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76" r:id="rId2"/>
    <p:sldId id="44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56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299" r:id="rId26"/>
    <p:sldId id="265" r:id="rId27"/>
    <p:sldId id="266" r:id="rId28"/>
    <p:sldId id="302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303" r:id="rId39"/>
    <p:sldId id="420" r:id="rId40"/>
    <p:sldId id="407" r:id="rId41"/>
    <p:sldId id="425" r:id="rId42"/>
    <p:sldId id="416" r:id="rId43"/>
    <p:sldId id="417" r:id="rId44"/>
    <p:sldId id="418" r:id="rId45"/>
    <p:sldId id="419" r:id="rId46"/>
    <p:sldId id="426" r:id="rId47"/>
    <p:sldId id="448" r:id="rId48"/>
    <p:sldId id="409" r:id="rId49"/>
    <p:sldId id="411" r:id="rId50"/>
    <p:sldId id="422" r:id="rId51"/>
    <p:sldId id="428" r:id="rId52"/>
    <p:sldId id="427" r:id="rId53"/>
    <p:sldId id="429" r:id="rId54"/>
    <p:sldId id="430" r:id="rId55"/>
    <p:sldId id="431" r:id="rId56"/>
    <p:sldId id="432" r:id="rId57"/>
    <p:sldId id="433" r:id="rId58"/>
    <p:sldId id="434" r:id="rId59"/>
    <p:sldId id="435" r:id="rId60"/>
    <p:sldId id="441" r:id="rId61"/>
    <p:sldId id="436" r:id="rId62"/>
    <p:sldId id="442" r:id="rId63"/>
    <p:sldId id="439" r:id="rId64"/>
    <p:sldId id="444" r:id="rId65"/>
    <p:sldId id="445" r:id="rId66"/>
    <p:sldId id="446" r:id="rId67"/>
    <p:sldId id="459" r:id="rId68"/>
    <p:sldId id="421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4660"/>
  </p:normalViewPr>
  <p:slideViewPr>
    <p:cSldViewPr>
      <p:cViewPr varScale="1">
        <p:scale>
          <a:sx n="81" d="100"/>
          <a:sy n="81" d="100"/>
        </p:scale>
        <p:origin x="854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F123731-B667-4165-93E7-A51803475E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CA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955EA17-23C2-4C89-8431-99DF136F00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CA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8D806B1-6E1B-47BF-9355-B6416BABB3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191A590-E6D8-4E37-8F39-A58FA69916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77042D-6879-4C9F-A942-0B98533FEE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CA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E4980A2-2DA2-4358-AE8E-0DAB368DB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5FBE5F-AC1A-4FCD-B7FA-0D66FE45886A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0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C560EE-2968-4C8E-8AE3-0671E4354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663B8-6C9A-45B1-9A6E-D62B9158F2B0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D2438EA-55C0-4C74-A476-7FEFE7409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CD279B-CAB0-4470-9075-2A84B869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41E63A-764E-4FB0-9035-59D0F14C99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E852A-DF89-4B51-9C66-C92821BCEB3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462FEF2-6AD3-4A54-9FE4-EAC328BFFC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85AC14-1B4D-472E-B33C-45A69A51BE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9E285-72AF-4A6C-B060-C05040C7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C4F3-4E56-4CFF-AB99-AF3409DCC054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862200-4B67-4DDE-A9EC-EB85F2675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D885C58-09B9-4D00-AC57-704706C72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951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1F91F-E543-4296-ABCB-96ABB125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CA210-950A-4307-BDF8-18E30EAB1E29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E51C5-D9EB-4C4E-A28F-56FCBDA14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90F5CC-B4C3-4DAA-A192-66747AD9D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44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F2C0F-51A8-47B1-88E6-9F0185027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350D0-D3D7-40A0-99A0-100C0F6C6E73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C637853-43D9-4AB1-88B3-664466AF1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C5E529-5EE5-4E30-B49E-994294C0E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518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27A1FD-0D36-4FF9-BE05-CFBFC31B8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3099-3747-4880-8D87-298A371ED1F6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14ACF9-5FD0-4B50-81A0-B3450E3F2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0FA91-D733-4B6C-B049-8F5CF2EB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598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C32E2-512A-4E1A-B4BA-27EF545C1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B16E-2026-4BAD-B50A-AFAD18965D0B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9E58BFF-0FC7-4124-B008-93AFA0EDF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FEE6A4-D060-4272-92AD-5E529246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585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651B33-F39B-4AC7-B4DF-FDB0B4008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A3DA-39F5-4E31-B5F3-3240FA264DA0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C561FA3-2735-4773-B110-826526BAA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54797D0-B5D4-4A86-8ABB-EA39B8266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52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B0A338-C837-4861-BC27-542BC5A6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21100-04F1-4C47-BED0-21721EF88E6A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9EAE54-B53B-450C-A5AD-B9EF6EA11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C6A0A8-6C47-42E1-A6C9-446637E2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86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9E285-72AF-4A6C-B060-C05040C7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C4F3-4E56-4CFF-AB99-AF3409DCC054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862200-4B67-4DDE-A9EC-EB85F2675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D885C58-09B9-4D00-AC57-704706C72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159E2-5223-417B-9B76-5D2F8940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490A-2B73-429C-B441-159701279801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EA4C51-AC00-4350-B7AC-963771AFD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9BBA71-8F97-4928-8FDD-AD08839D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893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03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175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714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C560EE-2968-4C8E-8AE3-0671E4354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663B8-6C9A-45B1-9A6E-D62B9158F2B0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D2438EA-55C0-4C74-A476-7FEFE7409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CD279B-CAB0-4470-9075-2A84B869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065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77EFDF-FBAF-4158-BE02-6DE823A214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05242B-E032-46C4-8C4D-4D2C8C7FF27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DA1A75A6-A030-4413-929B-61708696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F819545D-128A-4D5B-A6D9-CC2C8146957A}" type="slidenum">
              <a:rPr lang="en-US" altLang="en-US" sz="1200"/>
              <a:pPr algn="r">
                <a:buClr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4F35537-CE42-4CDD-9FD0-D5DFE71956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3CD2C7-1F74-4AF1-B0C7-8AE53BEB3E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ED8D50-EDF3-4400-9879-D391B413FC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90BE4-AE80-4665-9BCD-FBFE3A5D672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F53DCA87-E277-42E7-8607-18B6D7E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315E72F8-0823-46D3-9002-DF824DB3596D}" type="slidenum">
              <a:rPr lang="en-US" altLang="en-US" sz="1200"/>
              <a:pPr algn="r">
                <a:buClr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2AFCE97-A59E-4B4F-81C3-74E12DC81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74F016-DF65-44F7-9F72-EBA504F50E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ED8D50-EDF3-4400-9879-D391B413FC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90BE4-AE80-4665-9BCD-FBFE3A5D672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F53DCA87-E277-42E7-8607-18B6D7E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315E72F8-0823-46D3-9002-DF824DB3596D}" type="slidenum">
              <a:rPr lang="en-US" altLang="en-US" sz="1200"/>
              <a:pPr algn="r">
                <a:buClr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2AFCE97-A59E-4B4F-81C3-74E12DC81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74F016-DF65-44F7-9F72-EBA504F50E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7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BDB55C-3FDE-4E76-8C0E-EB2C373687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31131E-FF26-4503-93E5-2B75774C434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ACF09482-4A50-4739-AB80-7DCB5AD8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1802691F-9412-487D-8C6C-B0BE454D9BDB}" type="slidenum">
              <a:rPr lang="en-US" altLang="en-US" sz="1200"/>
              <a:pPr algn="r">
                <a:buClr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BAE5C0A-B4D2-4C74-8C5F-8B7D2BB71B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1C90BD7-92B8-4589-826A-EA1F66BB87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C4BDB2F-5503-4A91-B3E4-0033C1CB5B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8829F-A4AB-456D-A074-0446ECAC031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4FC2D25F-1385-4D70-BD14-364E568212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A7B852-9202-4A6C-9E45-6CC63356DC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1F91F-E543-4296-ABCB-96ABB125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CA210-950A-4307-BDF8-18E30EAB1E29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E51C5-D9EB-4C4E-A28F-56FCBDA14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90F5CC-B4C3-4DAA-A192-66747AD9D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BC59C15-97CE-45C9-A164-926A3CD124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7AFD7-9491-4FFD-882C-FE2B0062E85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B3F5429-C0D5-48A4-AF45-F2351D4C5D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4FCB20F-B513-4966-8CA0-201AF4988A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F0AFDF-B925-4EC5-AE69-1DF4BFA6D3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C5879-C240-4D98-9F62-A24155AEF5D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036DC717-0B38-4E21-94C6-EF6F5F679E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FFAA91D-4039-450F-B173-58903B6C98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C6547B-BF9A-43FD-9559-0E213472BB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03EA2-8F55-446C-B053-BFBB9C4CA6B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528B0B18-9A5E-4EE7-9DF5-6968E16C79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EF9A062-BA3B-422A-8235-3FFBC933BF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1E8CF6-9968-42AC-B37E-1DF23F0895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4E883D-1F5C-4549-A51F-8617EEB4DF5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ADFC506-9C7F-495A-AB1E-2FCF1ACADB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7C63473-77A8-428F-AE45-1FF088C9AD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AAEB2C-F2EE-472B-BD65-E7A1243CED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D520B4-AB80-40EA-B8A1-A84CF31BBFA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B14AA776-CF86-4DB8-A64C-7E6EEE864E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8343766-4CEB-4B1F-ADE9-7DBF45839F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91F4F20-7BF4-47B1-965A-69B8092099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AFD2D4-444B-4815-9A5A-FE3FEF543F1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20820B8C-E1BB-4A65-9FF8-C6A7FA39C8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F1B8423-C55C-4009-B6E5-E36353A3D3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BC4BC16-6181-43F0-BE97-FD5EBE7D9F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5F5C8-0FC1-47CF-B0B3-8AFB8ECCF49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6184C3D6-56AC-473A-9F0D-9425D780C1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A9970BE-C8DE-4107-B5B1-0EA1AEF798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F2C0F-51A8-47B1-88E6-9F0185027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350D0-D3D7-40A0-99A0-100C0F6C6E73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C637853-43D9-4AB1-88B3-664466AF1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C5E529-5EE5-4E30-B49E-994294C0E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27A1FD-0D36-4FF9-BE05-CFBFC31B8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3099-3747-4880-8D87-298A371ED1F6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14ACF9-5FD0-4B50-81A0-B3450E3F2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0FA91-D733-4B6C-B049-8F5CF2EB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C32E2-512A-4E1A-B4BA-27EF545C1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B16E-2026-4BAD-B50A-AFAD18965D0B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9E58BFF-0FC7-4124-B008-93AFA0EDF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FEE6A4-D060-4272-92AD-5E529246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651B33-F39B-4AC7-B4DF-FDB0B4008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A3DA-39F5-4E31-B5F3-3240FA264DA0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C561FA3-2735-4773-B110-826526BAA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54797D0-B5D4-4A86-8ABB-EA39B8266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B0A338-C837-4861-BC27-542BC5A6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21100-04F1-4C47-BED0-21721EF88E6A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9EAE54-B53B-450C-A5AD-B9EF6EA11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C6A0A8-6C47-42E1-A6C9-446637E2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159E2-5223-417B-9B76-5D2F8940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490A-2B73-429C-B441-159701279801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EA4C51-AC00-4350-B7AC-963771AFD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9BBA71-8F97-4928-8FDD-AD08839D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3B10-6C5C-45AB-8135-9757D3ACA401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630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0FB0-043F-4D22-926C-6B95454B657B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262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1062-6713-4269-8114-3AC3D547A7D3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4586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C8B-2775-4FBB-89E0-1B82C6904913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038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5A49-9834-49AB-85E7-231D6C1C8028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5366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0DF-46B9-4714-B68F-DABDBCA44475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8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B494-46F4-4A7D-AD25-68049DB81B2D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8197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406B-D576-4270-A999-D0381EBC2A9C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584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E3D-633D-44BC-9577-E0AA9865034B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258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237F-B409-4747-AD12-3404C0B255B6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4789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C1B3-610E-4637-9A9F-2D5C85FF73ED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010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1D2F-FE42-4C67-8059-861D4FF4F2DA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5383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1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18.png"/><Relationship Id="rId10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41.png"/><Relationship Id="rId5" Type="http://schemas.openxmlformats.org/officeDocument/2006/relationships/image" Target="../media/image18.png"/><Relationship Id="rId10" Type="http://schemas.openxmlformats.org/officeDocument/2006/relationships/image" Target="../media/image40.png"/><Relationship Id="rId4" Type="http://schemas.openxmlformats.org/officeDocument/2006/relationships/image" Target="../media/image17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20647" y="0"/>
            <a:ext cx="10515600" cy="901446"/>
          </a:xfrm>
        </p:spPr>
        <p:txBody>
          <a:bodyPr>
            <a:normAutofit/>
          </a:bodyPr>
          <a:lstStyle/>
          <a:p>
            <a:r>
              <a:rPr lang="en-US" altLang="en-US" b="1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63352" y="901446"/>
            <a:ext cx="11665296" cy="5407874"/>
          </a:xfrm>
        </p:spPr>
        <p:txBody>
          <a:bodyPr/>
          <a:lstStyle/>
          <a:p>
            <a:r>
              <a:rPr lang="en-US" altLang="en-US" dirty="0"/>
              <a:t>Recursive in structure  </a:t>
            </a:r>
          </a:p>
          <a:p>
            <a:endParaRPr lang="en-US" altLang="en-US" sz="1600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69061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65DCADF3-99D1-48AE-9E04-350CB7378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DE37651-E1F5-40DF-B72C-CD763376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31F5B39-B729-4A2B-926D-94636894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795C9303-4235-49B5-A2E5-69243EA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77C459EC-558C-402B-AFF9-A2C061E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97854E-5414-4885-8491-0529325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3BF5C196-0CA5-4B8C-8C6E-51972FAF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9E375850-BE39-46C7-BC0C-7117524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FB86D535-DE5E-41A6-891D-33218019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42C2181-5FAE-4174-8799-91F7C90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0CE38EB0-F831-449E-BDF3-FD4787C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214DE72-64BC-4586-B572-5066A5D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A420A2C2-FE11-426F-82F5-58F68D70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F5637C25-4D41-4939-AF75-8FB7FD2C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996082BB-BB60-4E9D-8C6A-7C88B722F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90" y="548683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A51FA-D8F0-4B2A-A9AE-00A4FEF89B18}"/>
              </a:ext>
            </a:extLst>
          </p:cNvPr>
          <p:cNvCxnSpPr>
            <a:cxnSpLocks/>
          </p:cNvCxnSpPr>
          <p:nvPr/>
        </p:nvCxnSpPr>
        <p:spPr>
          <a:xfrm>
            <a:off x="5351190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65488-8830-47CE-8119-6C8A0937DA5D}"/>
              </a:ext>
            </a:extLst>
          </p:cNvPr>
          <p:cNvCxnSpPr/>
          <p:nvPr/>
        </p:nvCxnSpPr>
        <p:spPr>
          <a:xfrm>
            <a:off x="8542272" y="3828033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9CC5A-0F15-43AD-9185-49617F84089F}"/>
              </a:ext>
            </a:extLst>
          </p:cNvPr>
          <p:cNvSpPr txBox="1"/>
          <p:nvPr/>
        </p:nvSpPr>
        <p:spPr>
          <a:xfrm>
            <a:off x="5154419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D0A71-8A36-43C3-8CEB-343EAFEB8CE0}"/>
              </a:ext>
            </a:extLst>
          </p:cNvPr>
          <p:cNvSpPr txBox="1"/>
          <p:nvPr/>
        </p:nvSpPr>
        <p:spPr>
          <a:xfrm>
            <a:off x="8308034" y="344220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895D1-DAB8-4E46-9110-9806243A70B6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29DD0-07A3-474E-951D-822FE7D55173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B39B0-0D79-46E7-B4BD-050BC1AD7E40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5E2-DA5D-4F92-80AD-11B97DEDC9FC}"/>
              </a:ext>
            </a:extLst>
          </p:cNvPr>
          <p:cNvCxnSpPr>
            <a:cxnSpLocks/>
          </p:cNvCxnSpPr>
          <p:nvPr/>
        </p:nvCxnSpPr>
        <p:spPr>
          <a:xfrm flipV="1">
            <a:off x="7019651" y="5587115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A9A8FF-1454-4927-AEAD-AF36813F105A}"/>
              </a:ext>
            </a:extLst>
          </p:cNvPr>
          <p:cNvSpPr txBox="1"/>
          <p:nvPr/>
        </p:nvSpPr>
        <p:spPr>
          <a:xfrm>
            <a:off x="6779070" y="6211027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4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0B56D09-F96D-417E-AF50-F0D8E991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90" y="548683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5351190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9102396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5154419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8868158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7565989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7325408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12F2075-F1E1-4EE6-8C52-EF2B57E5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607CEB6B-058B-4FE1-9D9A-B99F3907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8446CED-CB99-4AAC-A1A0-369BB300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A32B5B8-D3D9-4E0D-A1FB-29342A49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6761475-79DF-448A-8E44-C18006D5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68F7B07-49A6-49FC-8FD1-219ED1F3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E9A84EC9-3981-4665-B770-D50661EB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48229A9D-0AE7-4B90-846E-13790A33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76B3A664-1DAC-4596-AEA4-35CC033B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DE2C4BEB-34F8-48D2-94D5-6D808A83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EE01BA47-BC48-4455-A403-207F304D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08ED1E30-453A-459C-B51A-57751A86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8503473-606D-4DA9-A172-7C1AC8AC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584CDD98-CD11-4EA3-849C-48CB547B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A9BED059-552A-4255-92AB-9CE62873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4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C4A3562-A0FB-4BFA-BEE1-917EFEB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0F45463-5B44-4642-88DA-79C02EE0E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90" y="548683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F0AAC-9CB6-47E1-8839-753258400FFD}"/>
              </a:ext>
            </a:extLst>
          </p:cNvPr>
          <p:cNvCxnSpPr>
            <a:cxnSpLocks/>
          </p:cNvCxnSpPr>
          <p:nvPr/>
        </p:nvCxnSpPr>
        <p:spPr>
          <a:xfrm>
            <a:off x="5926567" y="3849250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87EFC-7F97-43D8-8A62-37B54FA6EB1A}"/>
              </a:ext>
            </a:extLst>
          </p:cNvPr>
          <p:cNvCxnSpPr/>
          <p:nvPr/>
        </p:nvCxnSpPr>
        <p:spPr>
          <a:xfrm>
            <a:off x="9102396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F8EAE-8691-4C15-9DF2-2691DA1C8C6F}"/>
              </a:ext>
            </a:extLst>
          </p:cNvPr>
          <p:cNvSpPr txBox="1"/>
          <p:nvPr/>
        </p:nvSpPr>
        <p:spPr>
          <a:xfrm>
            <a:off x="5729796" y="346342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0A057-ECEF-4028-A3CC-03731A300281}"/>
              </a:ext>
            </a:extLst>
          </p:cNvPr>
          <p:cNvSpPr txBox="1"/>
          <p:nvPr/>
        </p:nvSpPr>
        <p:spPr>
          <a:xfrm>
            <a:off x="8868158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EB727-86E5-4228-8127-79072C34B462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1BAE2-AE15-4083-92B9-EB686F6589A3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AF7B3-CF9C-4717-8169-EECCE2B8C30F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C9A07-3FF2-443C-93D9-A80F1B7E6912}"/>
              </a:ext>
            </a:extLst>
          </p:cNvPr>
          <p:cNvCxnSpPr>
            <a:cxnSpLocks/>
          </p:cNvCxnSpPr>
          <p:nvPr/>
        </p:nvCxnSpPr>
        <p:spPr>
          <a:xfrm flipV="1">
            <a:off x="8134191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37805-ED58-4089-B61C-35906DB0ACCD}"/>
              </a:ext>
            </a:extLst>
          </p:cNvPr>
          <p:cNvSpPr txBox="1"/>
          <p:nvPr/>
        </p:nvSpPr>
        <p:spPr>
          <a:xfrm>
            <a:off x="7893610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A0F7C05-927F-4E48-99D5-3AACF662F716}"/>
              </a:ext>
            </a:extLst>
          </p:cNvPr>
          <p:cNvSpPr txBox="1"/>
          <p:nvPr/>
        </p:nvSpPr>
        <p:spPr>
          <a:xfrm>
            <a:off x="119336" y="476672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(L,R,A)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nL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nR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i= j = k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&lt;=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i= i+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j= 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k= k+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i&lt;nL)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[i]; i=i+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k=k+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(j&lt;nR)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[i]; j=j+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k=k+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18D9F-EAFB-41D0-8E00-5D0D8F4B87FC}"/>
              </a:ext>
            </a:extLst>
          </p:cNvPr>
          <p:cNvSpPr txBox="1"/>
          <p:nvPr/>
        </p:nvSpPr>
        <p:spPr>
          <a:xfrm>
            <a:off x="6312024" y="1988843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n*c0+ n*c1+n*c2+ c4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=n*(c0+c1+c2) + c4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=n*c3 + c4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DCF9401-FF1E-42E3-9FAE-8BE4CD3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5796FDF-11F4-4094-B640-169D956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71A31E6-D4F1-4EF7-A411-B3ECC5E6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D91508-37AF-4409-A87A-388372D2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F920032-C6E3-4803-9B5E-642CF42B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DC28666-523C-415E-9880-61C5E742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A0E26F9-D0BA-4B1B-9C5C-539B9F4D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A2295F7-E755-48D0-BCA7-3F2C113B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928CCD-B59C-447C-BD4F-A53A75D15951}"/>
              </a:ext>
            </a:extLst>
          </p:cNvPr>
          <p:cNvCxnSpPr>
            <a:cxnSpLocks/>
            <a:endCxn id="49154" idx="0"/>
          </p:cNvCxnSpPr>
          <p:nvPr/>
        </p:nvCxnSpPr>
        <p:spPr>
          <a:xfrm>
            <a:off x="3584119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FA5B3-60EE-4689-9A0A-14900BFC71DA}"/>
              </a:ext>
            </a:extLst>
          </p:cNvPr>
          <p:cNvCxnSpPr/>
          <p:nvPr/>
        </p:nvCxnSpPr>
        <p:spPr>
          <a:xfrm>
            <a:off x="6797219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6F42CD-364C-4357-92CE-11ADECAD632A}"/>
              </a:ext>
            </a:extLst>
          </p:cNvPr>
          <p:cNvSpPr txBox="1"/>
          <p:nvPr/>
        </p:nvSpPr>
        <p:spPr>
          <a:xfrm>
            <a:off x="3387348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45FB-5B40-40DC-8886-1CE7F8F96EA3}"/>
              </a:ext>
            </a:extLst>
          </p:cNvPr>
          <p:cNvSpPr txBox="1"/>
          <p:nvPr/>
        </p:nvSpPr>
        <p:spPr>
          <a:xfrm>
            <a:off x="6562981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7BE3D-279A-4DFC-9969-25C89C26F8AE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5A730-0112-44AF-B71E-34EF6B120EB5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15FE1-4B83-40FC-A309-8BC255894CAA}"/>
              </a:ext>
            </a:extLst>
          </p:cNvPr>
          <p:cNvSpPr txBox="1"/>
          <p:nvPr/>
        </p:nvSpPr>
        <p:spPr>
          <a:xfrm>
            <a:off x="1806221" y="321273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2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20A4F41-ACF9-42C9-BDA1-A53582DE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0C4C1136-6CEA-483B-911E-F7F6AE4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A8355FD-DE32-4FDC-884B-3F09AD40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E73BEDB9-A77D-4DDA-BA21-75865712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82CBC46-D0E3-4F49-B361-AF924243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B8B5E2AE-5F1E-4AC5-A542-9AE2669E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646A586-0DFF-4441-8097-BC86B786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35AE13E6-5B2A-4BFC-B637-3C43A462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2758-B98E-4985-B739-6C39090CC53A}"/>
              </a:ext>
            </a:extLst>
          </p:cNvPr>
          <p:cNvCxnSpPr>
            <a:cxnSpLocks/>
          </p:cNvCxnSpPr>
          <p:nvPr/>
        </p:nvCxnSpPr>
        <p:spPr>
          <a:xfrm>
            <a:off x="3584119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00499-35EF-45AE-8C00-80A32C6CD94F}"/>
              </a:ext>
            </a:extLst>
          </p:cNvPr>
          <p:cNvCxnSpPr/>
          <p:nvPr/>
        </p:nvCxnSpPr>
        <p:spPr>
          <a:xfrm>
            <a:off x="6797219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D0843-7636-4D9E-BC44-9B6AE589B7F3}"/>
              </a:ext>
            </a:extLst>
          </p:cNvPr>
          <p:cNvSpPr txBox="1"/>
          <p:nvPr/>
        </p:nvSpPr>
        <p:spPr>
          <a:xfrm>
            <a:off x="3387348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B660-7288-4D21-AA2B-E25899F62B8D}"/>
              </a:ext>
            </a:extLst>
          </p:cNvPr>
          <p:cNvSpPr txBox="1"/>
          <p:nvPr/>
        </p:nvSpPr>
        <p:spPr>
          <a:xfrm>
            <a:off x="6562981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3D06D-3573-4FE2-8B86-5F4375C5C31A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CB226-908C-42E4-9025-B191AF981D48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F2624-7FAE-4BED-8850-252D7CD05F8D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7E638-5E67-4560-AEEB-D2158421EAF5}"/>
              </a:ext>
            </a:extLst>
          </p:cNvPr>
          <p:cNvSpPr txBox="1"/>
          <p:nvPr/>
        </p:nvSpPr>
        <p:spPr>
          <a:xfrm>
            <a:off x="1631506" y="63160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6421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90A2E555-F666-4D1A-86C1-A979F2A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634CBCE-523D-462F-8B58-5181B94F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F7C5C2F-EF11-4BD1-B2B1-56E2EB3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98227A1-9422-46DF-93B4-8215C70A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FBDF0E-D442-45EB-A81E-CABAB7DC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51D0EDC6-09B2-4B8A-BAD3-6C863825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96EC2E5-6394-4A37-8065-EE85C33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46A3979B-3A2F-47E4-B5DE-55B25B2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84CF6206-7B95-4E64-8F87-11C4577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97C41-8B49-4B61-9D74-0A90B8E1A4BE}"/>
              </a:ext>
            </a:extLst>
          </p:cNvPr>
          <p:cNvCxnSpPr>
            <a:cxnSpLocks/>
          </p:cNvCxnSpPr>
          <p:nvPr/>
        </p:nvCxnSpPr>
        <p:spPr>
          <a:xfrm>
            <a:off x="3584119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7C3BC-5FCB-4CBC-832A-0ABDB6F026D8}"/>
              </a:ext>
            </a:extLst>
          </p:cNvPr>
          <p:cNvCxnSpPr/>
          <p:nvPr/>
        </p:nvCxnSpPr>
        <p:spPr>
          <a:xfrm>
            <a:off x="7315155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27815B-E742-4D4F-A870-AE412F41A9C2}"/>
              </a:ext>
            </a:extLst>
          </p:cNvPr>
          <p:cNvSpPr txBox="1"/>
          <p:nvPr/>
        </p:nvSpPr>
        <p:spPr>
          <a:xfrm>
            <a:off x="3387348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4E32-99EE-4808-8235-2319A395FD2B}"/>
              </a:ext>
            </a:extLst>
          </p:cNvPr>
          <p:cNvSpPr txBox="1"/>
          <p:nvPr/>
        </p:nvSpPr>
        <p:spPr>
          <a:xfrm>
            <a:off x="7080917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EFA1F-80F9-43BD-A7AE-2DBD99982CF4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FDBD-62B6-4486-82C0-5560C99B2276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48B60-B777-47FD-AC27-8428D7BB01A9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41BC4-7FCB-4F70-803D-9DFE8BC28932}"/>
              </a:ext>
            </a:extLst>
          </p:cNvPr>
          <p:cNvCxnSpPr>
            <a:cxnSpLocks/>
            <a:endCxn id="53257" idx="2"/>
          </p:cNvCxnSpPr>
          <p:nvPr/>
        </p:nvCxnSpPr>
        <p:spPr>
          <a:xfrm flipV="1">
            <a:off x="4049715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394DEC-FDF0-4370-8E6F-9CECE0F32EB2}"/>
              </a:ext>
            </a:extLst>
          </p:cNvPr>
          <p:cNvSpPr txBox="1"/>
          <p:nvPr/>
        </p:nvSpPr>
        <p:spPr>
          <a:xfrm>
            <a:off x="3809134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E7752-248B-4E8C-8B05-E9F1F6100BAF}"/>
              </a:ext>
            </a:extLst>
          </p:cNvPr>
          <p:cNvSpPr txBox="1"/>
          <p:nvPr/>
        </p:nvSpPr>
        <p:spPr>
          <a:xfrm>
            <a:off x="1631506" y="63160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415327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3EA8723D-D41E-4A97-8999-38899BE2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02C26ABE-3E40-4B91-93DB-9A38B68F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B67B88A-525F-459A-8968-2E86FAC7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E1C71DA-1516-4DF0-9468-0DDFFA3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7765B81-C838-4C77-B94E-B59DC4D2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69759640-1C33-4D6B-8120-9D60702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9EAD2C09-68B0-4894-9862-CB312F6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CCBD0F0B-80E9-4BC8-9CFC-64BC92E5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70D7F6CD-C8AF-4C02-9663-D37243E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C7E22A25-56E0-4BA0-8107-24C90C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09D1B5-59B6-42E3-A38A-765D5AFD0776}"/>
              </a:ext>
            </a:extLst>
          </p:cNvPr>
          <p:cNvCxnSpPr>
            <a:cxnSpLocks/>
          </p:cNvCxnSpPr>
          <p:nvPr/>
        </p:nvCxnSpPr>
        <p:spPr>
          <a:xfrm>
            <a:off x="4187180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50D996-4AFD-40F6-9762-519BB0C3738D}"/>
              </a:ext>
            </a:extLst>
          </p:cNvPr>
          <p:cNvCxnSpPr/>
          <p:nvPr/>
        </p:nvCxnSpPr>
        <p:spPr>
          <a:xfrm>
            <a:off x="7315155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80E793-4174-443F-8264-FA334EB4A57F}"/>
              </a:ext>
            </a:extLst>
          </p:cNvPr>
          <p:cNvSpPr txBox="1"/>
          <p:nvPr/>
        </p:nvSpPr>
        <p:spPr>
          <a:xfrm>
            <a:off x="3990409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E2AE4-84F8-4691-A24A-6531E5BD3014}"/>
              </a:ext>
            </a:extLst>
          </p:cNvPr>
          <p:cNvSpPr txBox="1"/>
          <p:nvPr/>
        </p:nvSpPr>
        <p:spPr>
          <a:xfrm>
            <a:off x="7080917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738D9-2A01-4F95-A049-20ABAA8001EE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2112C-65E5-4CE8-B7B7-04A4A80C72FC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3588E-476E-49A4-BB8F-B1F321803D72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CC98F7-D24D-47FF-92D0-8D1F70458B60}"/>
              </a:ext>
            </a:extLst>
          </p:cNvPr>
          <p:cNvCxnSpPr>
            <a:cxnSpLocks/>
          </p:cNvCxnSpPr>
          <p:nvPr/>
        </p:nvCxnSpPr>
        <p:spPr>
          <a:xfrm flipV="1">
            <a:off x="4608353" y="5605969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9A0C5A-C0E9-4DF4-85F5-2EF935A4BA1B}"/>
              </a:ext>
            </a:extLst>
          </p:cNvPr>
          <p:cNvSpPr txBox="1"/>
          <p:nvPr/>
        </p:nvSpPr>
        <p:spPr>
          <a:xfrm>
            <a:off x="4367772" y="6229881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EEC67E-6F6E-41F9-9370-E1AFC54C5CF7}"/>
              </a:ext>
            </a:extLst>
          </p:cNvPr>
          <p:cNvSpPr txBox="1"/>
          <p:nvPr/>
        </p:nvSpPr>
        <p:spPr>
          <a:xfrm>
            <a:off x="1631506" y="63160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9337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B06162C8-1B94-451C-8478-48F180E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0C98BA7-D92C-4F5B-BC7B-F16D56CE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6B682D2-9B2F-4FB0-91B0-30BE040D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C6123AA-A3DD-41F9-9EE2-8DC0A011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A2193F5D-B3F7-4DF6-A3DD-FBF11485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2C0AF540-4DCF-4B4B-9C56-DE50D5F8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2974B657-F3B9-4DA5-80BD-FB7A9E6A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D79CD50-8C8A-4E72-8980-44ECE935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4DCAA34-C9F3-4296-9656-1F23FD3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A965A221-F324-4360-B8EF-0A77253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ED2976E-8727-4A52-8E5A-9BB6C2F2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2D2CC-0B06-43B3-9BA2-3E2D6E931430}"/>
              </a:ext>
            </a:extLst>
          </p:cNvPr>
          <p:cNvCxnSpPr>
            <a:cxnSpLocks/>
          </p:cNvCxnSpPr>
          <p:nvPr/>
        </p:nvCxnSpPr>
        <p:spPr>
          <a:xfrm>
            <a:off x="4696594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28BDB-E477-44CA-97D5-E1C7E6638697}"/>
              </a:ext>
            </a:extLst>
          </p:cNvPr>
          <p:cNvCxnSpPr/>
          <p:nvPr/>
        </p:nvCxnSpPr>
        <p:spPr>
          <a:xfrm>
            <a:off x="7315155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3E7B3-30E5-4520-AEB3-1263CF9733A7}"/>
              </a:ext>
            </a:extLst>
          </p:cNvPr>
          <p:cNvSpPr txBox="1"/>
          <p:nvPr/>
        </p:nvSpPr>
        <p:spPr>
          <a:xfrm>
            <a:off x="4499823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4717-1E06-453F-A545-E721D67DDCF8}"/>
              </a:ext>
            </a:extLst>
          </p:cNvPr>
          <p:cNvSpPr txBox="1"/>
          <p:nvPr/>
        </p:nvSpPr>
        <p:spPr>
          <a:xfrm>
            <a:off x="7080917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F2B4-87C0-41E4-8514-61E0569C9677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B799-DEA8-45A2-9D14-BB76AECEF3AA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3C5C1-8710-4448-9BC2-76D749ECA8E6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BE3C9-38A2-4441-9E8B-81E4D15EC7CD}"/>
              </a:ext>
            </a:extLst>
          </p:cNvPr>
          <p:cNvCxnSpPr>
            <a:cxnSpLocks/>
          </p:cNvCxnSpPr>
          <p:nvPr/>
        </p:nvCxnSpPr>
        <p:spPr>
          <a:xfrm flipV="1">
            <a:off x="5228705" y="5578481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9E0D10-5595-45B9-830C-58426F6A769C}"/>
              </a:ext>
            </a:extLst>
          </p:cNvPr>
          <p:cNvSpPr txBox="1"/>
          <p:nvPr/>
        </p:nvSpPr>
        <p:spPr>
          <a:xfrm>
            <a:off x="4988124" y="6202393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FDC38-BAE4-4DD4-9458-196041EC5729}"/>
              </a:ext>
            </a:extLst>
          </p:cNvPr>
          <p:cNvSpPr txBox="1"/>
          <p:nvPr/>
        </p:nvSpPr>
        <p:spPr>
          <a:xfrm>
            <a:off x="1631506" y="63160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43194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E1E2A29-60B5-40FB-842E-B29928A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297130-2CE5-4CAB-98C1-58A7510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7578EC1-296D-47AA-8F81-FDD768B9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6473284-6542-40E0-9388-FB33A8F8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9D5CDDC9-4C20-4EFC-808E-D57B08C4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1E6EB793-0A41-41A9-A925-BF5A13B1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35F83F44-096D-454D-8615-CD5395CB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DCAD371-71F7-4FE6-AA77-5A1E4C84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7C4DBAC-F2F6-4E8C-9C48-3E427F4C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3FE082A-AA70-4A6C-B5AA-2895FF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A6D0E9AB-80FF-47EE-BFA8-22DEB4F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524FF78B-9E0F-4BDB-8DF3-4B9E2F03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6BE39-D54A-49E6-8627-8C29B4D61698}"/>
              </a:ext>
            </a:extLst>
          </p:cNvPr>
          <p:cNvCxnSpPr>
            <a:cxnSpLocks/>
          </p:cNvCxnSpPr>
          <p:nvPr/>
        </p:nvCxnSpPr>
        <p:spPr>
          <a:xfrm>
            <a:off x="4696594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CA6EB-7AF3-4219-AD14-9C821BE75E01}"/>
              </a:ext>
            </a:extLst>
          </p:cNvPr>
          <p:cNvCxnSpPr/>
          <p:nvPr/>
        </p:nvCxnSpPr>
        <p:spPr>
          <a:xfrm>
            <a:off x="7939760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09236-9CA3-4DAB-87BE-BF8E9EC31AE3}"/>
              </a:ext>
            </a:extLst>
          </p:cNvPr>
          <p:cNvSpPr txBox="1"/>
          <p:nvPr/>
        </p:nvSpPr>
        <p:spPr>
          <a:xfrm>
            <a:off x="4499823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27F55-4EDB-4EA2-9AD8-3A88BB4A307B}"/>
              </a:ext>
            </a:extLst>
          </p:cNvPr>
          <p:cNvSpPr txBox="1"/>
          <p:nvPr/>
        </p:nvSpPr>
        <p:spPr>
          <a:xfrm>
            <a:off x="7705522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F1EE3-43BD-407F-9A78-F6B35721F326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6427-7A6E-40AF-9152-C1DC815505C9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0772-9CFF-4167-938E-1053DC1EE77C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B2953-918B-494A-B530-B7D4F1A46510}"/>
              </a:ext>
            </a:extLst>
          </p:cNvPr>
          <p:cNvCxnSpPr>
            <a:cxnSpLocks/>
          </p:cNvCxnSpPr>
          <p:nvPr/>
        </p:nvCxnSpPr>
        <p:spPr>
          <a:xfrm flipV="1">
            <a:off x="5796256" y="5610168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5C17F-1F67-4684-ACB0-0C66018213F9}"/>
              </a:ext>
            </a:extLst>
          </p:cNvPr>
          <p:cNvSpPr txBox="1"/>
          <p:nvPr/>
        </p:nvSpPr>
        <p:spPr>
          <a:xfrm>
            <a:off x="5555675" y="623408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EC883-C8FF-4F32-954B-0A906E66B691}"/>
              </a:ext>
            </a:extLst>
          </p:cNvPr>
          <p:cNvSpPr txBox="1"/>
          <p:nvPr/>
        </p:nvSpPr>
        <p:spPr>
          <a:xfrm>
            <a:off x="1631506" y="63160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62277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191344" y="11663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905548"/>
            <a:ext cx="11665296" cy="3099516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158431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74C1D463-91C6-4DB9-A85E-8C1F11D9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7018E6D-08A4-4180-8F39-B28DBFFF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244C452-90F8-4E1E-949A-1D282A6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820E112-858C-40F7-BE13-504EF9A7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692E223-A877-4C51-9A4D-DBE8228F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5A08A88-10CE-4794-82B8-089C1D29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D37A679-9AEF-4F33-A39F-88E043EB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8B17945D-004D-4F9C-95EE-DD71735B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D683D8F-EB47-4B69-8496-5C43EE41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931006C-E1D1-4A9D-9425-DA58482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8C4B94-2FB1-429C-9C8C-FFB69734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1358109C-E3D3-4D17-831A-0A396E6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005F4587-506B-4E46-BAF1-FA9E1302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2CD55-22A7-4672-913D-C466889A49B9}"/>
              </a:ext>
            </a:extLst>
          </p:cNvPr>
          <p:cNvCxnSpPr>
            <a:cxnSpLocks/>
          </p:cNvCxnSpPr>
          <p:nvPr/>
        </p:nvCxnSpPr>
        <p:spPr>
          <a:xfrm>
            <a:off x="4696594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280D-8EF4-40E2-A96A-337F4E9EA034}"/>
              </a:ext>
            </a:extLst>
          </p:cNvPr>
          <p:cNvCxnSpPr/>
          <p:nvPr/>
        </p:nvCxnSpPr>
        <p:spPr>
          <a:xfrm>
            <a:off x="8495138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DFF4-7479-4BCE-9FD8-7C05A595AE6C}"/>
              </a:ext>
            </a:extLst>
          </p:cNvPr>
          <p:cNvSpPr txBox="1"/>
          <p:nvPr/>
        </p:nvSpPr>
        <p:spPr>
          <a:xfrm>
            <a:off x="4499823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3E5FF-0BE4-4D95-8A2F-228310260EC1}"/>
              </a:ext>
            </a:extLst>
          </p:cNvPr>
          <p:cNvSpPr txBox="1"/>
          <p:nvPr/>
        </p:nvSpPr>
        <p:spPr>
          <a:xfrm>
            <a:off x="8260900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98BD2-81BF-4521-9CB7-ED4F85D2BB57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1248C-EB12-46A5-8298-B6962D1D31F9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701D8-77D1-48EA-9FF1-B2F6FDC9ABF9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08D03-BE9C-4850-BF5D-E327ED63A43E}"/>
              </a:ext>
            </a:extLst>
          </p:cNvPr>
          <p:cNvCxnSpPr>
            <a:cxnSpLocks/>
          </p:cNvCxnSpPr>
          <p:nvPr/>
        </p:nvCxnSpPr>
        <p:spPr>
          <a:xfrm flipV="1">
            <a:off x="6370478" y="5615396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386E51-E65B-4AED-AFFA-0FC470D61AAF}"/>
              </a:ext>
            </a:extLst>
          </p:cNvPr>
          <p:cNvSpPr txBox="1"/>
          <p:nvPr/>
        </p:nvSpPr>
        <p:spPr>
          <a:xfrm>
            <a:off x="6129897" y="6239308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1C10D-A5D3-4B25-BE69-CBA37553ECA9}"/>
              </a:ext>
            </a:extLst>
          </p:cNvPr>
          <p:cNvSpPr txBox="1"/>
          <p:nvPr/>
        </p:nvSpPr>
        <p:spPr>
          <a:xfrm>
            <a:off x="1631506" y="63160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91185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65DCADF3-99D1-48AE-9E04-350CB7378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DE37651-E1F5-40DF-B72C-CD763376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31F5B39-B729-4A2B-926D-94636894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795C9303-4235-49B5-A2E5-69243EA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77C459EC-558C-402B-AFF9-A2C061E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97854E-5414-4885-8491-0529325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3BF5C196-0CA5-4B8C-8C6E-51972FAF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9E375850-BE39-46C7-BC0C-7117524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FB86D535-DE5E-41A6-891D-33218019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42C2181-5FAE-4174-8799-91F7C90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0CE38EB0-F831-449E-BDF3-FD4787C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214DE72-64BC-4586-B572-5066A5D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A420A2C2-FE11-426F-82F5-58F68D70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F5637C25-4D41-4939-AF75-8FB7FD2C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A51FA-D8F0-4B2A-A9AE-00A4FEF89B18}"/>
              </a:ext>
            </a:extLst>
          </p:cNvPr>
          <p:cNvCxnSpPr>
            <a:cxnSpLocks/>
          </p:cNvCxnSpPr>
          <p:nvPr/>
        </p:nvCxnSpPr>
        <p:spPr>
          <a:xfrm>
            <a:off x="5351190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65488-8830-47CE-8119-6C8A0937DA5D}"/>
              </a:ext>
            </a:extLst>
          </p:cNvPr>
          <p:cNvCxnSpPr/>
          <p:nvPr/>
        </p:nvCxnSpPr>
        <p:spPr>
          <a:xfrm>
            <a:off x="8542272" y="3828033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9CC5A-0F15-43AD-9185-49617F84089F}"/>
              </a:ext>
            </a:extLst>
          </p:cNvPr>
          <p:cNvSpPr txBox="1"/>
          <p:nvPr/>
        </p:nvSpPr>
        <p:spPr>
          <a:xfrm>
            <a:off x="5154419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D0A71-8A36-43C3-8CEB-343EAFEB8CE0}"/>
              </a:ext>
            </a:extLst>
          </p:cNvPr>
          <p:cNvSpPr txBox="1"/>
          <p:nvPr/>
        </p:nvSpPr>
        <p:spPr>
          <a:xfrm>
            <a:off x="8308034" y="344220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895D1-DAB8-4E46-9110-9806243A70B6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29DD0-07A3-474E-951D-822FE7D55173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B39B0-0D79-46E7-B4BD-050BC1AD7E40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5E2-DA5D-4F92-80AD-11B97DEDC9FC}"/>
              </a:ext>
            </a:extLst>
          </p:cNvPr>
          <p:cNvCxnSpPr>
            <a:cxnSpLocks/>
          </p:cNvCxnSpPr>
          <p:nvPr/>
        </p:nvCxnSpPr>
        <p:spPr>
          <a:xfrm flipV="1">
            <a:off x="7019651" y="5587115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A9A8FF-1454-4927-AEAD-AF36813F105A}"/>
              </a:ext>
            </a:extLst>
          </p:cNvPr>
          <p:cNvSpPr txBox="1"/>
          <p:nvPr/>
        </p:nvSpPr>
        <p:spPr>
          <a:xfrm>
            <a:off x="6779070" y="6211027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872AA-F18B-4289-A059-15D9879C4B79}"/>
              </a:ext>
            </a:extLst>
          </p:cNvPr>
          <p:cNvSpPr txBox="1"/>
          <p:nvPr/>
        </p:nvSpPr>
        <p:spPr>
          <a:xfrm>
            <a:off x="1631506" y="63160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11668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4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5351190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9102396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5154419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8868158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7565989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7325408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631506" y="63160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06828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4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5351190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9102396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5154419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8868158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7565989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7325408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631506" y="63160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994C097D-42C8-46CE-AC3A-C7DF12EB6477}"/>
              </a:ext>
            </a:extLst>
          </p:cNvPr>
          <p:cNvSpPr/>
          <p:nvPr/>
        </p:nvSpPr>
        <p:spPr>
          <a:xfrm>
            <a:off x="4809296" y="1147437"/>
            <a:ext cx="1574739" cy="16170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4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5351190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9102396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5154419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8868158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7565989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7325408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29ED-D4BC-444D-8001-02DE91890FA2}"/>
              </a:ext>
            </a:extLst>
          </p:cNvPr>
          <p:cNvSpPr txBox="1"/>
          <p:nvPr/>
        </p:nvSpPr>
        <p:spPr>
          <a:xfrm>
            <a:off x="1600200" y="454529"/>
            <a:ext cx="457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i=i+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k=k+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53725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12F2075-F1E1-4EE6-8C52-EF2B57E5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607CEB6B-058B-4FE1-9D9A-B99F3907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8446CED-CB99-4AAC-A1A0-369BB300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A32B5B8-D3D9-4E0D-A1FB-29342A49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6761475-79DF-448A-8E44-C18006D5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68F7B07-49A6-49FC-8FD1-219ED1F3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E9A84EC9-3981-4665-B770-D50661EB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48229A9D-0AE7-4B90-846E-13790A33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76B3A664-1DAC-4596-AEA4-35CC033B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DE2C4BEB-34F8-48D2-94D5-6D808A83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EE01BA47-BC48-4455-A403-207F304D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08ED1E30-453A-459C-B51A-57751A86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8503473-606D-4DA9-A172-7C1AC8AC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584CDD98-CD11-4EA3-849C-48CB547B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A9BED059-552A-4255-92AB-9CE62873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41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C4A3562-A0FB-4BFA-BEE1-917EFEB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6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F0AAC-9CB6-47E1-8839-753258400FFD}"/>
              </a:ext>
            </a:extLst>
          </p:cNvPr>
          <p:cNvCxnSpPr>
            <a:cxnSpLocks/>
          </p:cNvCxnSpPr>
          <p:nvPr/>
        </p:nvCxnSpPr>
        <p:spPr>
          <a:xfrm>
            <a:off x="5926567" y="3849250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87EFC-7F97-43D8-8A62-37B54FA6EB1A}"/>
              </a:ext>
            </a:extLst>
          </p:cNvPr>
          <p:cNvCxnSpPr/>
          <p:nvPr/>
        </p:nvCxnSpPr>
        <p:spPr>
          <a:xfrm>
            <a:off x="9102396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F8EAE-8691-4C15-9DF2-2691DA1C8C6F}"/>
              </a:ext>
            </a:extLst>
          </p:cNvPr>
          <p:cNvSpPr txBox="1"/>
          <p:nvPr/>
        </p:nvSpPr>
        <p:spPr>
          <a:xfrm>
            <a:off x="5729796" y="346342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0A057-ECEF-4028-A3CC-03731A300281}"/>
              </a:ext>
            </a:extLst>
          </p:cNvPr>
          <p:cNvSpPr txBox="1"/>
          <p:nvPr/>
        </p:nvSpPr>
        <p:spPr>
          <a:xfrm>
            <a:off x="8868158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EB727-86E5-4228-8127-79072C34B462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1BAE2-AE15-4083-92B9-EB686F6589A3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AF7B3-CF9C-4717-8169-EECCE2B8C30F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C9A07-3FF2-443C-93D9-A80F1B7E6912}"/>
              </a:ext>
            </a:extLst>
          </p:cNvPr>
          <p:cNvCxnSpPr>
            <a:cxnSpLocks/>
          </p:cNvCxnSpPr>
          <p:nvPr/>
        </p:nvCxnSpPr>
        <p:spPr>
          <a:xfrm flipV="1">
            <a:off x="8134191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37805-ED58-4089-B61C-35906DB0ACCD}"/>
              </a:ext>
            </a:extLst>
          </p:cNvPr>
          <p:cNvSpPr txBox="1"/>
          <p:nvPr/>
        </p:nvSpPr>
        <p:spPr>
          <a:xfrm>
            <a:off x="7893610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D872C-E65A-416C-8D91-7D5F86592541}"/>
              </a:ext>
            </a:extLst>
          </p:cNvPr>
          <p:cNvSpPr txBox="1"/>
          <p:nvPr/>
        </p:nvSpPr>
        <p:spPr>
          <a:xfrm>
            <a:off x="1600200" y="454529"/>
            <a:ext cx="457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i=i+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k=k+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06997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3A1DCC9E-DE88-4BE0-820D-816DAA118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F8BE1DC-75C5-4E33-9AEC-7F090B1F3E51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26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3FF4C48D-C697-4252-AA5D-3415DA94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6" y="42022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Merge-Sort Tree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271C5BA2-7289-4DB8-AB6F-0CDC9DDA7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74" y="553197"/>
            <a:ext cx="11635258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Arial" panose="020B0604020202020204" pitchFamily="34" charset="0"/>
              </a:rPr>
              <a:t>An execution of merge-sort is depicted by a binary tree</a:t>
            </a:r>
          </a:p>
          <a:p>
            <a:pPr lvl="1">
              <a:spcBef>
                <a:spcPts val="45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Arial" panose="020B0604020202020204" pitchFamily="34" charset="0"/>
              </a:rPr>
              <a:t>each node represents a recursive call of merge-sort and stores</a:t>
            </a:r>
          </a:p>
          <a:p>
            <a:pPr lvl="2">
              <a:spcBef>
                <a:spcPts val="4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Arial" panose="020B0604020202020204" pitchFamily="34" charset="0"/>
              </a:rPr>
              <a:t>unsorted sequence before the execution and its partition</a:t>
            </a:r>
          </a:p>
          <a:p>
            <a:pPr lvl="2">
              <a:spcBef>
                <a:spcPts val="4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Arial" panose="020B0604020202020204" pitchFamily="34" charset="0"/>
              </a:rPr>
              <a:t>sorted sequence at the end of the execution</a:t>
            </a:r>
          </a:p>
          <a:p>
            <a:pPr lvl="1">
              <a:spcBef>
                <a:spcPts val="45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Arial" panose="020B0604020202020204" pitchFamily="34" charset="0"/>
              </a:rPr>
              <a:t>the root is the initial call </a:t>
            </a:r>
          </a:p>
          <a:p>
            <a:pPr lvl="1">
              <a:spcBef>
                <a:spcPts val="45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Arial" panose="020B0604020202020204" pitchFamily="34" charset="0"/>
              </a:rPr>
              <a:t>the leaves are calls on subsequences of size 0 or 1</a:t>
            </a:r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62635A58-8E53-47F5-AF80-D36D9CCB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3088191"/>
            <a:ext cx="3657600" cy="60960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>
                <a:latin typeface="Tahoma" panose="020B0604030504040204" pitchFamily="34" charset="0"/>
              </a:rPr>
              <a:t> 9  4 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8F7F6DB5-6B4D-4CB4-9A84-B177475F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824" y="4002591"/>
            <a:ext cx="2133600" cy="60960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>
                <a:latin typeface="Tahoma" panose="020B0604030504040204" pitchFamily="34" charset="0"/>
              </a:rPr>
              <a:t> 2 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02F2B859-DBF3-43EB-8CE7-88067428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824" y="4002591"/>
            <a:ext cx="2133600" cy="60960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>
                <a:latin typeface="Tahoma" panose="020B0604030504040204" pitchFamily="34" charset="0"/>
              </a:rPr>
              <a:t> 4 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4  9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7C256F4C-CE9E-40FE-84C8-3BE5B6EA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524" y="4916991"/>
            <a:ext cx="1028700" cy="609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7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32894A88-8E12-4828-B383-5CE0E015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224" y="4916991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2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7A6E7440-FCCA-4862-9C51-19D6333C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999" y="4916991"/>
            <a:ext cx="1009650" cy="609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9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3322" name="AutoShape 10">
            <a:extLst>
              <a:ext uri="{FF2B5EF4-FFF2-40B4-BE49-F238E27FC236}">
                <a16:creationId xmlns:a16="http://schemas.microsoft.com/office/drawing/2014/main" id="{55D2079C-2ED9-45AC-95BC-D3324DDB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227" y="4916991"/>
            <a:ext cx="981075" cy="609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4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13323" name="AutoShape 11">
            <a:extLst>
              <a:ext uri="{FF2B5EF4-FFF2-40B4-BE49-F238E27FC236}">
                <a16:creationId xmlns:a16="http://schemas.microsoft.com/office/drawing/2014/main" id="{4214F9B0-0EAA-41F5-9308-816A6E9AE00E}"/>
              </a:ext>
            </a:extLst>
          </p:cNvPr>
          <p:cNvCxnSpPr>
            <a:cxnSpLocks noChangeShapeType="1"/>
            <a:stCxn id="13317" idx="0"/>
            <a:endCxn id="13316" idx="2"/>
          </p:cNvCxnSpPr>
          <p:nvPr/>
        </p:nvCxnSpPr>
        <p:spPr bwMode="auto">
          <a:xfrm flipV="1">
            <a:off x="4816624" y="3697791"/>
            <a:ext cx="1524000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4" name="AutoShape 12">
            <a:extLst>
              <a:ext uri="{FF2B5EF4-FFF2-40B4-BE49-F238E27FC236}">
                <a16:creationId xmlns:a16="http://schemas.microsoft.com/office/drawing/2014/main" id="{550FCB1A-F42D-43F6-B2F0-80AEF067ACFC}"/>
              </a:ext>
            </a:extLst>
          </p:cNvPr>
          <p:cNvCxnSpPr>
            <a:cxnSpLocks noChangeShapeType="1"/>
            <a:stCxn id="13318" idx="0"/>
            <a:endCxn id="13316" idx="2"/>
          </p:cNvCxnSpPr>
          <p:nvPr/>
        </p:nvCxnSpPr>
        <p:spPr bwMode="auto">
          <a:xfrm flipH="1" flipV="1">
            <a:off x="6340624" y="3697791"/>
            <a:ext cx="1524000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5" name="AutoShape 13">
            <a:extLst>
              <a:ext uri="{FF2B5EF4-FFF2-40B4-BE49-F238E27FC236}">
                <a16:creationId xmlns:a16="http://schemas.microsoft.com/office/drawing/2014/main" id="{721ACC2E-C57A-46CD-B42C-F3537A1C413B}"/>
              </a:ext>
            </a:extLst>
          </p:cNvPr>
          <p:cNvCxnSpPr>
            <a:cxnSpLocks noChangeShapeType="1"/>
            <a:stCxn id="13319" idx="0"/>
            <a:endCxn id="13317" idx="2"/>
          </p:cNvCxnSpPr>
          <p:nvPr/>
        </p:nvCxnSpPr>
        <p:spPr bwMode="auto">
          <a:xfrm flipV="1">
            <a:off x="4149874" y="4612191"/>
            <a:ext cx="666750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6" name="AutoShape 14">
            <a:extLst>
              <a:ext uri="{FF2B5EF4-FFF2-40B4-BE49-F238E27FC236}">
                <a16:creationId xmlns:a16="http://schemas.microsoft.com/office/drawing/2014/main" id="{FFF32D05-016E-496D-9046-B494EF4AEE95}"/>
              </a:ext>
            </a:extLst>
          </p:cNvPr>
          <p:cNvCxnSpPr>
            <a:cxnSpLocks noChangeShapeType="1"/>
            <a:stCxn id="13321" idx="0"/>
            <a:endCxn id="13318" idx="2"/>
          </p:cNvCxnSpPr>
          <p:nvPr/>
        </p:nvCxnSpPr>
        <p:spPr bwMode="auto">
          <a:xfrm flipV="1">
            <a:off x="7178824" y="4612191"/>
            <a:ext cx="685800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7" name="AutoShape 15">
            <a:extLst>
              <a:ext uri="{FF2B5EF4-FFF2-40B4-BE49-F238E27FC236}">
                <a16:creationId xmlns:a16="http://schemas.microsoft.com/office/drawing/2014/main" id="{7A844A17-9632-4ED8-848C-49CF23FB2C42}"/>
              </a:ext>
            </a:extLst>
          </p:cNvPr>
          <p:cNvCxnSpPr>
            <a:cxnSpLocks noChangeShapeType="1"/>
            <a:stCxn id="13317" idx="2"/>
            <a:endCxn id="13320" idx="0"/>
          </p:cNvCxnSpPr>
          <p:nvPr/>
        </p:nvCxnSpPr>
        <p:spPr bwMode="auto">
          <a:xfrm>
            <a:off x="4816624" y="4612191"/>
            <a:ext cx="723900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8" name="AutoShape 16">
            <a:extLst>
              <a:ext uri="{FF2B5EF4-FFF2-40B4-BE49-F238E27FC236}">
                <a16:creationId xmlns:a16="http://schemas.microsoft.com/office/drawing/2014/main" id="{4F39375D-5864-4088-A232-E0245EDFA135}"/>
              </a:ext>
            </a:extLst>
          </p:cNvPr>
          <p:cNvCxnSpPr>
            <a:cxnSpLocks noChangeShapeType="1"/>
            <a:stCxn id="13318" idx="2"/>
            <a:endCxn id="13322" idx="0"/>
          </p:cNvCxnSpPr>
          <p:nvPr/>
        </p:nvCxnSpPr>
        <p:spPr bwMode="auto">
          <a:xfrm>
            <a:off x="7864624" y="4612191"/>
            <a:ext cx="719138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77116FE-DAF6-4DEF-941E-A005508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BA81561-7EAD-4A6F-BB5F-7D3B5279EFC6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27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C2EB6D-A834-420F-928C-B7C08FA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173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DDE3607-B6B3-4355-805A-4E01526B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050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Partition</a:t>
            </a:r>
          </a:p>
        </p:txBody>
      </p:sp>
      <p:sp>
        <p:nvSpPr>
          <p:cNvPr id="14369" name="AutoShape 33">
            <a:extLst>
              <a:ext uri="{FF2B5EF4-FFF2-40B4-BE49-F238E27FC236}">
                <a16:creationId xmlns:a16="http://schemas.microsoft.com/office/drawing/2014/main" id="{EDB1ACB5-6581-4BC8-BBA5-F85B4C38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7  2  9  4 </a:t>
            </a:r>
            <a:r>
              <a:rPr lang="en-US" altLang="en-US" sz="180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 dirty="0">
                <a:latin typeface="Tahoma" panose="020B0604030504040204" pitchFamily="34" charset="0"/>
              </a:rPr>
              <a:t> 3  8  6  1</a:t>
            </a:r>
            <a:endParaRPr lang="en-US" altLang="en-US" sz="1800" dirty="0">
              <a:solidFill>
                <a:srgbClr val="99CC99"/>
              </a:solidFill>
              <a:latin typeface="Tahoma" panose="020B0604030504040204" pitchFamily="34" charset="0"/>
            </a:endParaRPr>
          </a:p>
        </p:txBody>
      </p:sp>
      <p:cxnSp>
        <p:nvCxnSpPr>
          <p:cNvPr id="14370" name="AutoShape 34">
            <a:extLst>
              <a:ext uri="{FF2B5EF4-FFF2-40B4-BE49-F238E27FC236}">
                <a16:creationId xmlns:a16="http://schemas.microsoft.com/office/drawing/2014/main" id="{42322AFD-B7D5-42B8-B729-5FB1FF4699CA}"/>
              </a:ext>
            </a:extLst>
          </p:cNvPr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0F179293-C656-4A9B-8BFD-9D7A02F6AD47}"/>
              </a:ext>
            </a:extLst>
          </p:cNvPr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AutoShape 10">
            <a:extLst>
              <a:ext uri="{FF2B5EF4-FFF2-40B4-BE49-F238E27FC236}">
                <a16:creationId xmlns:a16="http://schemas.microsoft.com/office/drawing/2014/main" id="{8D7955C0-C672-4FF1-8EFB-F81D7386E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202" y="3618767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38" name="AutoShape 11">
            <a:extLst>
              <a:ext uri="{FF2B5EF4-FFF2-40B4-BE49-F238E27FC236}">
                <a16:creationId xmlns:a16="http://schemas.microsoft.com/office/drawing/2014/main" id="{AE5B0F4F-F3B0-401D-AB1D-4B810B839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1  3  6  8</a:t>
            </a:r>
          </a:p>
        </p:txBody>
      </p:sp>
      <p:sp>
        <p:nvSpPr>
          <p:cNvPr id="39" name="AutoShape 33">
            <a:extLst>
              <a:ext uri="{FF2B5EF4-FFF2-40B4-BE49-F238E27FC236}">
                <a16:creationId xmlns:a16="http://schemas.microsoft.com/office/drawing/2014/main" id="{A652F75C-D289-41F1-B5C9-430254B8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4185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1  2  3  4  6  7  8  9</a:t>
            </a:r>
            <a:endParaRPr lang="en-US" altLang="en-US" sz="1800" dirty="0">
              <a:solidFill>
                <a:srgbClr val="99CC9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77116FE-DAF6-4DEF-941E-A005508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BA81561-7EAD-4A6F-BB5F-7D3B5279EFC6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28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C2EB6D-A834-420F-928C-B7C08FA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547" y="25397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DDE3607-B6B3-4355-805A-4E01526B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050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Partition</a:t>
            </a:r>
          </a:p>
        </p:txBody>
      </p:sp>
      <p:cxnSp>
        <p:nvCxnSpPr>
          <p:cNvPr id="14340" name="AutoShape 4">
            <a:extLst>
              <a:ext uri="{FF2B5EF4-FFF2-40B4-BE49-F238E27FC236}">
                <a16:creationId xmlns:a16="http://schemas.microsoft.com/office/drawing/2014/main" id="{234C76A3-065D-40FC-8BC4-139F4F487EDD}"/>
              </a:ext>
            </a:extLst>
          </p:cNvPr>
          <p:cNvCxnSpPr>
            <a:cxnSpLocks noChangeShapeType="1"/>
            <a:stCxn id="14350" idx="0"/>
            <a:endCxn id="14347" idx="2"/>
          </p:cNvCxnSpPr>
          <p:nvPr/>
        </p:nvCxnSpPr>
        <p:spPr bwMode="auto">
          <a:xfrm flipV="1">
            <a:off x="29606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>
            <a:extLst>
              <a:ext uri="{FF2B5EF4-FFF2-40B4-BE49-F238E27FC236}">
                <a16:creationId xmlns:a16="http://schemas.microsoft.com/office/drawing/2014/main" id="{E2A3522F-EA3C-40E8-901D-5B0B93B256CB}"/>
              </a:ext>
            </a:extLst>
          </p:cNvPr>
          <p:cNvCxnSpPr>
            <a:cxnSpLocks noChangeShapeType="1"/>
            <a:stCxn id="14351" idx="0"/>
            <a:endCxn id="14347" idx="2"/>
          </p:cNvCxnSpPr>
          <p:nvPr/>
        </p:nvCxnSpPr>
        <p:spPr bwMode="auto">
          <a:xfrm flipH="1" flipV="1">
            <a:off x="4029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>
            <a:extLst>
              <a:ext uri="{FF2B5EF4-FFF2-40B4-BE49-F238E27FC236}">
                <a16:creationId xmlns:a16="http://schemas.microsoft.com/office/drawing/2014/main" id="{ADF73F1E-A014-40B3-AF79-BE5CB5BFFFED}"/>
              </a:ext>
            </a:extLst>
          </p:cNvPr>
          <p:cNvCxnSpPr>
            <a:cxnSpLocks noChangeShapeType="1"/>
            <a:stCxn id="14355" idx="0"/>
            <a:endCxn id="14350" idx="2"/>
          </p:cNvCxnSpPr>
          <p:nvPr/>
        </p:nvCxnSpPr>
        <p:spPr bwMode="auto">
          <a:xfrm flipV="1">
            <a:off x="24939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2FB48849-E822-42F9-B6B5-657540BA9399}"/>
              </a:ext>
            </a:extLst>
          </p:cNvPr>
          <p:cNvCxnSpPr>
            <a:cxnSpLocks noChangeShapeType="1"/>
            <a:stCxn id="14357" idx="0"/>
            <a:endCxn id="14351" idx="2"/>
          </p:cNvCxnSpPr>
          <p:nvPr/>
        </p:nvCxnSpPr>
        <p:spPr bwMode="auto">
          <a:xfrm flipV="1">
            <a:off x="4616453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786D3F32-0142-4C20-B877-F1E1D9ED1B9C}"/>
              </a:ext>
            </a:extLst>
          </p:cNvPr>
          <p:cNvCxnSpPr>
            <a:cxnSpLocks noChangeShapeType="1"/>
            <a:stCxn id="14350" idx="2"/>
            <a:endCxn id="14356" idx="0"/>
          </p:cNvCxnSpPr>
          <p:nvPr/>
        </p:nvCxnSpPr>
        <p:spPr bwMode="auto">
          <a:xfrm>
            <a:off x="29606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38AE95F0-A10A-430F-8B11-46682EFBC65C}"/>
              </a:ext>
            </a:extLst>
          </p:cNvPr>
          <p:cNvCxnSpPr>
            <a:cxnSpLocks noChangeShapeType="1"/>
            <a:stCxn id="14351" idx="2"/>
            <a:endCxn id="14358" idx="0"/>
          </p:cNvCxnSpPr>
          <p:nvPr/>
        </p:nvCxnSpPr>
        <p:spPr bwMode="auto">
          <a:xfrm>
            <a:off x="5095878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44305F42-8694-4DA1-ACE5-4EFB1E9290C4}"/>
              </a:ext>
            </a:extLst>
          </p:cNvPr>
          <p:cNvGrpSpPr>
            <a:grpSpLocks/>
          </p:cNvGrpSpPr>
          <p:nvPr/>
        </p:nvGrpSpPr>
        <p:grpSpPr bwMode="auto">
          <a:xfrm>
            <a:off x="2747966" y="3617913"/>
            <a:ext cx="6980237" cy="425450"/>
            <a:chOff x="771" y="2279"/>
            <a:chExt cx="4397" cy="268"/>
          </a:xfrm>
        </p:grpSpPr>
        <p:sp>
          <p:nvSpPr>
            <p:cNvPr id="14347" name="AutoShape 11">
              <a:extLst>
                <a:ext uri="{FF2B5EF4-FFF2-40B4-BE49-F238E27FC236}">
                  <a16:creationId xmlns:a16="http://schemas.microsoft.com/office/drawing/2014/main" id="{69CA8214-BBE5-4361-A331-9F073BBC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AutoShape 12">
              <a:extLst>
                <a:ext uri="{FF2B5EF4-FFF2-40B4-BE49-F238E27FC236}">
                  <a16:creationId xmlns:a16="http://schemas.microsoft.com/office/drawing/2014/main" id="{E6ADF4B3-44E3-43D2-B499-8B310B9A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4A0EF9C3-D26D-4DC4-A2FA-96809CE96133}"/>
              </a:ext>
            </a:extLst>
          </p:cNvPr>
          <p:cNvGrpSpPr>
            <a:grpSpLocks/>
          </p:cNvGrpSpPr>
          <p:nvPr/>
        </p:nvGrpSpPr>
        <p:grpSpPr bwMode="auto">
          <a:xfrm>
            <a:off x="2266950" y="4643438"/>
            <a:ext cx="7994650" cy="425450"/>
            <a:chOff x="468" y="2925"/>
            <a:chExt cx="5036" cy="268"/>
          </a:xfrm>
        </p:grpSpPr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0173E80B-3A20-40BE-A853-F3F1EE91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AutoShape 15">
              <a:extLst>
                <a:ext uri="{FF2B5EF4-FFF2-40B4-BE49-F238E27FC236}">
                  <a16:creationId xmlns:a16="http://schemas.microsoft.com/office/drawing/2014/main" id="{DDA36421-4DD0-4782-B1D7-66EB125E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99692BAC-649E-452B-A821-5D0BB9EE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AutoShape 17">
              <a:extLst>
                <a:ext uri="{FF2B5EF4-FFF2-40B4-BE49-F238E27FC236}">
                  <a16:creationId xmlns:a16="http://schemas.microsoft.com/office/drawing/2014/main" id="{1E998D3B-7118-4A3A-8B30-69684C5F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4" name="Group 18">
            <a:extLst>
              <a:ext uri="{FF2B5EF4-FFF2-40B4-BE49-F238E27FC236}">
                <a16:creationId xmlns:a16="http://schemas.microsoft.com/office/drawing/2014/main" id="{58F425E5-F0B7-4F43-B4BC-8FD7982EE228}"/>
              </a:ext>
            </a:extLst>
          </p:cNvPr>
          <p:cNvGrpSpPr>
            <a:grpSpLocks/>
          </p:cNvGrpSpPr>
          <p:nvPr/>
        </p:nvGrpSpPr>
        <p:grpSpPr bwMode="auto">
          <a:xfrm>
            <a:off x="2133603" y="5668963"/>
            <a:ext cx="8228013" cy="425450"/>
            <a:chOff x="384" y="3571"/>
            <a:chExt cx="5183" cy="268"/>
          </a:xfrm>
        </p:grpSpPr>
        <p:sp>
          <p:nvSpPr>
            <p:cNvPr id="14355" name="AutoShape 19">
              <a:extLst>
                <a:ext uri="{FF2B5EF4-FFF2-40B4-BE49-F238E27FC236}">
                  <a16:creationId xmlns:a16="http://schemas.microsoft.com/office/drawing/2014/main" id="{C2F97034-D42D-4253-B5FC-216BAB08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42B36AA9-102E-4622-8268-5BDC5870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AutoShape 21">
              <a:extLst>
                <a:ext uri="{FF2B5EF4-FFF2-40B4-BE49-F238E27FC236}">
                  <a16:creationId xmlns:a16="http://schemas.microsoft.com/office/drawing/2014/main" id="{E13387F9-76C1-45D9-94DD-17B4D34A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AutoShape 22">
              <a:extLst>
                <a:ext uri="{FF2B5EF4-FFF2-40B4-BE49-F238E27FC236}">
                  <a16:creationId xmlns:a16="http://schemas.microsoft.com/office/drawing/2014/main" id="{76135B71-19F3-4967-BA2F-932E9BDE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AutoShape 23">
              <a:extLst>
                <a:ext uri="{FF2B5EF4-FFF2-40B4-BE49-F238E27FC236}">
                  <a16:creationId xmlns:a16="http://schemas.microsoft.com/office/drawing/2014/main" id="{5D8B5953-4728-498F-B68F-AC72CE89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AutoShape 24">
              <a:extLst>
                <a:ext uri="{FF2B5EF4-FFF2-40B4-BE49-F238E27FC236}">
                  <a16:creationId xmlns:a16="http://schemas.microsoft.com/office/drawing/2014/main" id="{E198D8FD-23E7-48F3-BB49-DBEC2193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AutoShape 25">
              <a:extLst>
                <a:ext uri="{FF2B5EF4-FFF2-40B4-BE49-F238E27FC236}">
                  <a16:creationId xmlns:a16="http://schemas.microsoft.com/office/drawing/2014/main" id="{94C08E38-FA12-4A08-A0AA-B4A39F71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AutoShape 26">
              <a:extLst>
                <a:ext uri="{FF2B5EF4-FFF2-40B4-BE49-F238E27FC236}">
                  <a16:creationId xmlns:a16="http://schemas.microsoft.com/office/drawing/2014/main" id="{E4DBF2FF-86A5-403F-85A9-3E8E9BBD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4363" name="AutoShape 27">
            <a:extLst>
              <a:ext uri="{FF2B5EF4-FFF2-40B4-BE49-F238E27FC236}">
                <a16:creationId xmlns:a16="http://schemas.microsoft.com/office/drawing/2014/main" id="{FAFE49C5-B099-4F13-95C3-D92F0A6BB83E}"/>
              </a:ext>
            </a:extLst>
          </p:cNvPr>
          <p:cNvCxnSpPr>
            <a:cxnSpLocks noChangeShapeType="1"/>
            <a:stCxn id="14352" idx="0"/>
            <a:endCxn id="14348" idx="2"/>
          </p:cNvCxnSpPr>
          <p:nvPr/>
        </p:nvCxnSpPr>
        <p:spPr bwMode="auto">
          <a:xfrm flipV="1">
            <a:off x="73802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145DF10B-F386-4D7B-A15D-7FBCE0F4264D}"/>
              </a:ext>
            </a:extLst>
          </p:cNvPr>
          <p:cNvCxnSpPr>
            <a:cxnSpLocks noChangeShapeType="1"/>
            <a:stCxn id="14353" idx="0"/>
            <a:endCxn id="14348" idx="2"/>
          </p:cNvCxnSpPr>
          <p:nvPr/>
        </p:nvCxnSpPr>
        <p:spPr bwMode="auto">
          <a:xfrm flipH="1" flipV="1">
            <a:off x="8448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5" name="AutoShape 29">
            <a:extLst>
              <a:ext uri="{FF2B5EF4-FFF2-40B4-BE49-F238E27FC236}">
                <a16:creationId xmlns:a16="http://schemas.microsoft.com/office/drawing/2014/main" id="{D381E857-906A-4F55-8B03-DA9709B7A635}"/>
              </a:ext>
            </a:extLst>
          </p:cNvPr>
          <p:cNvCxnSpPr>
            <a:cxnSpLocks noChangeShapeType="1"/>
            <a:stCxn id="14359" idx="0"/>
            <a:endCxn id="14352" idx="2"/>
          </p:cNvCxnSpPr>
          <p:nvPr/>
        </p:nvCxnSpPr>
        <p:spPr bwMode="auto">
          <a:xfrm flipV="1">
            <a:off x="69135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6" name="AutoShape 30">
            <a:extLst>
              <a:ext uri="{FF2B5EF4-FFF2-40B4-BE49-F238E27FC236}">
                <a16:creationId xmlns:a16="http://schemas.microsoft.com/office/drawing/2014/main" id="{4F184469-CAE4-4E9B-BE93-4EA029509B20}"/>
              </a:ext>
            </a:extLst>
          </p:cNvPr>
          <p:cNvCxnSpPr>
            <a:cxnSpLocks noChangeShapeType="1"/>
            <a:stCxn id="14361" idx="0"/>
            <a:endCxn id="14353" idx="2"/>
          </p:cNvCxnSpPr>
          <p:nvPr/>
        </p:nvCxnSpPr>
        <p:spPr bwMode="auto">
          <a:xfrm flipV="1">
            <a:off x="9034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7" name="AutoShape 31">
            <a:extLst>
              <a:ext uri="{FF2B5EF4-FFF2-40B4-BE49-F238E27FC236}">
                <a16:creationId xmlns:a16="http://schemas.microsoft.com/office/drawing/2014/main" id="{836843F2-B229-4232-B1C0-860133346DA2}"/>
              </a:ext>
            </a:extLst>
          </p:cNvPr>
          <p:cNvCxnSpPr>
            <a:cxnSpLocks noChangeShapeType="1"/>
            <a:stCxn id="14352" idx="2"/>
            <a:endCxn id="14360" idx="0"/>
          </p:cNvCxnSpPr>
          <p:nvPr/>
        </p:nvCxnSpPr>
        <p:spPr bwMode="auto">
          <a:xfrm>
            <a:off x="7380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8" name="AutoShape 32">
            <a:extLst>
              <a:ext uri="{FF2B5EF4-FFF2-40B4-BE49-F238E27FC236}">
                <a16:creationId xmlns:a16="http://schemas.microsoft.com/office/drawing/2014/main" id="{FC2522FD-1993-45F3-BCAA-7B89E9059273}"/>
              </a:ext>
            </a:extLst>
          </p:cNvPr>
          <p:cNvCxnSpPr>
            <a:cxnSpLocks noChangeShapeType="1"/>
            <a:stCxn id="14353" idx="2"/>
            <a:endCxn id="14362" idx="0"/>
          </p:cNvCxnSpPr>
          <p:nvPr/>
        </p:nvCxnSpPr>
        <p:spPr bwMode="auto">
          <a:xfrm>
            <a:off x="9515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9" name="AutoShape 33">
            <a:extLst>
              <a:ext uri="{FF2B5EF4-FFF2-40B4-BE49-F238E27FC236}">
                <a16:creationId xmlns:a16="http://schemas.microsoft.com/office/drawing/2014/main" id="{EDB1ACB5-6581-4BC8-BBA5-F85B4C38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7  2  9  4 </a:t>
            </a:r>
            <a:r>
              <a:rPr lang="en-US" altLang="en-US" sz="180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 dirty="0">
                <a:latin typeface="Tahoma" panose="020B0604030504040204" pitchFamily="34" charset="0"/>
              </a:rPr>
              <a:t> 3  8  6  1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			</a:t>
            </a:r>
          </a:p>
        </p:txBody>
      </p:sp>
      <p:cxnSp>
        <p:nvCxnSpPr>
          <p:cNvPr id="14370" name="AutoShape 34">
            <a:extLst>
              <a:ext uri="{FF2B5EF4-FFF2-40B4-BE49-F238E27FC236}">
                <a16:creationId xmlns:a16="http://schemas.microsoft.com/office/drawing/2014/main" id="{42322AFD-B7D5-42B8-B729-5FB1FF4699CA}"/>
              </a:ext>
            </a:extLst>
          </p:cNvPr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0F179293-C656-4A9B-8BFD-9D7A02F6AD47}"/>
              </a:ext>
            </a:extLst>
          </p:cNvPr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864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D9D4A64B-3313-439E-A0B3-B618E1EFA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BD72F72-5BDB-49F4-841C-B4E13EB00A20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29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DB4A942E-E4A6-4FF0-BD7B-8B392A9E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203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920459E-3AAD-4345-86E5-E8FE74F6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5364" name="AutoShape 4">
            <a:extLst>
              <a:ext uri="{FF2B5EF4-FFF2-40B4-BE49-F238E27FC236}">
                <a16:creationId xmlns:a16="http://schemas.microsoft.com/office/drawing/2014/main" id="{F1CB730F-C1A6-4F10-9698-E6745F1CD27B}"/>
              </a:ext>
            </a:extLst>
          </p:cNvPr>
          <p:cNvCxnSpPr>
            <a:cxnSpLocks noChangeShapeType="1"/>
            <a:stCxn id="15373" idx="0"/>
            <a:endCxn id="15370" idx="2"/>
          </p:cNvCxnSpPr>
          <p:nvPr/>
        </p:nvCxnSpPr>
        <p:spPr bwMode="auto">
          <a:xfrm flipV="1">
            <a:off x="29606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5" name="AutoShape 5">
            <a:extLst>
              <a:ext uri="{FF2B5EF4-FFF2-40B4-BE49-F238E27FC236}">
                <a16:creationId xmlns:a16="http://schemas.microsoft.com/office/drawing/2014/main" id="{5E8FC731-00BE-4505-9633-C50CB83AB290}"/>
              </a:ext>
            </a:extLst>
          </p:cNvPr>
          <p:cNvCxnSpPr>
            <a:cxnSpLocks noChangeShapeType="1"/>
            <a:stCxn id="15374" idx="0"/>
            <a:endCxn id="15370" idx="2"/>
          </p:cNvCxnSpPr>
          <p:nvPr/>
        </p:nvCxnSpPr>
        <p:spPr bwMode="auto">
          <a:xfrm flipH="1" flipV="1">
            <a:off x="4029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6446477D-CC1C-4A17-B616-F0F48E99A5E8}"/>
              </a:ext>
            </a:extLst>
          </p:cNvPr>
          <p:cNvCxnSpPr>
            <a:cxnSpLocks noChangeShapeType="1"/>
            <a:stCxn id="15378" idx="0"/>
            <a:endCxn id="15373" idx="2"/>
          </p:cNvCxnSpPr>
          <p:nvPr/>
        </p:nvCxnSpPr>
        <p:spPr bwMode="auto">
          <a:xfrm flipV="1">
            <a:off x="24939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063DBF15-CCC3-4365-AF6F-93A6780DFB74}"/>
              </a:ext>
            </a:extLst>
          </p:cNvPr>
          <p:cNvCxnSpPr>
            <a:cxnSpLocks noChangeShapeType="1"/>
            <a:stCxn id="15380" idx="0"/>
            <a:endCxn id="15374" idx="2"/>
          </p:cNvCxnSpPr>
          <p:nvPr/>
        </p:nvCxnSpPr>
        <p:spPr bwMode="auto">
          <a:xfrm flipV="1">
            <a:off x="4616453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8909E9E4-4FB2-4A8B-81CB-225E6ABC8366}"/>
              </a:ext>
            </a:extLst>
          </p:cNvPr>
          <p:cNvCxnSpPr>
            <a:cxnSpLocks noChangeShapeType="1"/>
            <a:stCxn id="15373" idx="2"/>
            <a:endCxn id="15379" idx="0"/>
          </p:cNvCxnSpPr>
          <p:nvPr/>
        </p:nvCxnSpPr>
        <p:spPr bwMode="auto">
          <a:xfrm>
            <a:off x="29606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384A7A6B-191A-4A3C-872A-5CEE57A082AF}"/>
              </a:ext>
            </a:extLst>
          </p:cNvPr>
          <p:cNvCxnSpPr>
            <a:cxnSpLocks noChangeShapeType="1"/>
            <a:stCxn id="15374" idx="2"/>
            <a:endCxn id="15381" idx="0"/>
          </p:cNvCxnSpPr>
          <p:nvPr/>
        </p:nvCxnSpPr>
        <p:spPr bwMode="auto">
          <a:xfrm>
            <a:off x="5095878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0" name="AutoShape 10">
            <a:extLst>
              <a:ext uri="{FF2B5EF4-FFF2-40B4-BE49-F238E27FC236}">
                <a16:creationId xmlns:a16="http://schemas.microsoft.com/office/drawing/2014/main" id="{0BB9F623-9A91-40C7-92AD-AE1BAEAE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               </a:t>
            </a:r>
          </a:p>
        </p:txBody>
      </p:sp>
      <p:sp>
        <p:nvSpPr>
          <p:cNvPr id="15371" name="AutoShape 11">
            <a:extLst>
              <a:ext uri="{FF2B5EF4-FFF2-40B4-BE49-F238E27FC236}">
                <a16:creationId xmlns:a16="http://schemas.microsoft.com/office/drawing/2014/main" id="{7D55568F-FB6D-4CBC-97D7-2DC59E3FF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72" name="Group 12">
            <a:extLst>
              <a:ext uri="{FF2B5EF4-FFF2-40B4-BE49-F238E27FC236}">
                <a16:creationId xmlns:a16="http://schemas.microsoft.com/office/drawing/2014/main" id="{5317875A-2FD4-45F7-AD14-66E2388FDAC9}"/>
              </a:ext>
            </a:extLst>
          </p:cNvPr>
          <p:cNvGrpSpPr>
            <a:grpSpLocks/>
          </p:cNvGrpSpPr>
          <p:nvPr/>
        </p:nvGrpSpPr>
        <p:grpSpPr bwMode="auto">
          <a:xfrm>
            <a:off x="2266950" y="4643438"/>
            <a:ext cx="7994650" cy="425450"/>
            <a:chOff x="468" y="2925"/>
            <a:chExt cx="5036" cy="268"/>
          </a:xfrm>
        </p:grpSpPr>
        <p:sp>
          <p:nvSpPr>
            <p:cNvPr id="15373" name="AutoShape 13">
              <a:extLst>
                <a:ext uri="{FF2B5EF4-FFF2-40B4-BE49-F238E27FC236}">
                  <a16:creationId xmlns:a16="http://schemas.microsoft.com/office/drawing/2014/main" id="{06E649C7-3EB2-4497-A12E-20E3621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AutoShape 14">
              <a:extLst>
                <a:ext uri="{FF2B5EF4-FFF2-40B4-BE49-F238E27FC236}">
                  <a16:creationId xmlns:a16="http://schemas.microsoft.com/office/drawing/2014/main" id="{ACE52DE6-4E2C-4491-8D46-85C2BC8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AutoShape 15">
              <a:extLst>
                <a:ext uri="{FF2B5EF4-FFF2-40B4-BE49-F238E27FC236}">
                  <a16:creationId xmlns:a16="http://schemas.microsoft.com/office/drawing/2014/main" id="{4D531354-7D33-4186-83DB-3E03E736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AutoShape 16">
              <a:extLst>
                <a:ext uri="{FF2B5EF4-FFF2-40B4-BE49-F238E27FC236}">
                  <a16:creationId xmlns:a16="http://schemas.microsoft.com/office/drawing/2014/main" id="{12327A1D-FCF2-40BA-9920-E001DFA33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7" name="Group 17">
            <a:extLst>
              <a:ext uri="{FF2B5EF4-FFF2-40B4-BE49-F238E27FC236}">
                <a16:creationId xmlns:a16="http://schemas.microsoft.com/office/drawing/2014/main" id="{A2670D9A-635C-4625-A1CF-D818A84D6AAB}"/>
              </a:ext>
            </a:extLst>
          </p:cNvPr>
          <p:cNvGrpSpPr>
            <a:grpSpLocks/>
          </p:cNvGrpSpPr>
          <p:nvPr/>
        </p:nvGrpSpPr>
        <p:grpSpPr bwMode="auto">
          <a:xfrm>
            <a:off x="2133603" y="5668963"/>
            <a:ext cx="8228013" cy="425450"/>
            <a:chOff x="384" y="3571"/>
            <a:chExt cx="5183" cy="268"/>
          </a:xfrm>
        </p:grpSpPr>
        <p:sp>
          <p:nvSpPr>
            <p:cNvPr id="15378" name="AutoShape 18">
              <a:extLst>
                <a:ext uri="{FF2B5EF4-FFF2-40B4-BE49-F238E27FC236}">
                  <a16:creationId xmlns:a16="http://schemas.microsoft.com/office/drawing/2014/main" id="{33DC6DE1-B48B-41AB-8129-9D69AEE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8417B966-D563-4249-A053-49D77EFC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AutoShape 20">
              <a:extLst>
                <a:ext uri="{FF2B5EF4-FFF2-40B4-BE49-F238E27FC236}">
                  <a16:creationId xmlns:a16="http://schemas.microsoft.com/office/drawing/2014/main" id="{CAB45F2B-4EC6-4846-AC8E-017D9F54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AutoShape 21">
              <a:extLst>
                <a:ext uri="{FF2B5EF4-FFF2-40B4-BE49-F238E27FC236}">
                  <a16:creationId xmlns:a16="http://schemas.microsoft.com/office/drawing/2014/main" id="{405A8A1D-FB5C-4A2D-9055-81700F16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AutoShape 22">
              <a:extLst>
                <a:ext uri="{FF2B5EF4-FFF2-40B4-BE49-F238E27FC236}">
                  <a16:creationId xmlns:a16="http://schemas.microsoft.com/office/drawing/2014/main" id="{80CB7276-0D46-47AB-BB07-BE70377B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AutoShape 23">
              <a:extLst>
                <a:ext uri="{FF2B5EF4-FFF2-40B4-BE49-F238E27FC236}">
                  <a16:creationId xmlns:a16="http://schemas.microsoft.com/office/drawing/2014/main" id="{4F720179-355E-432C-A464-255F134E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AutoShape 24">
              <a:extLst>
                <a:ext uri="{FF2B5EF4-FFF2-40B4-BE49-F238E27FC236}">
                  <a16:creationId xmlns:a16="http://schemas.microsoft.com/office/drawing/2014/main" id="{A3B53942-EF3C-4ADE-A41A-D39B96B7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1060360F-1DD8-4FB5-96F2-50FCD4EB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386" name="AutoShape 26">
            <a:extLst>
              <a:ext uri="{FF2B5EF4-FFF2-40B4-BE49-F238E27FC236}">
                <a16:creationId xmlns:a16="http://schemas.microsoft.com/office/drawing/2014/main" id="{156E7713-B1C6-4928-A29B-9E5AB50FB311}"/>
              </a:ext>
            </a:extLst>
          </p:cNvPr>
          <p:cNvCxnSpPr>
            <a:cxnSpLocks noChangeShapeType="1"/>
            <a:stCxn id="15375" idx="0"/>
            <a:endCxn id="15371" idx="2"/>
          </p:cNvCxnSpPr>
          <p:nvPr/>
        </p:nvCxnSpPr>
        <p:spPr bwMode="auto">
          <a:xfrm flipV="1">
            <a:off x="73802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7" name="AutoShape 27">
            <a:extLst>
              <a:ext uri="{FF2B5EF4-FFF2-40B4-BE49-F238E27FC236}">
                <a16:creationId xmlns:a16="http://schemas.microsoft.com/office/drawing/2014/main" id="{ADEE1834-69AB-494D-9BCD-DB9CEF2E2770}"/>
              </a:ext>
            </a:extLst>
          </p:cNvPr>
          <p:cNvCxnSpPr>
            <a:cxnSpLocks noChangeShapeType="1"/>
            <a:stCxn id="15376" idx="0"/>
            <a:endCxn id="15371" idx="2"/>
          </p:cNvCxnSpPr>
          <p:nvPr/>
        </p:nvCxnSpPr>
        <p:spPr bwMode="auto">
          <a:xfrm flipH="1" flipV="1">
            <a:off x="8448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8" name="AutoShape 28">
            <a:extLst>
              <a:ext uri="{FF2B5EF4-FFF2-40B4-BE49-F238E27FC236}">
                <a16:creationId xmlns:a16="http://schemas.microsoft.com/office/drawing/2014/main" id="{B889C61C-8D22-41E7-B891-4302628E1D91}"/>
              </a:ext>
            </a:extLst>
          </p:cNvPr>
          <p:cNvCxnSpPr>
            <a:cxnSpLocks noChangeShapeType="1"/>
            <a:stCxn id="15382" idx="0"/>
            <a:endCxn id="15375" idx="2"/>
          </p:cNvCxnSpPr>
          <p:nvPr/>
        </p:nvCxnSpPr>
        <p:spPr bwMode="auto">
          <a:xfrm flipV="1">
            <a:off x="69135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9" name="AutoShape 29">
            <a:extLst>
              <a:ext uri="{FF2B5EF4-FFF2-40B4-BE49-F238E27FC236}">
                <a16:creationId xmlns:a16="http://schemas.microsoft.com/office/drawing/2014/main" id="{A8584801-049B-4992-AD5D-668A6FAE6329}"/>
              </a:ext>
            </a:extLst>
          </p:cNvPr>
          <p:cNvCxnSpPr>
            <a:cxnSpLocks noChangeShapeType="1"/>
            <a:stCxn id="15384" idx="0"/>
            <a:endCxn id="15376" idx="2"/>
          </p:cNvCxnSpPr>
          <p:nvPr/>
        </p:nvCxnSpPr>
        <p:spPr bwMode="auto">
          <a:xfrm flipV="1">
            <a:off x="9034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0" name="AutoShape 30">
            <a:extLst>
              <a:ext uri="{FF2B5EF4-FFF2-40B4-BE49-F238E27FC236}">
                <a16:creationId xmlns:a16="http://schemas.microsoft.com/office/drawing/2014/main" id="{09B1FC6B-E95E-4776-A95C-9046D1D61C62}"/>
              </a:ext>
            </a:extLst>
          </p:cNvPr>
          <p:cNvCxnSpPr>
            <a:cxnSpLocks noChangeShapeType="1"/>
            <a:stCxn id="15375" idx="2"/>
            <a:endCxn id="15383" idx="0"/>
          </p:cNvCxnSpPr>
          <p:nvPr/>
        </p:nvCxnSpPr>
        <p:spPr bwMode="auto">
          <a:xfrm>
            <a:off x="7380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1" name="AutoShape 31">
            <a:extLst>
              <a:ext uri="{FF2B5EF4-FFF2-40B4-BE49-F238E27FC236}">
                <a16:creationId xmlns:a16="http://schemas.microsoft.com/office/drawing/2014/main" id="{8668371E-CF11-4C8D-8E7D-9C8319A45EBA}"/>
              </a:ext>
            </a:extLst>
          </p:cNvPr>
          <p:cNvCxnSpPr>
            <a:cxnSpLocks noChangeShapeType="1"/>
            <a:stCxn id="15376" idx="2"/>
            <a:endCxn id="15385" idx="0"/>
          </p:cNvCxnSpPr>
          <p:nvPr/>
        </p:nvCxnSpPr>
        <p:spPr bwMode="auto">
          <a:xfrm>
            <a:off x="9515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2" name="AutoShape 32">
            <a:extLst>
              <a:ext uri="{FF2B5EF4-FFF2-40B4-BE49-F238E27FC236}">
                <a16:creationId xmlns:a16="http://schemas.microsoft.com/office/drawing/2014/main" id="{D4CFE67B-6265-448E-9B25-6336AFF1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5393" name="AutoShape 33">
            <a:extLst>
              <a:ext uri="{FF2B5EF4-FFF2-40B4-BE49-F238E27FC236}">
                <a16:creationId xmlns:a16="http://schemas.microsoft.com/office/drawing/2014/main" id="{D15B8998-4761-45A9-8673-65651715BD13}"/>
              </a:ext>
            </a:extLst>
          </p:cNvPr>
          <p:cNvCxnSpPr>
            <a:cxnSpLocks noChangeShapeType="1"/>
            <a:stCxn id="15370" idx="0"/>
            <a:endCxn id="15392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4" name="AutoShape 34">
            <a:extLst>
              <a:ext uri="{FF2B5EF4-FFF2-40B4-BE49-F238E27FC236}">
                <a16:creationId xmlns:a16="http://schemas.microsoft.com/office/drawing/2014/main" id="{9A95A173-AD37-49AD-AA1B-9A04588389F6}"/>
              </a:ext>
            </a:extLst>
          </p:cNvPr>
          <p:cNvCxnSpPr>
            <a:cxnSpLocks noChangeShapeType="1"/>
            <a:stCxn id="15371" idx="0"/>
            <a:endCxn id="15392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5" name="Line 35">
            <a:extLst>
              <a:ext uri="{FF2B5EF4-FFF2-40B4-BE49-F238E27FC236}">
                <a16:creationId xmlns:a16="http://schemas.microsoft.com/office/drawing/2014/main" id="{D5C65A50-3B27-4021-A9F3-81A8EAF3A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6" y="3200400"/>
            <a:ext cx="536575" cy="1524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DCF9401-FF1E-42E3-9FAE-8BE4CD3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5796FDF-11F4-4094-B640-169D956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71A31E6-D4F1-4EF7-A411-B3ECC5E6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D91508-37AF-4409-A87A-388372D2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F920032-C6E3-4803-9B5E-642CF42B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DC28666-523C-415E-9880-61C5E742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A0E26F9-D0BA-4B1B-9C5C-539B9F4D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A2295F7-E755-48D0-BCA7-3F2C113B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928CCD-B59C-447C-BD4F-A53A75D15951}"/>
              </a:ext>
            </a:extLst>
          </p:cNvPr>
          <p:cNvCxnSpPr>
            <a:cxnSpLocks/>
            <a:endCxn id="49154" idx="0"/>
          </p:cNvCxnSpPr>
          <p:nvPr/>
        </p:nvCxnSpPr>
        <p:spPr>
          <a:xfrm>
            <a:off x="3584119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FA5B3-60EE-4689-9A0A-14900BFC71DA}"/>
              </a:ext>
            </a:extLst>
          </p:cNvPr>
          <p:cNvCxnSpPr/>
          <p:nvPr/>
        </p:nvCxnSpPr>
        <p:spPr>
          <a:xfrm>
            <a:off x="6797219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6F42CD-364C-4357-92CE-11ADECAD632A}"/>
              </a:ext>
            </a:extLst>
          </p:cNvPr>
          <p:cNvSpPr txBox="1"/>
          <p:nvPr/>
        </p:nvSpPr>
        <p:spPr>
          <a:xfrm>
            <a:off x="3387348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45FB-5B40-40DC-8886-1CE7F8F96EA3}"/>
              </a:ext>
            </a:extLst>
          </p:cNvPr>
          <p:cNvSpPr txBox="1"/>
          <p:nvPr/>
        </p:nvSpPr>
        <p:spPr>
          <a:xfrm>
            <a:off x="6562981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7BE3D-279A-4DFC-9969-25C89C26F8AE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5A730-0112-44AF-B71E-34EF6B120EB5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EC520CCB-08DC-41ED-ACB4-61064496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6FF8F2D-9AAE-478B-B846-54D5513B993F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30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69AB68F-762E-4886-ADDA-C87FDBDF8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047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58D72E9-EC43-4CA6-9BBC-AEE63FA47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97B62FAF-3EE0-47C5-B6A1-BD84CA7E9DE0}"/>
              </a:ext>
            </a:extLst>
          </p:cNvPr>
          <p:cNvCxnSpPr>
            <a:cxnSpLocks noChangeShapeType="1"/>
            <a:stCxn id="16396" idx="0"/>
            <a:endCxn id="16394" idx="2"/>
          </p:cNvCxnSpPr>
          <p:nvPr/>
        </p:nvCxnSpPr>
        <p:spPr bwMode="auto">
          <a:xfrm flipV="1">
            <a:off x="29606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DB33ADAB-99E1-4328-AD48-E07444580EA2}"/>
              </a:ext>
            </a:extLst>
          </p:cNvPr>
          <p:cNvCxnSpPr>
            <a:cxnSpLocks noChangeShapeType="1"/>
            <a:stCxn id="16397" idx="0"/>
            <a:endCxn id="16394" idx="2"/>
          </p:cNvCxnSpPr>
          <p:nvPr/>
        </p:nvCxnSpPr>
        <p:spPr bwMode="auto">
          <a:xfrm flipH="1" flipV="1">
            <a:off x="4029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08E8E7F2-69B1-4580-A925-FF155B8579CE}"/>
              </a:ext>
            </a:extLst>
          </p:cNvPr>
          <p:cNvCxnSpPr>
            <a:cxnSpLocks noChangeShapeType="1"/>
            <a:stCxn id="16401" idx="0"/>
            <a:endCxn id="16396" idx="2"/>
          </p:cNvCxnSpPr>
          <p:nvPr/>
        </p:nvCxnSpPr>
        <p:spPr bwMode="auto">
          <a:xfrm flipV="1">
            <a:off x="24939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80E5B9EE-EFB5-4F88-AEFC-4A6E69EDE508}"/>
              </a:ext>
            </a:extLst>
          </p:cNvPr>
          <p:cNvCxnSpPr>
            <a:cxnSpLocks noChangeShapeType="1"/>
            <a:stCxn id="16403" idx="0"/>
            <a:endCxn id="16397" idx="2"/>
          </p:cNvCxnSpPr>
          <p:nvPr/>
        </p:nvCxnSpPr>
        <p:spPr bwMode="auto">
          <a:xfrm flipV="1">
            <a:off x="4616453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C6C479C7-57CC-4C8C-B98D-452440FB64F8}"/>
              </a:ext>
            </a:extLst>
          </p:cNvPr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29606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15A7AEF2-6445-46DF-BFAC-04FAA986CC36}"/>
              </a:ext>
            </a:extLst>
          </p:cNvPr>
          <p:cNvCxnSpPr>
            <a:cxnSpLocks noChangeShapeType="1"/>
            <a:stCxn id="16397" idx="2"/>
            <a:endCxn id="16404" idx="0"/>
          </p:cNvCxnSpPr>
          <p:nvPr/>
        </p:nvCxnSpPr>
        <p:spPr bwMode="auto">
          <a:xfrm>
            <a:off x="5095878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2FF1D6C8-2012-4F12-A2F6-84D8FFC6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6395" name="AutoShape 11">
            <a:extLst>
              <a:ext uri="{FF2B5EF4-FFF2-40B4-BE49-F238E27FC236}">
                <a16:creationId xmlns:a16="http://schemas.microsoft.com/office/drawing/2014/main" id="{ECD23992-C0EC-4200-A511-91F6F92D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6" name="AutoShape 12">
            <a:extLst>
              <a:ext uri="{FF2B5EF4-FFF2-40B4-BE49-F238E27FC236}">
                <a16:creationId xmlns:a16="http://schemas.microsoft.com/office/drawing/2014/main" id="{2DE82268-66F1-4CAC-9629-B35763AB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</a:t>
            </a:r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47F0B184-8D1C-4957-AAB7-68A4CACD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EC5CA0F2-FCBA-4B37-AEE6-65F0C71D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B55F8784-9B65-40D3-83A1-77FEFB02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BFB85B2E-4102-4BA5-ADF1-7612B24705B7}"/>
              </a:ext>
            </a:extLst>
          </p:cNvPr>
          <p:cNvGrpSpPr>
            <a:grpSpLocks/>
          </p:cNvGrpSpPr>
          <p:nvPr/>
        </p:nvGrpSpPr>
        <p:grpSpPr bwMode="auto">
          <a:xfrm>
            <a:off x="2133603" y="5668963"/>
            <a:ext cx="8228013" cy="425450"/>
            <a:chOff x="384" y="3571"/>
            <a:chExt cx="5183" cy="268"/>
          </a:xfrm>
        </p:grpSpPr>
        <p:sp>
          <p:nvSpPr>
            <p:cNvPr id="16401" name="AutoShape 17">
              <a:extLst>
                <a:ext uri="{FF2B5EF4-FFF2-40B4-BE49-F238E27FC236}">
                  <a16:creationId xmlns:a16="http://schemas.microsoft.com/office/drawing/2014/main" id="{2AF2C616-984D-421C-813F-6AF15BDE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2" name="AutoShape 18">
              <a:extLst>
                <a:ext uri="{FF2B5EF4-FFF2-40B4-BE49-F238E27FC236}">
                  <a16:creationId xmlns:a16="http://schemas.microsoft.com/office/drawing/2014/main" id="{C40E4FD3-D088-4B7F-9368-B7D553052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3" name="AutoShape 19">
              <a:extLst>
                <a:ext uri="{FF2B5EF4-FFF2-40B4-BE49-F238E27FC236}">
                  <a16:creationId xmlns:a16="http://schemas.microsoft.com/office/drawing/2014/main" id="{9094AADE-C473-4C4C-8FDD-A07112A1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4" name="AutoShape 20">
              <a:extLst>
                <a:ext uri="{FF2B5EF4-FFF2-40B4-BE49-F238E27FC236}">
                  <a16:creationId xmlns:a16="http://schemas.microsoft.com/office/drawing/2014/main" id="{A571879D-4F4F-4947-938C-AB9EC6DE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5" name="AutoShape 21">
              <a:extLst>
                <a:ext uri="{FF2B5EF4-FFF2-40B4-BE49-F238E27FC236}">
                  <a16:creationId xmlns:a16="http://schemas.microsoft.com/office/drawing/2014/main" id="{3942984D-EC06-488A-8AB1-9C900338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6" name="AutoShape 22">
              <a:extLst>
                <a:ext uri="{FF2B5EF4-FFF2-40B4-BE49-F238E27FC236}">
                  <a16:creationId xmlns:a16="http://schemas.microsoft.com/office/drawing/2014/main" id="{3B31263A-760B-48D4-A829-BB756098B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7" name="AutoShape 23">
              <a:extLst>
                <a:ext uri="{FF2B5EF4-FFF2-40B4-BE49-F238E27FC236}">
                  <a16:creationId xmlns:a16="http://schemas.microsoft.com/office/drawing/2014/main" id="{AF2BA5EF-52CF-44F1-BA7C-1B90E529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8" name="AutoShape 24">
              <a:extLst>
                <a:ext uri="{FF2B5EF4-FFF2-40B4-BE49-F238E27FC236}">
                  <a16:creationId xmlns:a16="http://schemas.microsoft.com/office/drawing/2014/main" id="{4E9A5862-5ECE-4AD9-BAB2-7A63C4DA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cxnSp>
        <p:nvCxnSpPr>
          <p:cNvPr id="16409" name="AutoShape 25">
            <a:extLst>
              <a:ext uri="{FF2B5EF4-FFF2-40B4-BE49-F238E27FC236}">
                <a16:creationId xmlns:a16="http://schemas.microsoft.com/office/drawing/2014/main" id="{CCCFD929-3B90-4295-8F10-7A67B4FEFBF5}"/>
              </a:ext>
            </a:extLst>
          </p:cNvPr>
          <p:cNvCxnSpPr>
            <a:cxnSpLocks noChangeShapeType="1"/>
            <a:stCxn id="16398" idx="0"/>
            <a:endCxn id="16395" idx="2"/>
          </p:cNvCxnSpPr>
          <p:nvPr/>
        </p:nvCxnSpPr>
        <p:spPr bwMode="auto">
          <a:xfrm flipV="1">
            <a:off x="73802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0" name="AutoShape 26">
            <a:extLst>
              <a:ext uri="{FF2B5EF4-FFF2-40B4-BE49-F238E27FC236}">
                <a16:creationId xmlns:a16="http://schemas.microsoft.com/office/drawing/2014/main" id="{B56E8109-D9DA-4592-9356-C5A9818CE437}"/>
              </a:ext>
            </a:extLst>
          </p:cNvPr>
          <p:cNvCxnSpPr>
            <a:cxnSpLocks noChangeShapeType="1"/>
            <a:stCxn id="16399" idx="0"/>
            <a:endCxn id="16395" idx="2"/>
          </p:cNvCxnSpPr>
          <p:nvPr/>
        </p:nvCxnSpPr>
        <p:spPr bwMode="auto">
          <a:xfrm flipH="1" flipV="1">
            <a:off x="8448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1" name="AutoShape 27">
            <a:extLst>
              <a:ext uri="{FF2B5EF4-FFF2-40B4-BE49-F238E27FC236}">
                <a16:creationId xmlns:a16="http://schemas.microsoft.com/office/drawing/2014/main" id="{C47C4C44-202B-4496-AAF3-72A229FD4E71}"/>
              </a:ext>
            </a:extLst>
          </p:cNvPr>
          <p:cNvCxnSpPr>
            <a:cxnSpLocks noChangeShapeType="1"/>
            <a:stCxn id="16405" idx="0"/>
            <a:endCxn id="16398" idx="2"/>
          </p:cNvCxnSpPr>
          <p:nvPr/>
        </p:nvCxnSpPr>
        <p:spPr bwMode="auto">
          <a:xfrm flipV="1">
            <a:off x="69135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4536E022-8DBD-4DEC-8D05-D0210EA7DDA4}"/>
              </a:ext>
            </a:extLst>
          </p:cNvPr>
          <p:cNvCxnSpPr>
            <a:cxnSpLocks noChangeShapeType="1"/>
            <a:stCxn id="16407" idx="0"/>
            <a:endCxn id="16399" idx="2"/>
          </p:cNvCxnSpPr>
          <p:nvPr/>
        </p:nvCxnSpPr>
        <p:spPr bwMode="auto">
          <a:xfrm flipV="1">
            <a:off x="9034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60586D22-062A-433F-BD7F-7200B2AA9F3A}"/>
              </a:ext>
            </a:extLst>
          </p:cNvPr>
          <p:cNvCxnSpPr>
            <a:cxnSpLocks noChangeShapeType="1"/>
            <a:stCxn id="16398" idx="2"/>
            <a:endCxn id="16406" idx="0"/>
          </p:cNvCxnSpPr>
          <p:nvPr/>
        </p:nvCxnSpPr>
        <p:spPr bwMode="auto">
          <a:xfrm>
            <a:off x="7380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4" name="AutoShape 30">
            <a:extLst>
              <a:ext uri="{FF2B5EF4-FFF2-40B4-BE49-F238E27FC236}">
                <a16:creationId xmlns:a16="http://schemas.microsoft.com/office/drawing/2014/main" id="{96F3C96F-310A-47B7-8D78-A071146848A5}"/>
              </a:ext>
            </a:extLst>
          </p:cNvPr>
          <p:cNvCxnSpPr>
            <a:cxnSpLocks noChangeShapeType="1"/>
            <a:stCxn id="16399" idx="2"/>
            <a:endCxn id="16408" idx="0"/>
          </p:cNvCxnSpPr>
          <p:nvPr/>
        </p:nvCxnSpPr>
        <p:spPr bwMode="auto">
          <a:xfrm>
            <a:off x="9515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5" name="AutoShape 31">
            <a:extLst>
              <a:ext uri="{FF2B5EF4-FFF2-40B4-BE49-F238E27FC236}">
                <a16:creationId xmlns:a16="http://schemas.microsoft.com/office/drawing/2014/main" id="{A5849A3C-CAB8-4899-AC34-0FAAEA54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/>
              <a:t>                                </a:t>
            </a:r>
          </a:p>
        </p:txBody>
      </p:sp>
      <p:cxnSp>
        <p:nvCxnSpPr>
          <p:cNvPr id="16416" name="AutoShape 32">
            <a:extLst>
              <a:ext uri="{FF2B5EF4-FFF2-40B4-BE49-F238E27FC236}">
                <a16:creationId xmlns:a16="http://schemas.microsoft.com/office/drawing/2014/main" id="{94082895-B2F6-4F10-BA2B-B0092EDD17DF}"/>
              </a:ext>
            </a:extLst>
          </p:cNvPr>
          <p:cNvCxnSpPr>
            <a:cxnSpLocks noChangeShapeType="1"/>
            <a:stCxn id="16394" idx="0"/>
            <a:endCxn id="16415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7" name="AutoShape 33">
            <a:extLst>
              <a:ext uri="{FF2B5EF4-FFF2-40B4-BE49-F238E27FC236}">
                <a16:creationId xmlns:a16="http://schemas.microsoft.com/office/drawing/2014/main" id="{E9DF0C8D-3A59-4695-AA96-5BA6FE4183EF}"/>
              </a:ext>
            </a:extLst>
          </p:cNvPr>
          <p:cNvCxnSpPr>
            <a:cxnSpLocks noChangeShapeType="1"/>
            <a:stCxn id="16395" idx="0"/>
            <a:endCxn id="16415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8" name="Line 34">
            <a:extLst>
              <a:ext uri="{FF2B5EF4-FFF2-40B4-BE49-F238E27FC236}">
                <a16:creationId xmlns:a16="http://schemas.microsoft.com/office/drawing/2014/main" id="{0F564402-4608-444F-B39F-EBF28987B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1616" y="4191000"/>
            <a:ext cx="536575" cy="3048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938C8867-3160-4A77-9D5E-A73F7869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3D878A3-7F08-4AC3-9CEA-DDF4FB1F56CC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31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A7A6F9B0-69AF-4F3F-82A0-B920CF17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25415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3713E7A-8FB3-417E-AA5B-59AA8A8A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75D1109-3B60-46B9-912C-8DBF1E4343B6}"/>
              </a:ext>
            </a:extLst>
          </p:cNvPr>
          <p:cNvCxnSpPr>
            <a:cxnSpLocks noChangeShapeType="1"/>
            <a:stCxn id="17421" idx="0"/>
            <a:endCxn id="17418" idx="2"/>
          </p:cNvCxnSpPr>
          <p:nvPr/>
        </p:nvCxnSpPr>
        <p:spPr bwMode="auto">
          <a:xfrm flipV="1">
            <a:off x="29606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FBE7EB6C-38AD-4FC5-B74B-D084C55E8600}"/>
              </a:ext>
            </a:extLst>
          </p:cNvPr>
          <p:cNvCxnSpPr>
            <a:cxnSpLocks noChangeShapeType="1"/>
            <a:stCxn id="17422" idx="0"/>
            <a:endCxn id="17418" idx="2"/>
          </p:cNvCxnSpPr>
          <p:nvPr/>
        </p:nvCxnSpPr>
        <p:spPr bwMode="auto">
          <a:xfrm flipH="1" flipV="1">
            <a:off x="4029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63CAF699-2C9B-4266-AF3C-ADEAE4BD8391}"/>
              </a:ext>
            </a:extLst>
          </p:cNvPr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24939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7">
            <a:extLst>
              <a:ext uri="{FF2B5EF4-FFF2-40B4-BE49-F238E27FC236}">
                <a16:creationId xmlns:a16="http://schemas.microsoft.com/office/drawing/2014/main" id="{7471D9B1-47CB-41FB-97C7-12DA6F461419}"/>
              </a:ext>
            </a:extLst>
          </p:cNvPr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4616453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9482C2E9-52ED-49F1-A61B-0281E7F85C9E}"/>
              </a:ext>
            </a:extLst>
          </p:cNvPr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29606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2C8B46A9-EC8E-4FCD-B73E-469352489F67}"/>
              </a:ext>
            </a:extLst>
          </p:cNvPr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5095878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8" name="AutoShape 10">
            <a:extLst>
              <a:ext uri="{FF2B5EF4-FFF2-40B4-BE49-F238E27FC236}">
                <a16:creationId xmlns:a16="http://schemas.microsoft.com/office/drawing/2014/main" id="{E17F7B34-E87B-406E-A696-B720D274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992D4B97-A1E6-48BC-B475-03930C46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7420" name="Group 12">
            <a:extLst>
              <a:ext uri="{FF2B5EF4-FFF2-40B4-BE49-F238E27FC236}">
                <a16:creationId xmlns:a16="http://schemas.microsoft.com/office/drawing/2014/main" id="{B6A17769-DB58-415B-9940-B34DEFEE53A7}"/>
              </a:ext>
            </a:extLst>
          </p:cNvPr>
          <p:cNvGrpSpPr>
            <a:grpSpLocks/>
          </p:cNvGrpSpPr>
          <p:nvPr/>
        </p:nvGrpSpPr>
        <p:grpSpPr bwMode="auto">
          <a:xfrm>
            <a:off x="2266950" y="4643438"/>
            <a:ext cx="7994650" cy="425450"/>
            <a:chOff x="468" y="2925"/>
            <a:chExt cx="5036" cy="268"/>
          </a:xfrm>
        </p:grpSpPr>
        <p:sp>
          <p:nvSpPr>
            <p:cNvPr id="17421" name="AutoShape 13">
              <a:extLst>
                <a:ext uri="{FF2B5EF4-FFF2-40B4-BE49-F238E27FC236}">
                  <a16:creationId xmlns:a16="http://schemas.microsoft.com/office/drawing/2014/main" id="{2F396BD0-64C3-4946-BEBC-3DC7AEE9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7 </a:t>
              </a:r>
              <a:r>
                <a:rPr lang="en-US" altLang="en-US" sz="180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800">
                  <a:latin typeface="Tahoma" panose="020B0604030504040204" pitchFamily="34" charset="0"/>
                </a:rPr>
                <a:t> 2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99CC99"/>
                  </a:solidFill>
                  <a:latin typeface="Tahoma" panose="020B0604030504040204" pitchFamily="34" charset="0"/>
                </a:rPr>
                <a:t>        </a:t>
              </a:r>
            </a:p>
          </p:txBody>
        </p:sp>
        <p:sp>
          <p:nvSpPr>
            <p:cNvPr id="17422" name="AutoShape 14">
              <a:extLst>
                <a:ext uri="{FF2B5EF4-FFF2-40B4-BE49-F238E27FC236}">
                  <a16:creationId xmlns:a16="http://schemas.microsoft.com/office/drawing/2014/main" id="{F8FB080A-F63E-41CB-AB05-8BF35FBC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3" name="AutoShape 15">
              <a:extLst>
                <a:ext uri="{FF2B5EF4-FFF2-40B4-BE49-F238E27FC236}">
                  <a16:creationId xmlns:a16="http://schemas.microsoft.com/office/drawing/2014/main" id="{68D8B441-4213-4C2C-9D8B-46F9E6E7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4" name="AutoShape 16">
              <a:extLst>
                <a:ext uri="{FF2B5EF4-FFF2-40B4-BE49-F238E27FC236}">
                  <a16:creationId xmlns:a16="http://schemas.microsoft.com/office/drawing/2014/main" id="{CF210124-B2B1-47BA-9A40-664F80FD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7425" name="AutoShape 17">
            <a:extLst>
              <a:ext uri="{FF2B5EF4-FFF2-40B4-BE49-F238E27FC236}">
                <a16:creationId xmlns:a16="http://schemas.microsoft.com/office/drawing/2014/main" id="{C0CD4693-2597-4E53-9CE7-428D6D96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255EC3BB-A2F9-44A3-8481-E14557FD1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5668966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E24D3870-9C3A-4D82-BD51-7B000371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CF811FE4-D1A5-4A2D-BD45-5E8068BA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9" name="AutoShape 21">
            <a:extLst>
              <a:ext uri="{FF2B5EF4-FFF2-40B4-BE49-F238E27FC236}">
                <a16:creationId xmlns:a16="http://schemas.microsoft.com/office/drawing/2014/main" id="{310DCCFD-F1CE-4023-8B47-54B31B16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0" name="AutoShape 22">
            <a:extLst>
              <a:ext uri="{FF2B5EF4-FFF2-40B4-BE49-F238E27FC236}">
                <a16:creationId xmlns:a16="http://schemas.microsoft.com/office/drawing/2014/main" id="{918F013B-1F71-4EE5-A40D-AEC7F82B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5668966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1" name="AutoShape 23">
            <a:extLst>
              <a:ext uri="{FF2B5EF4-FFF2-40B4-BE49-F238E27FC236}">
                <a16:creationId xmlns:a16="http://schemas.microsoft.com/office/drawing/2014/main" id="{226355AA-EFA8-4E25-AF22-08E46DFF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2" name="AutoShape 24">
            <a:extLst>
              <a:ext uri="{FF2B5EF4-FFF2-40B4-BE49-F238E27FC236}">
                <a16:creationId xmlns:a16="http://schemas.microsoft.com/office/drawing/2014/main" id="{DB5EE905-9BAE-4374-9CB4-229E5186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C04D4876-E5CA-441D-855B-A57B0D644D4E}"/>
              </a:ext>
            </a:extLst>
          </p:cNvPr>
          <p:cNvCxnSpPr>
            <a:cxnSpLocks noChangeShapeType="1"/>
            <a:stCxn id="17423" idx="0"/>
            <a:endCxn id="17419" idx="2"/>
          </p:cNvCxnSpPr>
          <p:nvPr/>
        </p:nvCxnSpPr>
        <p:spPr bwMode="auto">
          <a:xfrm flipV="1">
            <a:off x="73802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341C99F4-9A40-4665-85F2-DB109327141B}"/>
              </a:ext>
            </a:extLst>
          </p:cNvPr>
          <p:cNvCxnSpPr>
            <a:cxnSpLocks noChangeShapeType="1"/>
            <a:stCxn id="17424" idx="0"/>
            <a:endCxn id="17419" idx="2"/>
          </p:cNvCxnSpPr>
          <p:nvPr/>
        </p:nvCxnSpPr>
        <p:spPr bwMode="auto">
          <a:xfrm flipH="1" flipV="1">
            <a:off x="8448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5" name="AutoShape 27">
            <a:extLst>
              <a:ext uri="{FF2B5EF4-FFF2-40B4-BE49-F238E27FC236}">
                <a16:creationId xmlns:a16="http://schemas.microsoft.com/office/drawing/2014/main" id="{3D4301C0-7D1B-41E2-B63F-57F30D59006A}"/>
              </a:ext>
            </a:extLst>
          </p:cNvPr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69135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6" name="AutoShape 28">
            <a:extLst>
              <a:ext uri="{FF2B5EF4-FFF2-40B4-BE49-F238E27FC236}">
                <a16:creationId xmlns:a16="http://schemas.microsoft.com/office/drawing/2014/main" id="{D05C9AEE-6331-4037-891C-9A12252DA514}"/>
              </a:ext>
            </a:extLst>
          </p:cNvPr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9034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7" name="AutoShape 29">
            <a:extLst>
              <a:ext uri="{FF2B5EF4-FFF2-40B4-BE49-F238E27FC236}">
                <a16:creationId xmlns:a16="http://schemas.microsoft.com/office/drawing/2014/main" id="{41963416-AF3C-4C57-AD5C-21B1E3D87465}"/>
              </a:ext>
            </a:extLst>
          </p:cNvPr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7380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8" name="AutoShape 30">
            <a:extLst>
              <a:ext uri="{FF2B5EF4-FFF2-40B4-BE49-F238E27FC236}">
                <a16:creationId xmlns:a16="http://schemas.microsoft.com/office/drawing/2014/main" id="{1F6605D4-8FE8-48B0-BB2D-9B80218846AE}"/>
              </a:ext>
            </a:extLst>
          </p:cNvPr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9515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902889D5-9AE7-44FC-BEA4-814024C8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7440" name="AutoShape 32">
            <a:extLst>
              <a:ext uri="{FF2B5EF4-FFF2-40B4-BE49-F238E27FC236}">
                <a16:creationId xmlns:a16="http://schemas.microsoft.com/office/drawing/2014/main" id="{71A3CF25-8960-46C2-A4A7-7A68BA67A218}"/>
              </a:ext>
            </a:extLst>
          </p:cNvPr>
          <p:cNvCxnSpPr>
            <a:cxnSpLocks noChangeShapeType="1"/>
            <a:stCxn id="17418" idx="0"/>
            <a:endCxn id="17439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41" name="AutoShape 33">
            <a:extLst>
              <a:ext uri="{FF2B5EF4-FFF2-40B4-BE49-F238E27FC236}">
                <a16:creationId xmlns:a16="http://schemas.microsoft.com/office/drawing/2014/main" id="{9D9482AF-2EB5-46D2-B05A-EB502A47E5AD}"/>
              </a:ext>
            </a:extLst>
          </p:cNvPr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2" name="Line 34">
            <a:extLst>
              <a:ext uri="{FF2B5EF4-FFF2-40B4-BE49-F238E27FC236}">
                <a16:creationId xmlns:a16="http://schemas.microsoft.com/office/drawing/2014/main" id="{1FDCBF12-9C63-4A76-863F-882E927B4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4416" y="5181600"/>
            <a:ext cx="384175" cy="3810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72776693-4903-4D6A-8F63-9C552F89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11F7AE7-1866-4AAE-9BEB-B80146D9299B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32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C6C77870-333C-4F34-A992-E95121A1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100" y="25397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95465046-6D33-4C1B-8772-4AA04E18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8436" name="AutoShape 4">
            <a:extLst>
              <a:ext uri="{FF2B5EF4-FFF2-40B4-BE49-F238E27FC236}">
                <a16:creationId xmlns:a16="http://schemas.microsoft.com/office/drawing/2014/main" id="{4F7888A4-D6CC-4C26-A746-EBE30183F9AB}"/>
              </a:ext>
            </a:extLst>
          </p:cNvPr>
          <p:cNvCxnSpPr>
            <a:cxnSpLocks noChangeShapeType="1"/>
            <a:stCxn id="18444" idx="0"/>
            <a:endCxn id="18442" idx="2"/>
          </p:cNvCxnSpPr>
          <p:nvPr/>
        </p:nvCxnSpPr>
        <p:spPr bwMode="auto">
          <a:xfrm flipV="1">
            <a:off x="29606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7" name="AutoShape 5">
            <a:extLst>
              <a:ext uri="{FF2B5EF4-FFF2-40B4-BE49-F238E27FC236}">
                <a16:creationId xmlns:a16="http://schemas.microsoft.com/office/drawing/2014/main" id="{C640C2AE-EF60-4BB0-8C11-B82467378C1D}"/>
              </a:ext>
            </a:extLst>
          </p:cNvPr>
          <p:cNvCxnSpPr>
            <a:cxnSpLocks noChangeShapeType="1"/>
            <a:stCxn id="18445" idx="0"/>
            <a:endCxn id="18442" idx="2"/>
          </p:cNvCxnSpPr>
          <p:nvPr/>
        </p:nvCxnSpPr>
        <p:spPr bwMode="auto">
          <a:xfrm flipH="1" flipV="1">
            <a:off x="4029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8" name="AutoShape 6">
            <a:extLst>
              <a:ext uri="{FF2B5EF4-FFF2-40B4-BE49-F238E27FC236}">
                <a16:creationId xmlns:a16="http://schemas.microsoft.com/office/drawing/2014/main" id="{4CC039B9-7109-426B-B29D-86A987BAD8EB}"/>
              </a:ext>
            </a:extLst>
          </p:cNvPr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V="1">
            <a:off x="24939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9" name="AutoShape 7">
            <a:extLst>
              <a:ext uri="{FF2B5EF4-FFF2-40B4-BE49-F238E27FC236}">
                <a16:creationId xmlns:a16="http://schemas.microsoft.com/office/drawing/2014/main" id="{D4E2EED3-7108-4203-AAC9-5E5B7FED2B62}"/>
              </a:ext>
            </a:extLst>
          </p:cNvPr>
          <p:cNvCxnSpPr>
            <a:cxnSpLocks noChangeShapeType="1"/>
            <a:stCxn id="18450" idx="0"/>
            <a:endCxn id="18445" idx="2"/>
          </p:cNvCxnSpPr>
          <p:nvPr/>
        </p:nvCxnSpPr>
        <p:spPr bwMode="auto">
          <a:xfrm flipV="1">
            <a:off x="4616453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049D1E38-6F6E-4E53-A52B-075F30D93785}"/>
              </a:ext>
            </a:extLst>
          </p:cNvPr>
          <p:cNvCxnSpPr>
            <a:cxnSpLocks noChangeShapeType="1"/>
            <a:stCxn id="18444" idx="2"/>
            <a:endCxn id="18449" idx="0"/>
          </p:cNvCxnSpPr>
          <p:nvPr/>
        </p:nvCxnSpPr>
        <p:spPr bwMode="auto">
          <a:xfrm>
            <a:off x="2960688" y="5070475"/>
            <a:ext cx="5064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6CD7BCB1-81E3-4ADB-9F40-91A1243383E3}"/>
              </a:ext>
            </a:extLst>
          </p:cNvPr>
          <p:cNvCxnSpPr>
            <a:cxnSpLocks noChangeShapeType="1"/>
            <a:stCxn id="18445" idx="2"/>
            <a:endCxn id="18451" idx="0"/>
          </p:cNvCxnSpPr>
          <p:nvPr/>
        </p:nvCxnSpPr>
        <p:spPr bwMode="auto">
          <a:xfrm>
            <a:off x="5095878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3A5A44AD-AF1E-420C-985D-C7327671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id="{3C1D76E7-081D-441F-99DE-259ADF8E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4" name="AutoShape 12">
            <a:extLst>
              <a:ext uri="{FF2B5EF4-FFF2-40B4-BE49-F238E27FC236}">
                <a16:creationId xmlns:a16="http://schemas.microsoft.com/office/drawing/2014/main" id="{21DE793E-0B1D-4544-BF24-21E74979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</a:t>
            </a:r>
          </a:p>
        </p:txBody>
      </p:sp>
      <p:sp>
        <p:nvSpPr>
          <p:cNvPr id="18445" name="AutoShape 13">
            <a:extLst>
              <a:ext uri="{FF2B5EF4-FFF2-40B4-BE49-F238E27FC236}">
                <a16:creationId xmlns:a16="http://schemas.microsoft.com/office/drawing/2014/main" id="{F63591FA-85D7-40D7-A045-D489757A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6" name="AutoShape 14">
            <a:extLst>
              <a:ext uri="{FF2B5EF4-FFF2-40B4-BE49-F238E27FC236}">
                <a16:creationId xmlns:a16="http://schemas.microsoft.com/office/drawing/2014/main" id="{3DCAB913-F9D4-4602-BEEF-35999403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7" name="AutoShape 15">
            <a:extLst>
              <a:ext uri="{FF2B5EF4-FFF2-40B4-BE49-F238E27FC236}">
                <a16:creationId xmlns:a16="http://schemas.microsoft.com/office/drawing/2014/main" id="{F31F725B-0BBF-4E68-9538-1C371E5E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8" name="AutoShape 16">
            <a:extLst>
              <a:ext uri="{FF2B5EF4-FFF2-40B4-BE49-F238E27FC236}">
                <a16:creationId xmlns:a16="http://schemas.microsoft.com/office/drawing/2014/main" id="{513A3412-2CB4-48DB-90DE-92D27D9E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449" name="AutoShape 17">
            <a:extLst>
              <a:ext uri="{FF2B5EF4-FFF2-40B4-BE49-F238E27FC236}">
                <a16:creationId xmlns:a16="http://schemas.microsoft.com/office/drawing/2014/main" id="{273FCACF-2CE5-44FA-BFF6-9C23B4B3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68966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450" name="AutoShape 18">
            <a:extLst>
              <a:ext uri="{FF2B5EF4-FFF2-40B4-BE49-F238E27FC236}">
                <a16:creationId xmlns:a16="http://schemas.microsoft.com/office/drawing/2014/main" id="{B1C5ADDD-9ADD-4AFF-8FD6-0DBC640B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1" name="AutoShape 19">
            <a:extLst>
              <a:ext uri="{FF2B5EF4-FFF2-40B4-BE49-F238E27FC236}">
                <a16:creationId xmlns:a16="http://schemas.microsoft.com/office/drawing/2014/main" id="{ED0CA0F4-787D-4C8B-95B4-99D26AAB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2" name="AutoShape 20">
            <a:extLst>
              <a:ext uri="{FF2B5EF4-FFF2-40B4-BE49-F238E27FC236}">
                <a16:creationId xmlns:a16="http://schemas.microsoft.com/office/drawing/2014/main" id="{6145ECF6-6712-4A8A-A8F6-3E950F13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3" name="AutoShape 21">
            <a:extLst>
              <a:ext uri="{FF2B5EF4-FFF2-40B4-BE49-F238E27FC236}">
                <a16:creationId xmlns:a16="http://schemas.microsoft.com/office/drawing/2014/main" id="{A433C9AF-4001-4901-A20C-47E5BFD0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5668966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4" name="AutoShape 22">
            <a:extLst>
              <a:ext uri="{FF2B5EF4-FFF2-40B4-BE49-F238E27FC236}">
                <a16:creationId xmlns:a16="http://schemas.microsoft.com/office/drawing/2014/main" id="{660A9C14-08DD-4327-90C3-7CDA13D4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5" name="AutoShape 23">
            <a:extLst>
              <a:ext uri="{FF2B5EF4-FFF2-40B4-BE49-F238E27FC236}">
                <a16:creationId xmlns:a16="http://schemas.microsoft.com/office/drawing/2014/main" id="{EF10C288-FCEF-4BB8-B293-F5DABD83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3E302908-DD0D-41A9-91FC-3C10AF4706AB}"/>
              </a:ext>
            </a:extLst>
          </p:cNvPr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V="1">
            <a:off x="73802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7" name="AutoShape 25">
            <a:extLst>
              <a:ext uri="{FF2B5EF4-FFF2-40B4-BE49-F238E27FC236}">
                <a16:creationId xmlns:a16="http://schemas.microsoft.com/office/drawing/2014/main" id="{1F0C5769-FE44-40C8-8B35-112B91887D49}"/>
              </a:ext>
            </a:extLst>
          </p:cNvPr>
          <p:cNvCxnSpPr>
            <a:cxnSpLocks noChangeShapeType="1"/>
            <a:stCxn id="18447" idx="0"/>
            <a:endCxn id="18443" idx="2"/>
          </p:cNvCxnSpPr>
          <p:nvPr/>
        </p:nvCxnSpPr>
        <p:spPr bwMode="auto">
          <a:xfrm flipH="1" flipV="1">
            <a:off x="8448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8" name="AutoShape 26">
            <a:extLst>
              <a:ext uri="{FF2B5EF4-FFF2-40B4-BE49-F238E27FC236}">
                <a16:creationId xmlns:a16="http://schemas.microsoft.com/office/drawing/2014/main" id="{2D3A3E27-7A20-42EC-96B8-DC577204E138}"/>
              </a:ext>
            </a:extLst>
          </p:cNvPr>
          <p:cNvCxnSpPr>
            <a:cxnSpLocks noChangeShapeType="1"/>
            <a:stCxn id="18452" idx="0"/>
            <a:endCxn id="18446" idx="2"/>
          </p:cNvCxnSpPr>
          <p:nvPr/>
        </p:nvCxnSpPr>
        <p:spPr bwMode="auto">
          <a:xfrm flipV="1">
            <a:off x="69135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9" name="AutoShape 27">
            <a:extLst>
              <a:ext uri="{FF2B5EF4-FFF2-40B4-BE49-F238E27FC236}">
                <a16:creationId xmlns:a16="http://schemas.microsoft.com/office/drawing/2014/main" id="{3CC0578D-AF74-4673-A4EB-D01C3036BB26}"/>
              </a:ext>
            </a:extLst>
          </p:cNvPr>
          <p:cNvCxnSpPr>
            <a:cxnSpLocks noChangeShapeType="1"/>
            <a:stCxn id="18454" idx="0"/>
            <a:endCxn id="18447" idx="2"/>
          </p:cNvCxnSpPr>
          <p:nvPr/>
        </p:nvCxnSpPr>
        <p:spPr bwMode="auto">
          <a:xfrm flipV="1">
            <a:off x="9034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0" name="AutoShape 28">
            <a:extLst>
              <a:ext uri="{FF2B5EF4-FFF2-40B4-BE49-F238E27FC236}">
                <a16:creationId xmlns:a16="http://schemas.microsoft.com/office/drawing/2014/main" id="{8D5CF17F-6180-4D3D-93BD-D521B7A706D4}"/>
              </a:ext>
            </a:extLst>
          </p:cNvPr>
          <p:cNvCxnSpPr>
            <a:cxnSpLocks noChangeShapeType="1"/>
            <a:stCxn id="18446" idx="2"/>
            <a:endCxn id="18453" idx="0"/>
          </p:cNvCxnSpPr>
          <p:nvPr/>
        </p:nvCxnSpPr>
        <p:spPr bwMode="auto">
          <a:xfrm>
            <a:off x="7380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1" name="AutoShape 29">
            <a:extLst>
              <a:ext uri="{FF2B5EF4-FFF2-40B4-BE49-F238E27FC236}">
                <a16:creationId xmlns:a16="http://schemas.microsoft.com/office/drawing/2014/main" id="{33EA47B4-EE35-4D08-8A0F-31916D72CD3F}"/>
              </a:ext>
            </a:extLst>
          </p:cNvPr>
          <p:cNvCxnSpPr>
            <a:cxnSpLocks noChangeShapeType="1"/>
            <a:stCxn id="18447" idx="2"/>
            <a:endCxn id="18455" idx="0"/>
          </p:cNvCxnSpPr>
          <p:nvPr/>
        </p:nvCxnSpPr>
        <p:spPr bwMode="auto">
          <a:xfrm>
            <a:off x="9515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D353F334-CF83-467A-9934-E15A951D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8463" name="AutoShape 31">
            <a:extLst>
              <a:ext uri="{FF2B5EF4-FFF2-40B4-BE49-F238E27FC236}">
                <a16:creationId xmlns:a16="http://schemas.microsoft.com/office/drawing/2014/main" id="{6025CF9E-82FA-4916-84A6-3B66E23A3F73}"/>
              </a:ext>
            </a:extLst>
          </p:cNvPr>
          <p:cNvCxnSpPr>
            <a:cxnSpLocks noChangeShapeType="1"/>
            <a:stCxn id="18442" idx="0"/>
            <a:endCxn id="18462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4" name="AutoShape 32">
            <a:extLst>
              <a:ext uri="{FF2B5EF4-FFF2-40B4-BE49-F238E27FC236}">
                <a16:creationId xmlns:a16="http://schemas.microsoft.com/office/drawing/2014/main" id="{B6AB7F2C-DEA2-421D-963F-0112536411B7}"/>
              </a:ext>
            </a:extLst>
          </p:cNvPr>
          <p:cNvCxnSpPr>
            <a:cxnSpLocks noChangeShapeType="1"/>
            <a:stCxn id="18443" idx="0"/>
            <a:endCxn id="18462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5" name="Line 33">
            <a:extLst>
              <a:ext uri="{FF2B5EF4-FFF2-40B4-BE49-F238E27FC236}">
                <a16:creationId xmlns:a16="http://schemas.microsoft.com/office/drawing/2014/main" id="{6D4D17A7-67F2-4C00-A13B-2CBC77686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381000" cy="3810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75D977C0-5514-42D4-8DFC-655B4227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A8C4746-9AAF-44CB-A402-EC38550FA07D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33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8097C6F1-FCBE-4427-AAA6-9BA9BA60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65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50C7CAD-CC5C-4CBE-BDCC-AA1EF2E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19460" name="AutoShape 4">
            <a:extLst>
              <a:ext uri="{FF2B5EF4-FFF2-40B4-BE49-F238E27FC236}">
                <a16:creationId xmlns:a16="http://schemas.microsoft.com/office/drawing/2014/main" id="{9CA7C3E5-062B-423F-BE56-DF3C3535B21E}"/>
              </a:ext>
            </a:extLst>
          </p:cNvPr>
          <p:cNvCxnSpPr>
            <a:cxnSpLocks noChangeShapeType="1"/>
            <a:stCxn id="19468" idx="0"/>
            <a:endCxn id="19466" idx="2"/>
          </p:cNvCxnSpPr>
          <p:nvPr/>
        </p:nvCxnSpPr>
        <p:spPr bwMode="auto">
          <a:xfrm flipV="1">
            <a:off x="2971803" y="4044950"/>
            <a:ext cx="10572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1" name="AutoShape 5">
            <a:extLst>
              <a:ext uri="{FF2B5EF4-FFF2-40B4-BE49-F238E27FC236}">
                <a16:creationId xmlns:a16="http://schemas.microsoft.com/office/drawing/2014/main" id="{0FD5B966-B682-4ECF-8C8D-6BEC703A6A1A}"/>
              </a:ext>
            </a:extLst>
          </p:cNvPr>
          <p:cNvCxnSpPr>
            <a:cxnSpLocks noChangeShapeType="1"/>
            <a:stCxn id="19469" idx="0"/>
            <a:endCxn id="19466" idx="2"/>
          </p:cNvCxnSpPr>
          <p:nvPr/>
        </p:nvCxnSpPr>
        <p:spPr bwMode="auto">
          <a:xfrm flipH="1" flipV="1">
            <a:off x="4029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2" name="AutoShape 6">
            <a:extLst>
              <a:ext uri="{FF2B5EF4-FFF2-40B4-BE49-F238E27FC236}">
                <a16:creationId xmlns:a16="http://schemas.microsoft.com/office/drawing/2014/main" id="{9FDC72EE-B515-4DA3-BF42-C6B15D971C97}"/>
              </a:ext>
            </a:extLst>
          </p:cNvPr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V="1">
            <a:off x="2493966" y="5070475"/>
            <a:ext cx="47783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3" name="AutoShape 7">
            <a:extLst>
              <a:ext uri="{FF2B5EF4-FFF2-40B4-BE49-F238E27FC236}">
                <a16:creationId xmlns:a16="http://schemas.microsoft.com/office/drawing/2014/main" id="{9E1345E1-9CB4-4B8C-82B1-AA9D9F1DFE8B}"/>
              </a:ext>
            </a:extLst>
          </p:cNvPr>
          <p:cNvCxnSpPr>
            <a:cxnSpLocks noChangeShapeType="1"/>
            <a:stCxn id="19474" idx="0"/>
            <a:endCxn id="19469" idx="2"/>
          </p:cNvCxnSpPr>
          <p:nvPr/>
        </p:nvCxnSpPr>
        <p:spPr bwMode="auto">
          <a:xfrm flipV="1">
            <a:off x="4616453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4" name="AutoShape 8">
            <a:extLst>
              <a:ext uri="{FF2B5EF4-FFF2-40B4-BE49-F238E27FC236}">
                <a16:creationId xmlns:a16="http://schemas.microsoft.com/office/drawing/2014/main" id="{E5478486-2939-4BC7-983A-BB6DD761E722}"/>
              </a:ext>
            </a:extLst>
          </p:cNvPr>
          <p:cNvCxnSpPr>
            <a:cxnSpLocks noChangeShapeType="1"/>
            <a:stCxn id="19468" idx="2"/>
            <a:endCxn id="19473" idx="0"/>
          </p:cNvCxnSpPr>
          <p:nvPr/>
        </p:nvCxnSpPr>
        <p:spPr bwMode="auto">
          <a:xfrm>
            <a:off x="2971800" y="5070475"/>
            <a:ext cx="4953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A2FBE83F-10B7-4A7D-ADDE-F920DC129926}"/>
              </a:ext>
            </a:extLst>
          </p:cNvPr>
          <p:cNvCxnSpPr>
            <a:cxnSpLocks noChangeShapeType="1"/>
            <a:stCxn id="19469" idx="2"/>
            <a:endCxn id="19475" idx="0"/>
          </p:cNvCxnSpPr>
          <p:nvPr/>
        </p:nvCxnSpPr>
        <p:spPr bwMode="auto">
          <a:xfrm>
            <a:off x="5095878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41F99193-5790-465C-8DCE-CB41501A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</a:t>
            </a:r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id="{86A8E90F-EA47-4AEB-B752-27D33CA42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id="{93D7CDA8-9E80-4666-B5D6-553AB68A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3441"/>
            <a:ext cx="1524000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19469" name="AutoShape 13">
            <a:extLst>
              <a:ext uri="{FF2B5EF4-FFF2-40B4-BE49-F238E27FC236}">
                <a16:creationId xmlns:a16="http://schemas.microsoft.com/office/drawing/2014/main" id="{AED07EBF-BAA7-4C77-B10F-A2BDF940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0" name="AutoShape 14">
            <a:extLst>
              <a:ext uri="{FF2B5EF4-FFF2-40B4-BE49-F238E27FC236}">
                <a16:creationId xmlns:a16="http://schemas.microsoft.com/office/drawing/2014/main" id="{96BD2714-006D-4F7B-B796-AAABC322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id="{2F6F6393-8A2D-46BC-8731-920B34AE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id="{EAEC04B3-A72C-44EB-AA64-37F02D86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9473" name="AutoShape 17">
            <a:extLst>
              <a:ext uri="{FF2B5EF4-FFF2-40B4-BE49-F238E27FC236}">
                <a16:creationId xmlns:a16="http://schemas.microsoft.com/office/drawing/2014/main" id="{C9A78A5E-91C8-4ED5-BD77-E326FB94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68966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9474" name="AutoShape 18">
            <a:extLst>
              <a:ext uri="{FF2B5EF4-FFF2-40B4-BE49-F238E27FC236}">
                <a16:creationId xmlns:a16="http://schemas.microsoft.com/office/drawing/2014/main" id="{A9A69DD6-24CB-438D-8233-D4EA3208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5" name="AutoShape 19">
            <a:extLst>
              <a:ext uri="{FF2B5EF4-FFF2-40B4-BE49-F238E27FC236}">
                <a16:creationId xmlns:a16="http://schemas.microsoft.com/office/drawing/2014/main" id="{F20708E0-34B3-411A-A9ED-6C7CAF02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6" name="AutoShape 20">
            <a:extLst>
              <a:ext uri="{FF2B5EF4-FFF2-40B4-BE49-F238E27FC236}">
                <a16:creationId xmlns:a16="http://schemas.microsoft.com/office/drawing/2014/main" id="{82ED57F9-F50F-4E12-A562-E69D40A8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id="{B4199EC9-5E6E-4A6F-9BA4-418FBEED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5668966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6D8FC0B3-7100-450E-B9EF-E5210B67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9" name="AutoShape 23">
            <a:extLst>
              <a:ext uri="{FF2B5EF4-FFF2-40B4-BE49-F238E27FC236}">
                <a16:creationId xmlns:a16="http://schemas.microsoft.com/office/drawing/2014/main" id="{663D6FAA-0B6B-4394-968F-AAFBA537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9480" name="AutoShape 24">
            <a:extLst>
              <a:ext uri="{FF2B5EF4-FFF2-40B4-BE49-F238E27FC236}">
                <a16:creationId xmlns:a16="http://schemas.microsoft.com/office/drawing/2014/main" id="{6C7668A4-614E-4984-BEB3-F02CF7B54AB7}"/>
              </a:ext>
            </a:extLst>
          </p:cNvPr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V="1">
            <a:off x="73802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1" name="AutoShape 25">
            <a:extLst>
              <a:ext uri="{FF2B5EF4-FFF2-40B4-BE49-F238E27FC236}">
                <a16:creationId xmlns:a16="http://schemas.microsoft.com/office/drawing/2014/main" id="{A4CF9523-781A-48C3-AE40-F64C2495851A}"/>
              </a:ext>
            </a:extLst>
          </p:cNvPr>
          <p:cNvCxnSpPr>
            <a:cxnSpLocks noChangeShapeType="1"/>
            <a:stCxn id="19471" idx="0"/>
            <a:endCxn id="19467" idx="2"/>
          </p:cNvCxnSpPr>
          <p:nvPr/>
        </p:nvCxnSpPr>
        <p:spPr bwMode="auto">
          <a:xfrm flipH="1" flipV="1">
            <a:off x="8448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2" name="AutoShape 26">
            <a:extLst>
              <a:ext uri="{FF2B5EF4-FFF2-40B4-BE49-F238E27FC236}">
                <a16:creationId xmlns:a16="http://schemas.microsoft.com/office/drawing/2014/main" id="{C36149D3-BF86-4E89-8CC8-00E2500D272D}"/>
              </a:ext>
            </a:extLst>
          </p:cNvPr>
          <p:cNvCxnSpPr>
            <a:cxnSpLocks noChangeShapeType="1"/>
            <a:stCxn id="19476" idx="0"/>
            <a:endCxn id="19470" idx="2"/>
          </p:cNvCxnSpPr>
          <p:nvPr/>
        </p:nvCxnSpPr>
        <p:spPr bwMode="auto">
          <a:xfrm flipV="1">
            <a:off x="69135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3" name="AutoShape 27">
            <a:extLst>
              <a:ext uri="{FF2B5EF4-FFF2-40B4-BE49-F238E27FC236}">
                <a16:creationId xmlns:a16="http://schemas.microsoft.com/office/drawing/2014/main" id="{6FFA2A6C-AD55-44E7-8853-756555E56004}"/>
              </a:ext>
            </a:extLst>
          </p:cNvPr>
          <p:cNvCxnSpPr>
            <a:cxnSpLocks noChangeShapeType="1"/>
            <a:stCxn id="19478" idx="0"/>
            <a:endCxn id="19471" idx="2"/>
          </p:cNvCxnSpPr>
          <p:nvPr/>
        </p:nvCxnSpPr>
        <p:spPr bwMode="auto">
          <a:xfrm flipV="1">
            <a:off x="9034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4" name="AutoShape 28">
            <a:extLst>
              <a:ext uri="{FF2B5EF4-FFF2-40B4-BE49-F238E27FC236}">
                <a16:creationId xmlns:a16="http://schemas.microsoft.com/office/drawing/2014/main" id="{CA65BCCE-536F-4E95-A4B1-989D75771C19}"/>
              </a:ext>
            </a:extLst>
          </p:cNvPr>
          <p:cNvCxnSpPr>
            <a:cxnSpLocks noChangeShapeType="1"/>
            <a:stCxn id="19470" idx="2"/>
            <a:endCxn id="19477" idx="0"/>
          </p:cNvCxnSpPr>
          <p:nvPr/>
        </p:nvCxnSpPr>
        <p:spPr bwMode="auto">
          <a:xfrm>
            <a:off x="7380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5" name="AutoShape 29">
            <a:extLst>
              <a:ext uri="{FF2B5EF4-FFF2-40B4-BE49-F238E27FC236}">
                <a16:creationId xmlns:a16="http://schemas.microsoft.com/office/drawing/2014/main" id="{71841B9B-5381-4E36-ABC3-FB8FFBBAA4E4}"/>
              </a:ext>
            </a:extLst>
          </p:cNvPr>
          <p:cNvCxnSpPr>
            <a:cxnSpLocks noChangeShapeType="1"/>
            <a:stCxn id="19471" idx="2"/>
            <a:endCxn id="19479" idx="0"/>
          </p:cNvCxnSpPr>
          <p:nvPr/>
        </p:nvCxnSpPr>
        <p:spPr bwMode="auto">
          <a:xfrm>
            <a:off x="9515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6" name="AutoShape 30">
            <a:extLst>
              <a:ext uri="{FF2B5EF4-FFF2-40B4-BE49-F238E27FC236}">
                <a16:creationId xmlns:a16="http://schemas.microsoft.com/office/drawing/2014/main" id="{0BAEEA3C-F042-4F26-A40F-D156B4EF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9487" name="AutoShape 31">
            <a:extLst>
              <a:ext uri="{FF2B5EF4-FFF2-40B4-BE49-F238E27FC236}">
                <a16:creationId xmlns:a16="http://schemas.microsoft.com/office/drawing/2014/main" id="{4051FD5D-1433-4D54-8899-40625D9A0F71}"/>
              </a:ext>
            </a:extLst>
          </p:cNvPr>
          <p:cNvCxnSpPr>
            <a:cxnSpLocks noChangeShapeType="1"/>
            <a:stCxn id="19466" idx="0"/>
            <a:endCxn id="19486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8" name="AutoShape 32">
            <a:extLst>
              <a:ext uri="{FF2B5EF4-FFF2-40B4-BE49-F238E27FC236}">
                <a16:creationId xmlns:a16="http://schemas.microsoft.com/office/drawing/2014/main" id="{F368B749-C437-4A54-9703-20AA7623BF85}"/>
              </a:ext>
            </a:extLst>
          </p:cNvPr>
          <p:cNvCxnSpPr>
            <a:cxnSpLocks noChangeShapeType="1"/>
            <a:stCxn id="19467" idx="0"/>
            <a:endCxn id="19486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9" name="Line 33">
            <a:extLst>
              <a:ext uri="{FF2B5EF4-FFF2-40B4-BE49-F238E27FC236}">
                <a16:creationId xmlns:a16="http://schemas.microsoft.com/office/drawing/2014/main" id="{7784B20E-BBED-4B19-8EA3-9ABA22D7C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4416" y="5181600"/>
            <a:ext cx="384175" cy="3810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34">
            <a:extLst>
              <a:ext uri="{FF2B5EF4-FFF2-40B4-BE49-F238E27FC236}">
                <a16:creationId xmlns:a16="http://schemas.microsoft.com/office/drawing/2014/main" id="{2E170E66-90F6-45E3-BA78-D993D3F95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381000" cy="3810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90FB4DA3-93C2-40E5-8579-501F3F8C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C629E93-7FCF-42DC-96F8-AE4EF36CE475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34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888ED990-3F7F-4916-8BC6-75FFE195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95253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5978392-7A4A-49F9-A962-E4BD3696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8288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…, base case, merge</a:t>
            </a:r>
          </a:p>
        </p:txBody>
      </p:sp>
      <p:cxnSp>
        <p:nvCxnSpPr>
          <p:cNvPr id="20484" name="AutoShape 4">
            <a:extLst>
              <a:ext uri="{FF2B5EF4-FFF2-40B4-BE49-F238E27FC236}">
                <a16:creationId xmlns:a16="http://schemas.microsoft.com/office/drawing/2014/main" id="{6332B24D-D679-4574-8B5A-C75A4D620A9A}"/>
              </a:ext>
            </a:extLst>
          </p:cNvPr>
          <p:cNvCxnSpPr>
            <a:cxnSpLocks noChangeShapeType="1"/>
            <a:stCxn id="20492" idx="0"/>
            <a:endCxn id="20490" idx="2"/>
          </p:cNvCxnSpPr>
          <p:nvPr/>
        </p:nvCxnSpPr>
        <p:spPr bwMode="auto">
          <a:xfrm flipV="1">
            <a:off x="2971803" y="4044950"/>
            <a:ext cx="10572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5" name="AutoShape 5">
            <a:extLst>
              <a:ext uri="{FF2B5EF4-FFF2-40B4-BE49-F238E27FC236}">
                <a16:creationId xmlns:a16="http://schemas.microsoft.com/office/drawing/2014/main" id="{12063A0B-485F-4B01-8C63-B9BC21B86E7D}"/>
              </a:ext>
            </a:extLst>
          </p:cNvPr>
          <p:cNvCxnSpPr>
            <a:cxnSpLocks noChangeShapeType="1"/>
            <a:stCxn id="20493" idx="0"/>
            <a:endCxn id="20490" idx="2"/>
          </p:cNvCxnSpPr>
          <p:nvPr/>
        </p:nvCxnSpPr>
        <p:spPr bwMode="auto">
          <a:xfrm flipH="1" flipV="1">
            <a:off x="4029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6" name="AutoShape 6">
            <a:extLst>
              <a:ext uri="{FF2B5EF4-FFF2-40B4-BE49-F238E27FC236}">
                <a16:creationId xmlns:a16="http://schemas.microsoft.com/office/drawing/2014/main" id="{FE5306EA-67A0-4401-8D34-3AA152B6B0FE}"/>
              </a:ext>
            </a:extLst>
          </p:cNvPr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V="1">
            <a:off x="2493966" y="5070475"/>
            <a:ext cx="47783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7" name="AutoShape 7">
            <a:extLst>
              <a:ext uri="{FF2B5EF4-FFF2-40B4-BE49-F238E27FC236}">
                <a16:creationId xmlns:a16="http://schemas.microsoft.com/office/drawing/2014/main" id="{F2E757A7-2273-4EFD-AA79-05F4A256C429}"/>
              </a:ext>
            </a:extLst>
          </p:cNvPr>
          <p:cNvCxnSpPr>
            <a:cxnSpLocks noChangeShapeType="1"/>
            <a:endCxn id="20493" idx="2"/>
          </p:cNvCxnSpPr>
          <p:nvPr/>
        </p:nvCxnSpPr>
        <p:spPr bwMode="auto">
          <a:xfrm flipV="1">
            <a:off x="4616453" y="5070478"/>
            <a:ext cx="479425" cy="588963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8" name="AutoShape 8">
            <a:extLst>
              <a:ext uri="{FF2B5EF4-FFF2-40B4-BE49-F238E27FC236}">
                <a16:creationId xmlns:a16="http://schemas.microsoft.com/office/drawing/2014/main" id="{EF085F5E-21C9-4F33-9D52-C5D2D3BC0623}"/>
              </a:ext>
            </a:extLst>
          </p:cNvPr>
          <p:cNvCxnSpPr>
            <a:cxnSpLocks noChangeShapeType="1"/>
            <a:stCxn id="20492" idx="2"/>
            <a:endCxn id="20497" idx="0"/>
          </p:cNvCxnSpPr>
          <p:nvPr/>
        </p:nvCxnSpPr>
        <p:spPr bwMode="auto">
          <a:xfrm>
            <a:off x="2971800" y="5070475"/>
            <a:ext cx="4953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9" name="AutoShape 9">
            <a:extLst>
              <a:ext uri="{FF2B5EF4-FFF2-40B4-BE49-F238E27FC236}">
                <a16:creationId xmlns:a16="http://schemas.microsoft.com/office/drawing/2014/main" id="{81B3E98B-7EAC-44CF-A4B0-CCDA6BF79FD9}"/>
              </a:ext>
            </a:extLst>
          </p:cNvPr>
          <p:cNvCxnSpPr>
            <a:cxnSpLocks noChangeShapeType="1"/>
            <a:stCxn id="20493" idx="2"/>
          </p:cNvCxnSpPr>
          <p:nvPr/>
        </p:nvCxnSpPr>
        <p:spPr bwMode="auto">
          <a:xfrm>
            <a:off x="5095878" y="5070478"/>
            <a:ext cx="504825" cy="588963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377B2AD1-6E68-46F3-AADE-CC8F5ACD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D5C148FB-FA7E-4261-8E33-6F221E43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2239AB7E-7697-4618-A0ED-CC35A27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3441"/>
            <a:ext cx="1524000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640B021E-7B54-443F-910F-3880A1FD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9  4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F11D488C-E7E2-4001-9648-2CB3CCA2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679D712D-9763-44DF-9EEA-6B04874B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6" name="AutoShape 16">
            <a:extLst>
              <a:ext uri="{FF2B5EF4-FFF2-40B4-BE49-F238E27FC236}">
                <a16:creationId xmlns:a16="http://schemas.microsoft.com/office/drawing/2014/main" id="{C5E46D3A-FBCE-4C1E-8F98-490B300B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A8124DCD-2F38-4C09-A4DE-52263EE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68966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EE0DFA57-0040-4CE2-8D97-75B12C3E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9" name="AutoShape 19">
            <a:extLst>
              <a:ext uri="{FF2B5EF4-FFF2-40B4-BE49-F238E27FC236}">
                <a16:creationId xmlns:a16="http://schemas.microsoft.com/office/drawing/2014/main" id="{F132432C-B32F-4796-B280-F5746ED4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5668966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0" name="AutoShape 20">
            <a:extLst>
              <a:ext uri="{FF2B5EF4-FFF2-40B4-BE49-F238E27FC236}">
                <a16:creationId xmlns:a16="http://schemas.microsoft.com/office/drawing/2014/main" id="{0E56BE31-F2C9-4B9E-917C-23426E18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1" name="AutoShape 21">
            <a:extLst>
              <a:ext uri="{FF2B5EF4-FFF2-40B4-BE49-F238E27FC236}">
                <a16:creationId xmlns:a16="http://schemas.microsoft.com/office/drawing/2014/main" id="{BF23A2C7-F862-42A4-91B7-BDCDA03B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0502" name="AutoShape 22">
            <a:extLst>
              <a:ext uri="{FF2B5EF4-FFF2-40B4-BE49-F238E27FC236}">
                <a16:creationId xmlns:a16="http://schemas.microsoft.com/office/drawing/2014/main" id="{DD5F5D14-2B2E-4ADC-81C9-201852946697}"/>
              </a:ext>
            </a:extLst>
          </p:cNvPr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V="1">
            <a:off x="73802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7ED536D4-7622-42D5-B8E2-ED7C72392FB9}"/>
              </a:ext>
            </a:extLst>
          </p:cNvPr>
          <p:cNvCxnSpPr>
            <a:cxnSpLocks noChangeShapeType="1"/>
            <a:stCxn id="20495" idx="0"/>
            <a:endCxn id="20491" idx="2"/>
          </p:cNvCxnSpPr>
          <p:nvPr/>
        </p:nvCxnSpPr>
        <p:spPr bwMode="auto">
          <a:xfrm flipH="1" flipV="1">
            <a:off x="8448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63C5A868-C660-422B-BF67-A7F643B5DBBA}"/>
              </a:ext>
            </a:extLst>
          </p:cNvPr>
          <p:cNvCxnSpPr>
            <a:cxnSpLocks noChangeShapeType="1"/>
            <a:stCxn id="20498" idx="0"/>
            <a:endCxn id="20494" idx="2"/>
          </p:cNvCxnSpPr>
          <p:nvPr/>
        </p:nvCxnSpPr>
        <p:spPr bwMode="auto">
          <a:xfrm flipV="1">
            <a:off x="69135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5" name="AutoShape 25">
            <a:extLst>
              <a:ext uri="{FF2B5EF4-FFF2-40B4-BE49-F238E27FC236}">
                <a16:creationId xmlns:a16="http://schemas.microsoft.com/office/drawing/2014/main" id="{D5ACBB5F-3418-4AAD-AB2F-CA110BE1D74C}"/>
              </a:ext>
            </a:extLst>
          </p:cNvPr>
          <p:cNvCxnSpPr>
            <a:cxnSpLocks noChangeShapeType="1"/>
            <a:stCxn id="20500" idx="0"/>
            <a:endCxn id="20495" idx="2"/>
          </p:cNvCxnSpPr>
          <p:nvPr/>
        </p:nvCxnSpPr>
        <p:spPr bwMode="auto">
          <a:xfrm flipV="1">
            <a:off x="9034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6" name="AutoShape 26">
            <a:extLst>
              <a:ext uri="{FF2B5EF4-FFF2-40B4-BE49-F238E27FC236}">
                <a16:creationId xmlns:a16="http://schemas.microsoft.com/office/drawing/2014/main" id="{8C0FBE22-6F2A-4530-A362-2D018A86BFBA}"/>
              </a:ext>
            </a:extLst>
          </p:cNvPr>
          <p:cNvCxnSpPr>
            <a:cxnSpLocks noChangeShapeType="1"/>
            <a:stCxn id="20494" idx="2"/>
            <a:endCxn id="20499" idx="0"/>
          </p:cNvCxnSpPr>
          <p:nvPr/>
        </p:nvCxnSpPr>
        <p:spPr bwMode="auto">
          <a:xfrm>
            <a:off x="7380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7" name="AutoShape 27">
            <a:extLst>
              <a:ext uri="{FF2B5EF4-FFF2-40B4-BE49-F238E27FC236}">
                <a16:creationId xmlns:a16="http://schemas.microsoft.com/office/drawing/2014/main" id="{10345584-4AB3-48A6-8BD8-AE91D8960F79}"/>
              </a:ext>
            </a:extLst>
          </p:cNvPr>
          <p:cNvCxnSpPr>
            <a:cxnSpLocks noChangeShapeType="1"/>
            <a:stCxn id="20495" idx="2"/>
            <a:endCxn id="20501" idx="0"/>
          </p:cNvCxnSpPr>
          <p:nvPr/>
        </p:nvCxnSpPr>
        <p:spPr bwMode="auto">
          <a:xfrm>
            <a:off x="9515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8" name="AutoShape 28">
            <a:extLst>
              <a:ext uri="{FF2B5EF4-FFF2-40B4-BE49-F238E27FC236}">
                <a16:creationId xmlns:a16="http://schemas.microsoft.com/office/drawing/2014/main" id="{61DE5E5C-456A-4E48-AD32-0B74F1B2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1F8994D8-76CF-4088-91D6-23167DA196EA}"/>
              </a:ext>
            </a:extLst>
          </p:cNvPr>
          <p:cNvCxnSpPr>
            <a:cxnSpLocks noChangeShapeType="1"/>
            <a:stCxn id="20490" idx="0"/>
            <a:endCxn id="20508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10" name="AutoShape 30">
            <a:extLst>
              <a:ext uri="{FF2B5EF4-FFF2-40B4-BE49-F238E27FC236}">
                <a16:creationId xmlns:a16="http://schemas.microsoft.com/office/drawing/2014/main" id="{91C47C3F-8FB0-4A74-B99A-3323CA76BA06}"/>
              </a:ext>
            </a:extLst>
          </p:cNvPr>
          <p:cNvCxnSpPr>
            <a:cxnSpLocks noChangeShapeType="1"/>
            <a:stCxn id="20491" idx="0"/>
            <a:endCxn id="20508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1" name="Line 31">
            <a:extLst>
              <a:ext uri="{FF2B5EF4-FFF2-40B4-BE49-F238E27FC236}">
                <a16:creationId xmlns:a16="http://schemas.microsoft.com/office/drawing/2014/main" id="{4FE44D10-660E-4C4C-A76F-57A3AE520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8016" y="5181600"/>
            <a:ext cx="384175" cy="3810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A27319A8-F81B-430C-AD22-687321296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181600"/>
            <a:ext cx="381000" cy="3810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AutoShape 33">
            <a:extLst>
              <a:ext uri="{FF2B5EF4-FFF2-40B4-BE49-F238E27FC236}">
                <a16:creationId xmlns:a16="http://schemas.microsoft.com/office/drawing/2014/main" id="{F0D6A11E-594C-4AF6-B1D4-90E04011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0514" name="AutoShape 34">
            <a:extLst>
              <a:ext uri="{FF2B5EF4-FFF2-40B4-BE49-F238E27FC236}">
                <a16:creationId xmlns:a16="http://schemas.microsoft.com/office/drawing/2014/main" id="{679577A2-38E8-4271-800D-8AACD18B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42B3E836-66BE-4ABD-8FEA-1776F6D7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19D3621-D45F-4F88-B58D-968B356ADD4D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35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8825961-71BD-4F6D-A2B7-D59D3583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8" y="10191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7366B8B-92C5-491D-BB45-C32DC2A9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1508" name="AutoShape 4">
            <a:extLst>
              <a:ext uri="{FF2B5EF4-FFF2-40B4-BE49-F238E27FC236}">
                <a16:creationId xmlns:a16="http://schemas.microsoft.com/office/drawing/2014/main" id="{E5FBEFBA-FCC3-4DFB-B2B0-7889C13FE259}"/>
              </a:ext>
            </a:extLst>
          </p:cNvPr>
          <p:cNvCxnSpPr>
            <a:cxnSpLocks noChangeShapeType="1"/>
            <a:stCxn id="21516" idx="0"/>
            <a:endCxn id="21514" idx="2"/>
          </p:cNvCxnSpPr>
          <p:nvPr/>
        </p:nvCxnSpPr>
        <p:spPr bwMode="auto">
          <a:xfrm flipV="1">
            <a:off x="29606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09" name="AutoShape 5">
            <a:extLst>
              <a:ext uri="{FF2B5EF4-FFF2-40B4-BE49-F238E27FC236}">
                <a16:creationId xmlns:a16="http://schemas.microsoft.com/office/drawing/2014/main" id="{81083AC5-AD88-4E26-BFDA-6683BED868BB}"/>
              </a:ext>
            </a:extLst>
          </p:cNvPr>
          <p:cNvCxnSpPr>
            <a:cxnSpLocks noChangeShapeType="1"/>
            <a:stCxn id="21517" idx="0"/>
            <a:endCxn id="21514" idx="2"/>
          </p:cNvCxnSpPr>
          <p:nvPr/>
        </p:nvCxnSpPr>
        <p:spPr bwMode="auto">
          <a:xfrm flipH="1" flipV="1">
            <a:off x="4029078" y="4044950"/>
            <a:ext cx="109696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0" name="AutoShape 6">
            <a:extLst>
              <a:ext uri="{FF2B5EF4-FFF2-40B4-BE49-F238E27FC236}">
                <a16:creationId xmlns:a16="http://schemas.microsoft.com/office/drawing/2014/main" id="{20A1F30F-E3F4-49B7-8B6E-FB386C0745A0}"/>
              </a:ext>
            </a:extLst>
          </p:cNvPr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V="1">
            <a:off x="24939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D87A3299-578C-40E1-A510-2BD8D633E17A}"/>
              </a:ext>
            </a:extLst>
          </p:cNvPr>
          <p:cNvCxnSpPr>
            <a:cxnSpLocks noChangeShapeType="1"/>
            <a:stCxn id="21522" idx="0"/>
            <a:endCxn id="21517" idx="2"/>
          </p:cNvCxnSpPr>
          <p:nvPr/>
        </p:nvCxnSpPr>
        <p:spPr bwMode="auto">
          <a:xfrm flipV="1">
            <a:off x="4616453" y="5070475"/>
            <a:ext cx="5111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1414D13E-17D3-4670-A9F1-4E26F28BACB0}"/>
              </a:ext>
            </a:extLst>
          </p:cNvPr>
          <p:cNvCxnSpPr>
            <a:cxnSpLocks noChangeShapeType="1"/>
            <a:stCxn id="21516" idx="2"/>
            <a:endCxn id="21521" idx="0"/>
          </p:cNvCxnSpPr>
          <p:nvPr/>
        </p:nvCxnSpPr>
        <p:spPr bwMode="auto">
          <a:xfrm>
            <a:off x="2960688" y="5070475"/>
            <a:ext cx="5064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3" name="AutoShape 9">
            <a:extLst>
              <a:ext uri="{FF2B5EF4-FFF2-40B4-BE49-F238E27FC236}">
                <a16:creationId xmlns:a16="http://schemas.microsoft.com/office/drawing/2014/main" id="{781ECCDE-A27B-45F9-B82D-562A9B8BF799}"/>
              </a:ext>
            </a:extLst>
          </p:cNvPr>
          <p:cNvCxnSpPr>
            <a:cxnSpLocks noChangeShapeType="1"/>
            <a:stCxn id="21517" idx="2"/>
            <a:endCxn id="21523" idx="0"/>
          </p:cNvCxnSpPr>
          <p:nvPr/>
        </p:nvCxnSpPr>
        <p:spPr bwMode="auto">
          <a:xfrm>
            <a:off x="5127628" y="5070475"/>
            <a:ext cx="4730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9F2F5EAA-0699-472A-A597-B50012D5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FB5990D2-7521-46B0-80BF-DC9B10DB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609D3F8B-919E-48C6-9FCA-6383E171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E761A7A3-DD26-4D76-99C6-6EB87D94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6" y="4643441"/>
            <a:ext cx="1595437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9  4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0C94238A-554D-4B31-9E33-56E4B5FB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1DCA622E-78CA-4A91-A143-5673C193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CA1C7368-1DEC-4186-89D0-1E2D5DC7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72FB19C1-9BB8-4868-B096-1FAF2BFE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68966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1522" name="AutoShape 18">
            <a:extLst>
              <a:ext uri="{FF2B5EF4-FFF2-40B4-BE49-F238E27FC236}">
                <a16:creationId xmlns:a16="http://schemas.microsoft.com/office/drawing/2014/main" id="{5C67B0DE-AA08-4529-9B99-99CC14CA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D1663F6B-D4B4-469C-B78F-5AB5E8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1524" name="AutoShape 20">
            <a:extLst>
              <a:ext uri="{FF2B5EF4-FFF2-40B4-BE49-F238E27FC236}">
                <a16:creationId xmlns:a16="http://schemas.microsoft.com/office/drawing/2014/main" id="{8677E963-E08B-449E-93E9-BE541A81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FC697334-C254-44ED-AE31-55E4D316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5668966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6" name="AutoShape 22">
            <a:extLst>
              <a:ext uri="{FF2B5EF4-FFF2-40B4-BE49-F238E27FC236}">
                <a16:creationId xmlns:a16="http://schemas.microsoft.com/office/drawing/2014/main" id="{D4DC9A2E-6662-4DD0-A0C8-A9B67E2F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7" name="AutoShape 23">
            <a:extLst>
              <a:ext uri="{FF2B5EF4-FFF2-40B4-BE49-F238E27FC236}">
                <a16:creationId xmlns:a16="http://schemas.microsoft.com/office/drawing/2014/main" id="{767D05D8-4F12-49D9-A5A7-0ECA1FB1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1528" name="AutoShape 24">
            <a:extLst>
              <a:ext uri="{FF2B5EF4-FFF2-40B4-BE49-F238E27FC236}">
                <a16:creationId xmlns:a16="http://schemas.microsoft.com/office/drawing/2014/main" id="{658D6224-664F-43F2-8DC5-3BA0DB96D3CB}"/>
              </a:ext>
            </a:extLst>
          </p:cNvPr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V="1">
            <a:off x="73802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9" name="AutoShape 25">
            <a:extLst>
              <a:ext uri="{FF2B5EF4-FFF2-40B4-BE49-F238E27FC236}">
                <a16:creationId xmlns:a16="http://schemas.microsoft.com/office/drawing/2014/main" id="{6069037F-3DD4-4EDD-92B4-121CE4DEC05B}"/>
              </a:ext>
            </a:extLst>
          </p:cNvPr>
          <p:cNvCxnSpPr>
            <a:cxnSpLocks noChangeShapeType="1"/>
            <a:stCxn id="21519" idx="0"/>
            <a:endCxn id="21515" idx="2"/>
          </p:cNvCxnSpPr>
          <p:nvPr/>
        </p:nvCxnSpPr>
        <p:spPr bwMode="auto">
          <a:xfrm flipH="1" flipV="1">
            <a:off x="8448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0" name="AutoShape 26">
            <a:extLst>
              <a:ext uri="{FF2B5EF4-FFF2-40B4-BE49-F238E27FC236}">
                <a16:creationId xmlns:a16="http://schemas.microsoft.com/office/drawing/2014/main" id="{35FA070D-1FA8-4DC1-99A4-AB68F75F971D}"/>
              </a:ext>
            </a:extLst>
          </p:cNvPr>
          <p:cNvCxnSpPr>
            <a:cxnSpLocks noChangeShapeType="1"/>
            <a:stCxn id="21524" idx="0"/>
            <a:endCxn id="21518" idx="2"/>
          </p:cNvCxnSpPr>
          <p:nvPr/>
        </p:nvCxnSpPr>
        <p:spPr bwMode="auto">
          <a:xfrm flipV="1">
            <a:off x="69135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1" name="AutoShape 27">
            <a:extLst>
              <a:ext uri="{FF2B5EF4-FFF2-40B4-BE49-F238E27FC236}">
                <a16:creationId xmlns:a16="http://schemas.microsoft.com/office/drawing/2014/main" id="{D0E67326-8B7D-495D-99F6-D420972748F1}"/>
              </a:ext>
            </a:extLst>
          </p:cNvPr>
          <p:cNvCxnSpPr>
            <a:cxnSpLocks noChangeShapeType="1"/>
            <a:stCxn id="21526" idx="0"/>
            <a:endCxn id="21519" idx="2"/>
          </p:cNvCxnSpPr>
          <p:nvPr/>
        </p:nvCxnSpPr>
        <p:spPr bwMode="auto">
          <a:xfrm flipV="1">
            <a:off x="9034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2" name="AutoShape 28">
            <a:extLst>
              <a:ext uri="{FF2B5EF4-FFF2-40B4-BE49-F238E27FC236}">
                <a16:creationId xmlns:a16="http://schemas.microsoft.com/office/drawing/2014/main" id="{73A6E0A4-CBED-454F-9C58-781977C10A6C}"/>
              </a:ext>
            </a:extLst>
          </p:cNvPr>
          <p:cNvCxnSpPr>
            <a:cxnSpLocks noChangeShapeType="1"/>
            <a:stCxn id="21518" idx="2"/>
            <a:endCxn id="21525" idx="0"/>
          </p:cNvCxnSpPr>
          <p:nvPr/>
        </p:nvCxnSpPr>
        <p:spPr bwMode="auto">
          <a:xfrm>
            <a:off x="7380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3" name="AutoShape 29">
            <a:extLst>
              <a:ext uri="{FF2B5EF4-FFF2-40B4-BE49-F238E27FC236}">
                <a16:creationId xmlns:a16="http://schemas.microsoft.com/office/drawing/2014/main" id="{EB2147AC-A0E7-4225-B080-0C7DC50CDC56}"/>
              </a:ext>
            </a:extLst>
          </p:cNvPr>
          <p:cNvCxnSpPr>
            <a:cxnSpLocks noChangeShapeType="1"/>
            <a:stCxn id="21519" idx="2"/>
            <a:endCxn id="21527" idx="0"/>
          </p:cNvCxnSpPr>
          <p:nvPr/>
        </p:nvCxnSpPr>
        <p:spPr bwMode="auto">
          <a:xfrm>
            <a:off x="9515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4" name="AutoShape 30">
            <a:extLst>
              <a:ext uri="{FF2B5EF4-FFF2-40B4-BE49-F238E27FC236}">
                <a16:creationId xmlns:a16="http://schemas.microsoft.com/office/drawing/2014/main" id="{561C9671-C132-4CAA-8B34-B66FF39A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1535" name="AutoShape 31">
            <a:extLst>
              <a:ext uri="{FF2B5EF4-FFF2-40B4-BE49-F238E27FC236}">
                <a16:creationId xmlns:a16="http://schemas.microsoft.com/office/drawing/2014/main" id="{B13E04C3-560D-4EDA-8890-CB70212FCB30}"/>
              </a:ext>
            </a:extLst>
          </p:cNvPr>
          <p:cNvCxnSpPr>
            <a:cxnSpLocks noChangeShapeType="1"/>
            <a:stCxn id="21514" idx="0"/>
            <a:endCxn id="21534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6" name="AutoShape 32">
            <a:extLst>
              <a:ext uri="{FF2B5EF4-FFF2-40B4-BE49-F238E27FC236}">
                <a16:creationId xmlns:a16="http://schemas.microsoft.com/office/drawing/2014/main" id="{FF2BDDF6-8DDA-444B-9E40-D044EF246B0D}"/>
              </a:ext>
            </a:extLst>
          </p:cNvPr>
          <p:cNvCxnSpPr>
            <a:cxnSpLocks noChangeShapeType="1"/>
            <a:stCxn id="21515" idx="0"/>
            <a:endCxn id="21534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7" name="Line 33">
            <a:extLst>
              <a:ext uri="{FF2B5EF4-FFF2-40B4-BE49-F238E27FC236}">
                <a16:creationId xmlns:a16="http://schemas.microsoft.com/office/drawing/2014/main" id="{61867E27-A2B6-48F3-8FFD-98D179D77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5416" y="4191000"/>
            <a:ext cx="612775" cy="304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9CCEF5A6-9C00-4FFA-96F7-F5E6AA622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91000"/>
            <a:ext cx="609600" cy="304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8079EF1E-C3E1-41DA-A178-D4997A77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4A39AB0-6790-4C3E-B819-9A7DEA4320D1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36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53276405-C2B2-485E-BF25-2E10D2E6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8" y="138119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A1889B80-4584-49AB-AB9E-9B550CD0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…, merge, merge</a:t>
            </a:r>
          </a:p>
        </p:txBody>
      </p:sp>
      <p:cxnSp>
        <p:nvCxnSpPr>
          <p:cNvPr id="22532" name="AutoShape 4">
            <a:extLst>
              <a:ext uri="{FF2B5EF4-FFF2-40B4-BE49-F238E27FC236}">
                <a16:creationId xmlns:a16="http://schemas.microsoft.com/office/drawing/2014/main" id="{6AA0CD52-AA2E-4B84-AF8E-807423FCA7B2}"/>
              </a:ext>
            </a:extLst>
          </p:cNvPr>
          <p:cNvCxnSpPr>
            <a:cxnSpLocks noChangeShapeType="1"/>
            <a:stCxn id="22540" idx="0"/>
            <a:endCxn id="22538" idx="2"/>
          </p:cNvCxnSpPr>
          <p:nvPr/>
        </p:nvCxnSpPr>
        <p:spPr bwMode="auto">
          <a:xfrm flipV="1">
            <a:off x="29606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3" name="AutoShape 5">
            <a:extLst>
              <a:ext uri="{FF2B5EF4-FFF2-40B4-BE49-F238E27FC236}">
                <a16:creationId xmlns:a16="http://schemas.microsoft.com/office/drawing/2014/main" id="{B55DAE9A-D5BB-4C76-B02F-82E7245CFDCA}"/>
              </a:ext>
            </a:extLst>
          </p:cNvPr>
          <p:cNvCxnSpPr>
            <a:cxnSpLocks noChangeShapeType="1"/>
            <a:stCxn id="22541" idx="0"/>
            <a:endCxn id="22538" idx="2"/>
          </p:cNvCxnSpPr>
          <p:nvPr/>
        </p:nvCxnSpPr>
        <p:spPr bwMode="auto">
          <a:xfrm flipH="1" flipV="1">
            <a:off x="4029078" y="4044950"/>
            <a:ext cx="109696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5CD288D1-600A-4A78-B4AB-38579B7BCC84}"/>
              </a:ext>
            </a:extLst>
          </p:cNvPr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V="1">
            <a:off x="24939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B475BE44-73CE-4AAB-946C-C85E9B9DB835}"/>
              </a:ext>
            </a:extLst>
          </p:cNvPr>
          <p:cNvCxnSpPr>
            <a:cxnSpLocks noChangeShapeType="1"/>
            <a:stCxn id="22546" idx="0"/>
            <a:endCxn id="22541" idx="2"/>
          </p:cNvCxnSpPr>
          <p:nvPr/>
        </p:nvCxnSpPr>
        <p:spPr bwMode="auto">
          <a:xfrm flipV="1">
            <a:off x="4616453" y="5070475"/>
            <a:ext cx="5111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1170D9F6-F8B3-4059-B5E3-6B2820CF6ED6}"/>
              </a:ext>
            </a:extLst>
          </p:cNvPr>
          <p:cNvCxnSpPr>
            <a:cxnSpLocks noChangeShapeType="1"/>
            <a:stCxn id="22540" idx="2"/>
            <a:endCxn id="22545" idx="0"/>
          </p:cNvCxnSpPr>
          <p:nvPr/>
        </p:nvCxnSpPr>
        <p:spPr bwMode="auto">
          <a:xfrm>
            <a:off x="2960688" y="5070475"/>
            <a:ext cx="5064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4EEA5E7D-6665-4344-BA53-8C0E22B9E2E4}"/>
              </a:ext>
            </a:extLst>
          </p:cNvPr>
          <p:cNvCxnSpPr>
            <a:cxnSpLocks noChangeShapeType="1"/>
            <a:stCxn id="22541" idx="2"/>
            <a:endCxn id="22547" idx="0"/>
          </p:cNvCxnSpPr>
          <p:nvPr/>
        </p:nvCxnSpPr>
        <p:spPr bwMode="auto">
          <a:xfrm>
            <a:off x="5127628" y="5070475"/>
            <a:ext cx="4730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8" name="AutoShape 10">
            <a:extLst>
              <a:ext uri="{FF2B5EF4-FFF2-40B4-BE49-F238E27FC236}">
                <a16:creationId xmlns:a16="http://schemas.microsoft.com/office/drawing/2014/main" id="{A9117624-EDB8-46E4-BA2B-38D41EF8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7  2 </a:t>
            </a:r>
            <a:r>
              <a:rPr lang="en-US" altLang="en-US" sz="180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 dirty="0">
                <a:latin typeface="Tahoma" panose="020B0604030504040204" pitchFamily="34" charset="0"/>
              </a:rPr>
              <a:t> 9  4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2539" name="AutoShape 11">
            <a:extLst>
              <a:ext uri="{FF2B5EF4-FFF2-40B4-BE49-F238E27FC236}">
                <a16:creationId xmlns:a16="http://schemas.microsoft.com/office/drawing/2014/main" id="{CB974F36-0D26-4CD0-88B4-D5759E28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3  8  6  1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B49198EF-7172-486C-AED9-9364F3BD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2541" name="AutoShape 13">
            <a:extLst>
              <a:ext uri="{FF2B5EF4-FFF2-40B4-BE49-F238E27FC236}">
                <a16:creationId xmlns:a16="http://schemas.microsoft.com/office/drawing/2014/main" id="{C78A8B51-4B61-4DFA-9FFB-15FD469F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6" y="4643441"/>
            <a:ext cx="1595437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9  4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99137AAE-BE5A-41A1-A5B5-374F8F80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3  8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28670E0D-5E7E-427B-ADA9-04B58889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6  1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4FC9BA8D-DD82-4934-93AE-1F8E1BC3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2545" name="AutoShape 17">
            <a:extLst>
              <a:ext uri="{FF2B5EF4-FFF2-40B4-BE49-F238E27FC236}">
                <a16:creationId xmlns:a16="http://schemas.microsoft.com/office/drawing/2014/main" id="{7846F507-DC39-4548-A2FB-B6BA63A2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68966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C85B4122-F9CF-402D-8C37-45CCF66C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2547" name="AutoShape 19">
            <a:extLst>
              <a:ext uri="{FF2B5EF4-FFF2-40B4-BE49-F238E27FC236}">
                <a16:creationId xmlns:a16="http://schemas.microsoft.com/office/drawing/2014/main" id="{8C1914CE-BE68-4AFA-81C2-A6D743C1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2548" name="AutoShape 20">
            <a:extLst>
              <a:ext uri="{FF2B5EF4-FFF2-40B4-BE49-F238E27FC236}">
                <a16:creationId xmlns:a16="http://schemas.microsoft.com/office/drawing/2014/main" id="{20DF62C1-F4A4-4061-BC18-DFA4F130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2549" name="AutoShape 21">
            <a:extLst>
              <a:ext uri="{FF2B5EF4-FFF2-40B4-BE49-F238E27FC236}">
                <a16:creationId xmlns:a16="http://schemas.microsoft.com/office/drawing/2014/main" id="{693FB6B1-5518-4301-A56A-CAD94E77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5668966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8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2550" name="AutoShape 22">
            <a:extLst>
              <a:ext uri="{FF2B5EF4-FFF2-40B4-BE49-F238E27FC236}">
                <a16:creationId xmlns:a16="http://schemas.microsoft.com/office/drawing/2014/main" id="{9FAC3B87-30B8-49A7-86A1-189C8EF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6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2551" name="AutoShape 23">
            <a:extLst>
              <a:ext uri="{FF2B5EF4-FFF2-40B4-BE49-F238E27FC236}">
                <a16:creationId xmlns:a16="http://schemas.microsoft.com/office/drawing/2014/main" id="{1F8AF957-9BA8-4096-8E47-FCF6769A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1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2552" name="AutoShape 24">
            <a:extLst>
              <a:ext uri="{FF2B5EF4-FFF2-40B4-BE49-F238E27FC236}">
                <a16:creationId xmlns:a16="http://schemas.microsoft.com/office/drawing/2014/main" id="{88BEEA26-667D-4C1A-B81D-14A80C939B3E}"/>
              </a:ext>
            </a:extLst>
          </p:cNvPr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V="1">
            <a:off x="73802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3" name="AutoShape 25">
            <a:extLst>
              <a:ext uri="{FF2B5EF4-FFF2-40B4-BE49-F238E27FC236}">
                <a16:creationId xmlns:a16="http://schemas.microsoft.com/office/drawing/2014/main" id="{E3BE4135-6A48-4867-99E5-01A9231DBEFE}"/>
              </a:ext>
            </a:extLst>
          </p:cNvPr>
          <p:cNvCxnSpPr>
            <a:cxnSpLocks noChangeShapeType="1"/>
            <a:stCxn id="22543" idx="0"/>
            <a:endCxn id="22539" idx="2"/>
          </p:cNvCxnSpPr>
          <p:nvPr/>
        </p:nvCxnSpPr>
        <p:spPr bwMode="auto">
          <a:xfrm flipH="1" flipV="1">
            <a:off x="8448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4" name="AutoShape 26">
            <a:extLst>
              <a:ext uri="{FF2B5EF4-FFF2-40B4-BE49-F238E27FC236}">
                <a16:creationId xmlns:a16="http://schemas.microsoft.com/office/drawing/2014/main" id="{F2C76A20-9F26-4280-B889-6945DA59C352}"/>
              </a:ext>
            </a:extLst>
          </p:cNvPr>
          <p:cNvCxnSpPr>
            <a:cxnSpLocks noChangeShapeType="1"/>
            <a:stCxn id="22548" idx="0"/>
            <a:endCxn id="22542" idx="2"/>
          </p:cNvCxnSpPr>
          <p:nvPr/>
        </p:nvCxnSpPr>
        <p:spPr bwMode="auto">
          <a:xfrm flipV="1">
            <a:off x="69135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5" name="AutoShape 27">
            <a:extLst>
              <a:ext uri="{FF2B5EF4-FFF2-40B4-BE49-F238E27FC236}">
                <a16:creationId xmlns:a16="http://schemas.microsoft.com/office/drawing/2014/main" id="{7D53132B-1B70-4A1F-89AA-6873E256C8E4}"/>
              </a:ext>
            </a:extLst>
          </p:cNvPr>
          <p:cNvCxnSpPr>
            <a:cxnSpLocks noChangeShapeType="1"/>
            <a:stCxn id="22550" idx="0"/>
            <a:endCxn id="22543" idx="2"/>
          </p:cNvCxnSpPr>
          <p:nvPr/>
        </p:nvCxnSpPr>
        <p:spPr bwMode="auto">
          <a:xfrm flipV="1">
            <a:off x="9034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6" name="AutoShape 28">
            <a:extLst>
              <a:ext uri="{FF2B5EF4-FFF2-40B4-BE49-F238E27FC236}">
                <a16:creationId xmlns:a16="http://schemas.microsoft.com/office/drawing/2014/main" id="{4995850B-ECB6-4AF2-AF64-9DA12926C031}"/>
              </a:ext>
            </a:extLst>
          </p:cNvPr>
          <p:cNvCxnSpPr>
            <a:cxnSpLocks noChangeShapeType="1"/>
            <a:stCxn id="22542" idx="2"/>
            <a:endCxn id="22549" idx="0"/>
          </p:cNvCxnSpPr>
          <p:nvPr/>
        </p:nvCxnSpPr>
        <p:spPr bwMode="auto">
          <a:xfrm>
            <a:off x="7380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7" name="AutoShape 29">
            <a:extLst>
              <a:ext uri="{FF2B5EF4-FFF2-40B4-BE49-F238E27FC236}">
                <a16:creationId xmlns:a16="http://schemas.microsoft.com/office/drawing/2014/main" id="{086C317D-ACFD-4C32-B3B3-71E510236470}"/>
              </a:ext>
            </a:extLst>
          </p:cNvPr>
          <p:cNvCxnSpPr>
            <a:cxnSpLocks noChangeShapeType="1"/>
            <a:stCxn id="22543" idx="2"/>
            <a:endCxn id="22551" idx="0"/>
          </p:cNvCxnSpPr>
          <p:nvPr/>
        </p:nvCxnSpPr>
        <p:spPr bwMode="auto">
          <a:xfrm>
            <a:off x="9515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8" name="AutoShape 30">
            <a:extLst>
              <a:ext uri="{FF2B5EF4-FFF2-40B4-BE49-F238E27FC236}">
                <a16:creationId xmlns:a16="http://schemas.microsoft.com/office/drawing/2014/main" id="{33DB072F-6AA4-4234-8DF9-83378D8A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2559" name="AutoShape 31">
            <a:extLst>
              <a:ext uri="{FF2B5EF4-FFF2-40B4-BE49-F238E27FC236}">
                <a16:creationId xmlns:a16="http://schemas.microsoft.com/office/drawing/2014/main" id="{B690DAFF-985E-4EFA-9A30-7A893A25CBAB}"/>
              </a:ext>
            </a:extLst>
          </p:cNvPr>
          <p:cNvCxnSpPr>
            <a:cxnSpLocks noChangeShapeType="1"/>
            <a:stCxn id="22538" idx="0"/>
            <a:endCxn id="22558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60" name="AutoShape 32">
            <a:extLst>
              <a:ext uri="{FF2B5EF4-FFF2-40B4-BE49-F238E27FC236}">
                <a16:creationId xmlns:a16="http://schemas.microsoft.com/office/drawing/2014/main" id="{E6538317-9496-461D-BAB0-24F47B233CEE}"/>
              </a:ext>
            </a:extLst>
          </p:cNvPr>
          <p:cNvCxnSpPr>
            <a:cxnSpLocks noChangeShapeType="1"/>
            <a:stCxn id="22539" idx="0"/>
            <a:endCxn id="22558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61" name="Line 33">
            <a:extLst>
              <a:ext uri="{FF2B5EF4-FFF2-40B4-BE49-F238E27FC236}">
                <a16:creationId xmlns:a16="http://schemas.microsoft.com/office/drawing/2014/main" id="{FC8B1D04-91DE-4023-A388-9BE93AD2F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5016" y="4191000"/>
            <a:ext cx="612775" cy="304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51CE367A-6F56-4339-9E28-B0078C455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4191000"/>
            <a:ext cx="609600" cy="304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D05FE0B0-76CC-4645-8B73-3CFFE2D5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41" y="6342066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F95E5D80-138F-4EAF-8FB7-DD2544E6CEE2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37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838CAAFB-E9A7-4294-AD5D-263BE1C4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2131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C66ABDC-BF2F-46AF-BD33-4C8D1E1C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3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3556" name="AutoShape 4">
            <a:extLst>
              <a:ext uri="{FF2B5EF4-FFF2-40B4-BE49-F238E27FC236}">
                <a16:creationId xmlns:a16="http://schemas.microsoft.com/office/drawing/2014/main" id="{3D83A6F6-3AA6-4AC4-AADB-B761E754502D}"/>
              </a:ext>
            </a:extLst>
          </p:cNvPr>
          <p:cNvCxnSpPr>
            <a:cxnSpLocks noChangeShapeType="1"/>
            <a:stCxn id="23564" idx="0"/>
            <a:endCxn id="23562" idx="2"/>
          </p:cNvCxnSpPr>
          <p:nvPr/>
        </p:nvCxnSpPr>
        <p:spPr bwMode="auto">
          <a:xfrm flipV="1">
            <a:off x="29606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7" name="AutoShape 5">
            <a:extLst>
              <a:ext uri="{FF2B5EF4-FFF2-40B4-BE49-F238E27FC236}">
                <a16:creationId xmlns:a16="http://schemas.microsoft.com/office/drawing/2014/main" id="{7902774C-214A-4C04-B0C5-850EE08E0C23}"/>
              </a:ext>
            </a:extLst>
          </p:cNvPr>
          <p:cNvCxnSpPr>
            <a:cxnSpLocks noChangeShapeType="1"/>
            <a:stCxn id="23565" idx="0"/>
            <a:endCxn id="23562" idx="2"/>
          </p:cNvCxnSpPr>
          <p:nvPr/>
        </p:nvCxnSpPr>
        <p:spPr bwMode="auto">
          <a:xfrm flipH="1" flipV="1">
            <a:off x="4029078" y="4044950"/>
            <a:ext cx="109696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6F8C65F4-1F2B-4FF5-A9F7-7708EEA1D498}"/>
              </a:ext>
            </a:extLst>
          </p:cNvPr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V="1">
            <a:off x="24939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41FA5229-111F-4983-B7B4-04D0084BF5D1}"/>
              </a:ext>
            </a:extLst>
          </p:cNvPr>
          <p:cNvCxnSpPr>
            <a:cxnSpLocks noChangeShapeType="1"/>
            <a:stCxn id="23570" idx="0"/>
            <a:endCxn id="23565" idx="2"/>
          </p:cNvCxnSpPr>
          <p:nvPr/>
        </p:nvCxnSpPr>
        <p:spPr bwMode="auto">
          <a:xfrm flipV="1">
            <a:off x="4616453" y="5070475"/>
            <a:ext cx="5111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71DE7B87-432C-4018-A8B5-12242A0A1096}"/>
              </a:ext>
            </a:extLst>
          </p:cNvPr>
          <p:cNvCxnSpPr>
            <a:cxnSpLocks noChangeShapeType="1"/>
            <a:stCxn id="23564" idx="2"/>
            <a:endCxn id="23569" idx="0"/>
          </p:cNvCxnSpPr>
          <p:nvPr/>
        </p:nvCxnSpPr>
        <p:spPr bwMode="auto">
          <a:xfrm>
            <a:off x="2960688" y="5070475"/>
            <a:ext cx="5064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7E638600-53CC-4547-B898-479158C39086}"/>
              </a:ext>
            </a:extLst>
          </p:cNvPr>
          <p:cNvCxnSpPr>
            <a:cxnSpLocks noChangeShapeType="1"/>
            <a:stCxn id="23565" idx="2"/>
            <a:endCxn id="23571" idx="0"/>
          </p:cNvCxnSpPr>
          <p:nvPr/>
        </p:nvCxnSpPr>
        <p:spPr bwMode="auto">
          <a:xfrm>
            <a:off x="5127628" y="5070475"/>
            <a:ext cx="4730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2" name="AutoShape 10">
            <a:extLst>
              <a:ext uri="{FF2B5EF4-FFF2-40B4-BE49-F238E27FC236}">
                <a16:creationId xmlns:a16="http://schemas.microsoft.com/office/drawing/2014/main" id="{C87BAFFF-AF94-4575-BC1C-98C1E41A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7  2 </a:t>
            </a:r>
            <a:r>
              <a:rPr lang="en-US" altLang="en-US" sz="180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 dirty="0">
                <a:latin typeface="Tahoma" panose="020B0604030504040204" pitchFamily="34" charset="0"/>
              </a:rPr>
              <a:t> 9  4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3563" name="AutoShape 11">
            <a:extLst>
              <a:ext uri="{FF2B5EF4-FFF2-40B4-BE49-F238E27FC236}">
                <a16:creationId xmlns:a16="http://schemas.microsoft.com/office/drawing/2014/main" id="{4CF0FB33-9259-4665-9A17-32BE2567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6" y="361791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3  8  6  1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F036FD1B-4F95-4C22-B1C3-E9B3C85F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3565" name="AutoShape 13">
            <a:extLst>
              <a:ext uri="{FF2B5EF4-FFF2-40B4-BE49-F238E27FC236}">
                <a16:creationId xmlns:a16="http://schemas.microsoft.com/office/drawing/2014/main" id="{380524F9-BC8D-440A-98B0-ED629DB8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6" y="4643441"/>
            <a:ext cx="1595437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9  4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3566" name="AutoShape 14">
            <a:extLst>
              <a:ext uri="{FF2B5EF4-FFF2-40B4-BE49-F238E27FC236}">
                <a16:creationId xmlns:a16="http://schemas.microsoft.com/office/drawing/2014/main" id="{B3D21F7D-6EDC-4D78-80FD-B7D295E9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3" y="4643441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3  8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3567" name="AutoShape 15">
            <a:extLst>
              <a:ext uri="{FF2B5EF4-FFF2-40B4-BE49-F238E27FC236}">
                <a16:creationId xmlns:a16="http://schemas.microsoft.com/office/drawing/2014/main" id="{5B13749F-60A9-457F-9536-C328A3EF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66" y="4643441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6  1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3568" name="AutoShape 16">
            <a:extLst>
              <a:ext uri="{FF2B5EF4-FFF2-40B4-BE49-F238E27FC236}">
                <a16:creationId xmlns:a16="http://schemas.microsoft.com/office/drawing/2014/main" id="{615848E3-20A8-4EAE-915D-7DFB8BFB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3569" name="AutoShape 17">
            <a:extLst>
              <a:ext uri="{FF2B5EF4-FFF2-40B4-BE49-F238E27FC236}">
                <a16:creationId xmlns:a16="http://schemas.microsoft.com/office/drawing/2014/main" id="{A5B708E8-C419-469F-89BA-66D004BE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68966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id="{BD91BF5C-2C45-45E3-B2DD-01487D67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3571" name="AutoShape 19">
            <a:extLst>
              <a:ext uri="{FF2B5EF4-FFF2-40B4-BE49-F238E27FC236}">
                <a16:creationId xmlns:a16="http://schemas.microsoft.com/office/drawing/2014/main" id="{73C2DC42-2215-451E-A4EA-758C91B5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3572" name="AutoShape 20">
            <a:extLst>
              <a:ext uri="{FF2B5EF4-FFF2-40B4-BE49-F238E27FC236}">
                <a16:creationId xmlns:a16="http://schemas.microsoft.com/office/drawing/2014/main" id="{B4A90F58-C713-49D9-BCCB-9456E004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3" y="5668966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28627DF9-119C-458D-8D8A-49F86836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5668966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8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id="{2423CF83-CB90-4890-AC34-158B62A0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41" y="5668966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6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575" name="AutoShape 23">
            <a:extLst>
              <a:ext uri="{FF2B5EF4-FFF2-40B4-BE49-F238E27FC236}">
                <a16:creationId xmlns:a16="http://schemas.microsoft.com/office/drawing/2014/main" id="{D396FD37-AC12-4317-8E96-1A9DB088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6" y="5668966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1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8E6EE18F-9972-468F-9027-43BA2E10E597}"/>
              </a:ext>
            </a:extLst>
          </p:cNvPr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V="1">
            <a:off x="7380291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7" name="AutoShape 25">
            <a:extLst>
              <a:ext uri="{FF2B5EF4-FFF2-40B4-BE49-F238E27FC236}">
                <a16:creationId xmlns:a16="http://schemas.microsoft.com/office/drawing/2014/main" id="{C189AD7E-F523-499C-9D28-65BD4527AA46}"/>
              </a:ext>
            </a:extLst>
          </p:cNvPr>
          <p:cNvCxnSpPr>
            <a:cxnSpLocks noChangeShapeType="1"/>
            <a:stCxn id="23567" idx="0"/>
            <a:endCxn id="23563" idx="2"/>
          </p:cNvCxnSpPr>
          <p:nvPr/>
        </p:nvCxnSpPr>
        <p:spPr bwMode="auto">
          <a:xfrm flipH="1" flipV="1">
            <a:off x="8448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3DA3CCFE-9066-480C-B451-180AC7DDA6E4}"/>
              </a:ext>
            </a:extLst>
          </p:cNvPr>
          <p:cNvCxnSpPr>
            <a:cxnSpLocks noChangeShapeType="1"/>
            <a:stCxn id="23572" idx="0"/>
            <a:endCxn id="23566" idx="2"/>
          </p:cNvCxnSpPr>
          <p:nvPr/>
        </p:nvCxnSpPr>
        <p:spPr bwMode="auto">
          <a:xfrm flipV="1">
            <a:off x="6913566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BC18C739-1E5F-4B72-8FA0-B81D3FF11E6C}"/>
              </a:ext>
            </a:extLst>
          </p:cNvPr>
          <p:cNvCxnSpPr>
            <a:cxnSpLocks noChangeShapeType="1"/>
            <a:stCxn id="23574" idx="0"/>
            <a:endCxn id="23567" idx="2"/>
          </p:cNvCxnSpPr>
          <p:nvPr/>
        </p:nvCxnSpPr>
        <p:spPr bwMode="auto">
          <a:xfrm flipV="1">
            <a:off x="9034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0" name="AutoShape 28">
            <a:extLst>
              <a:ext uri="{FF2B5EF4-FFF2-40B4-BE49-F238E27FC236}">
                <a16:creationId xmlns:a16="http://schemas.microsoft.com/office/drawing/2014/main" id="{2D6A02AD-FB72-4E25-86B0-632238FED1E8}"/>
              </a:ext>
            </a:extLst>
          </p:cNvPr>
          <p:cNvCxnSpPr>
            <a:cxnSpLocks noChangeShapeType="1"/>
            <a:stCxn id="23566" idx="2"/>
            <a:endCxn id="23573" idx="0"/>
          </p:cNvCxnSpPr>
          <p:nvPr/>
        </p:nvCxnSpPr>
        <p:spPr bwMode="auto">
          <a:xfrm>
            <a:off x="7380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35C6DD71-B66A-4C87-8977-044AEC22F441}"/>
              </a:ext>
            </a:extLst>
          </p:cNvPr>
          <p:cNvCxnSpPr>
            <a:cxnSpLocks noChangeShapeType="1"/>
            <a:stCxn id="23567" idx="2"/>
            <a:endCxn id="23575" idx="0"/>
          </p:cNvCxnSpPr>
          <p:nvPr/>
        </p:nvCxnSpPr>
        <p:spPr bwMode="auto">
          <a:xfrm>
            <a:off x="9515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2" name="AutoShape 30">
            <a:extLst>
              <a:ext uri="{FF2B5EF4-FFF2-40B4-BE49-F238E27FC236}">
                <a16:creationId xmlns:a16="http://schemas.microsoft.com/office/drawing/2014/main" id="{22D64AB2-BC37-424B-B305-C295F87B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3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7  2  9  4 </a:t>
            </a:r>
            <a:r>
              <a:rPr lang="en-US" altLang="en-US" sz="180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 dirty="0">
                <a:latin typeface="Tahoma" panose="020B0604030504040204" pitchFamily="34" charset="0"/>
              </a:rPr>
              <a:t> 3  8  6  1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latin typeface="Tahoma" panose="020B0604030504040204" pitchFamily="34" charset="0"/>
              </a:rPr>
              <a:t>  </a:t>
            </a: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23583" name="AutoShape 31">
            <a:extLst>
              <a:ext uri="{FF2B5EF4-FFF2-40B4-BE49-F238E27FC236}">
                <a16:creationId xmlns:a16="http://schemas.microsoft.com/office/drawing/2014/main" id="{36047832-E925-40F7-8AAE-E35779045CAE}"/>
              </a:ext>
            </a:extLst>
          </p:cNvPr>
          <p:cNvCxnSpPr>
            <a:cxnSpLocks noChangeShapeType="1"/>
            <a:stCxn id="23562" idx="0"/>
            <a:endCxn id="23582" idx="2"/>
          </p:cNvCxnSpPr>
          <p:nvPr/>
        </p:nvCxnSpPr>
        <p:spPr bwMode="auto">
          <a:xfrm flipV="1">
            <a:off x="4029078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4" name="AutoShape 32">
            <a:extLst>
              <a:ext uri="{FF2B5EF4-FFF2-40B4-BE49-F238E27FC236}">
                <a16:creationId xmlns:a16="http://schemas.microsoft.com/office/drawing/2014/main" id="{26F21254-D1CB-4279-A892-7AF4D4005494}"/>
              </a:ext>
            </a:extLst>
          </p:cNvPr>
          <p:cNvCxnSpPr>
            <a:cxnSpLocks noChangeShapeType="1"/>
            <a:stCxn id="23563" idx="0"/>
            <a:endCxn id="23582" idx="2"/>
          </p:cNvCxnSpPr>
          <p:nvPr/>
        </p:nvCxnSpPr>
        <p:spPr bwMode="auto">
          <a:xfrm flipH="1" flipV="1">
            <a:off x="6248403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5" name="Line 33">
            <a:extLst>
              <a:ext uri="{FF2B5EF4-FFF2-40B4-BE49-F238E27FC236}">
                <a16:creationId xmlns:a16="http://schemas.microsoft.com/office/drawing/2014/main" id="{2EAA76EB-D254-4478-849C-03D79B717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5616" y="3124200"/>
            <a:ext cx="688975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74890D16-20DF-4D17-8F7D-AA1CF6FA7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6858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CB24A-62E9-4110-B1D8-805F528ED266}"/>
              </a:ext>
            </a:extLst>
          </p:cNvPr>
          <p:cNvSpPr txBox="1"/>
          <p:nvPr/>
        </p:nvSpPr>
        <p:spPr>
          <a:xfrm>
            <a:off x="281148" y="-56612"/>
            <a:ext cx="68407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n 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(n&lt;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mid = n/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L = array of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(mid)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R = array of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(n-mid)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i &lt; mid;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(i=mid; i &lt; n;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[i-mid]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 , R , A)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D985CA-653C-4564-B065-ABC44C88C10E}"/>
              </a:ext>
            </a:extLst>
          </p:cNvPr>
          <p:cNvGrpSpPr/>
          <p:nvPr/>
        </p:nvGrpSpPr>
        <p:grpSpPr>
          <a:xfrm>
            <a:off x="1847528" y="4437112"/>
            <a:ext cx="8731696" cy="2854424"/>
            <a:chOff x="84138" y="2590800"/>
            <a:chExt cx="8755062" cy="4241800"/>
          </a:xfrm>
        </p:grpSpPr>
        <p:sp>
          <p:nvSpPr>
            <p:cNvPr id="4" name="Text Box 1">
              <a:extLst>
                <a:ext uri="{FF2B5EF4-FFF2-40B4-BE49-F238E27FC236}">
                  <a16:creationId xmlns:a16="http://schemas.microsoft.com/office/drawing/2014/main" id="{ED0F4469-75A7-4572-BBF3-F27D07360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8" y="6097567"/>
              <a:ext cx="587375" cy="735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>
                <a:buClrTx/>
                <a:buFontTx/>
                <a:buNone/>
              </a:pPr>
              <a:fld id="{F95E5D80-138F-4EAF-8FB7-DD2544E6CEE2}" type="slidenum">
                <a:rPr lang="en-US" altLang="en-US" sz="2600" b="1">
                  <a:solidFill>
                    <a:srgbClr val="FFFFFF"/>
                  </a:solidFill>
                  <a:latin typeface="Arial" panose="020B0604020202020204" pitchFamily="34" charset="0"/>
                </a:rPr>
                <a:pPr>
                  <a:buClrTx/>
                  <a:buFontTx/>
                  <a:buNone/>
                </a:pPr>
                <a:t>38</a:t>
              </a:fld>
              <a:endParaRPr lang="en-US" altLang="en-US" sz="26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" name="AutoShape 4">
              <a:extLst>
                <a:ext uri="{FF2B5EF4-FFF2-40B4-BE49-F238E27FC236}">
                  <a16:creationId xmlns:a16="http://schemas.microsoft.com/office/drawing/2014/main" id="{3CB3B8D6-7F10-4BF2-93FD-5ABA490DA243}"/>
                </a:ext>
              </a:extLst>
            </p:cNvPr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flipV="1">
              <a:off x="14366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" name="AutoShape 5">
              <a:extLst>
                <a:ext uri="{FF2B5EF4-FFF2-40B4-BE49-F238E27FC236}">
                  <a16:creationId xmlns:a16="http://schemas.microsoft.com/office/drawing/2014/main" id="{1D79E1DA-3D25-41F1-A41F-469E3916DA9D}"/>
                </a:ext>
              </a:extLst>
            </p:cNvPr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flipH="1" flipV="1">
              <a:off x="2505075" y="4044950"/>
              <a:ext cx="1096963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DFB410B0-6D0A-4C8E-8F5C-607C7E4DB55A}"/>
                </a:ext>
              </a:extLst>
            </p:cNvPr>
            <p:cNvCxnSpPr>
              <a:cxnSpLocks noChangeShapeType="1"/>
              <a:stCxn id="17" idx="0"/>
              <a:endCxn id="13" idx="2"/>
            </p:cNvCxnSpPr>
            <p:nvPr/>
          </p:nvCxnSpPr>
          <p:spPr bwMode="auto">
            <a:xfrm flipV="1">
              <a:off x="9699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1ED568FE-E1C0-4CCA-AFD2-7FA152D77566}"/>
                </a:ext>
              </a:extLst>
            </p:cNvPr>
            <p:cNvCxnSpPr>
              <a:cxnSpLocks noChangeShapeType="1"/>
              <a:stCxn id="19" idx="0"/>
              <a:endCxn id="14" idx="2"/>
            </p:cNvCxnSpPr>
            <p:nvPr/>
          </p:nvCxnSpPr>
          <p:spPr bwMode="auto">
            <a:xfrm flipV="1">
              <a:off x="3092450" y="5070475"/>
              <a:ext cx="5111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68F601E3-DE05-4058-941E-A20C76A0C50D}"/>
                </a:ext>
              </a:extLst>
            </p:cNvPr>
            <p:cNvCxnSpPr>
              <a:cxnSpLocks noChangeShapeType="1"/>
              <a:stCxn id="13" idx="2"/>
              <a:endCxn id="18" idx="0"/>
            </p:cNvCxnSpPr>
            <p:nvPr/>
          </p:nvCxnSpPr>
          <p:spPr bwMode="auto">
            <a:xfrm>
              <a:off x="1436688" y="5070475"/>
              <a:ext cx="5064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FEBE5777-DF96-45D9-BBC7-20E541CFD479}"/>
                </a:ext>
              </a:extLst>
            </p:cNvPr>
            <p:cNvCxnSpPr>
              <a:cxnSpLocks noChangeShapeType="1"/>
              <a:stCxn id="14" idx="2"/>
              <a:endCxn id="20" idx="0"/>
            </p:cNvCxnSpPr>
            <p:nvPr/>
          </p:nvCxnSpPr>
          <p:spPr bwMode="auto">
            <a:xfrm>
              <a:off x="3603625" y="5070475"/>
              <a:ext cx="4730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4A36D95A-F79C-46EE-B345-9B04BA0E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 dirty="0">
                  <a:latin typeface="Tahoma" panose="020B0604030504040204" pitchFamily="34" charset="0"/>
                </a:rPr>
                <a:t> 7  2 </a:t>
              </a:r>
              <a:r>
                <a:rPr lang="en-US" altLang="en-US" sz="180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800" dirty="0">
                  <a:latin typeface="Tahoma" panose="020B0604030504040204" pitchFamily="34" charset="0"/>
                </a:rPr>
                <a:t> 9  4</a:t>
              </a:r>
              <a:r>
                <a:rPr lang="en-US" altLang="en-US" sz="1800" dirty="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800" dirty="0">
                  <a:solidFill>
                    <a:srgbClr val="006666"/>
                  </a:solidFill>
                  <a:latin typeface="Tahoma" panose="020B0604030504040204" pitchFamily="34" charset="0"/>
                </a:rPr>
                <a:t>2  4  7  9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2A479607-E445-410B-AF46-4DF4E6B5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3  8  6  1 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 1  3  6  8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32D3B849-F88C-43E3-8D05-319811FC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7 </a:t>
              </a:r>
              <a:r>
                <a:rPr lang="en-US" altLang="en-US" sz="180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800">
                  <a:latin typeface="Tahoma" panose="020B0604030504040204" pitchFamily="34" charset="0"/>
                </a:rPr>
                <a:t> 2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2  7</a:t>
              </a: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8FF927A9-2BD6-4787-8EAE-F54D94CD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4643438"/>
              <a:ext cx="1595437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9  4 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 4  9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7ABDB4BB-8E1D-4635-A130-36198E16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3  8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  3  8</a:t>
              </a: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FCC8B54-5F3B-4C0D-905D-5CEF089B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763" y="4643438"/>
              <a:ext cx="14954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6  1 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  1  6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CDE82A94-99FE-4384-B7EB-FFC037EB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7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0DD09794-AEC9-49E5-8724-CB08560A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668963"/>
              <a:ext cx="838200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2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A2F9E5EB-619A-430F-80BB-DE9D8B7A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9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EAC22499-02E1-41F0-BE30-15841273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4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 4</a:t>
              </a: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C1421F3F-7A93-4E29-913C-D3AF38ED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3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E49E2C50-0F72-4043-B4AF-0A683EE8B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668963"/>
              <a:ext cx="693738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8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C1AB429E-F7C1-4D74-BA84-4AC1DE23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6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CA9732D5-EB8C-4E7C-BBA9-8B8E680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8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1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9A558E42-45EB-46B5-8F43-A97841BAC06F}"/>
                </a:ext>
              </a:extLst>
            </p:cNvPr>
            <p:cNvCxnSpPr>
              <a:cxnSpLocks noChangeShapeType="1"/>
              <a:stCxn id="15" idx="0"/>
              <a:endCxn id="12" idx="2"/>
            </p:cNvCxnSpPr>
            <p:nvPr/>
          </p:nvCxnSpPr>
          <p:spPr bwMode="auto">
            <a:xfrm flipV="1">
              <a:off x="58562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B0852240-D6AD-4B03-B1E6-C5D3FA80A152}"/>
                </a:ext>
              </a:extLst>
            </p:cNvPr>
            <p:cNvCxnSpPr>
              <a:cxnSpLocks noChangeShapeType="1"/>
              <a:stCxn id="16" idx="0"/>
              <a:endCxn id="12" idx="2"/>
            </p:cNvCxnSpPr>
            <p:nvPr/>
          </p:nvCxnSpPr>
          <p:spPr bwMode="auto">
            <a:xfrm flipH="1" flipV="1">
              <a:off x="6924675" y="4044950"/>
              <a:ext cx="10668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AAFFBB9B-497A-4674-88F9-42E9A87B8638}"/>
                </a:ext>
              </a:extLst>
            </p:cNvPr>
            <p:cNvCxnSpPr>
              <a:cxnSpLocks noChangeShapeType="1"/>
              <a:stCxn id="21" idx="0"/>
              <a:endCxn id="15" idx="2"/>
            </p:cNvCxnSpPr>
            <p:nvPr/>
          </p:nvCxnSpPr>
          <p:spPr bwMode="auto">
            <a:xfrm flipV="1">
              <a:off x="53895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78E8F2A2-E7CA-4F47-B94D-2A670F2564B5}"/>
                </a:ext>
              </a:extLst>
            </p:cNvPr>
            <p:cNvCxnSpPr>
              <a:cxnSpLocks noChangeShapeType="1"/>
              <a:stCxn id="23" idx="0"/>
              <a:endCxn id="16" idx="2"/>
            </p:cNvCxnSpPr>
            <p:nvPr/>
          </p:nvCxnSpPr>
          <p:spPr bwMode="auto">
            <a:xfrm flipV="1">
              <a:off x="7510463" y="5070475"/>
              <a:ext cx="4810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71D81066-86C4-401D-ADCE-0596C4D26A90}"/>
                </a:ext>
              </a:extLst>
            </p:cNvPr>
            <p:cNvCxnSpPr>
              <a:cxnSpLocks noChangeShapeType="1"/>
              <a:stCxn id="15" idx="2"/>
              <a:endCxn id="22" idx="0"/>
            </p:cNvCxnSpPr>
            <p:nvPr/>
          </p:nvCxnSpPr>
          <p:spPr bwMode="auto">
            <a:xfrm>
              <a:off x="5856288" y="5070475"/>
              <a:ext cx="5080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150FABC2-ACD4-4036-B6DE-168B78646606}"/>
                </a:ext>
              </a:extLst>
            </p:cNvPr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>
              <a:off x="7991475" y="5070475"/>
              <a:ext cx="503238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738F4EE9-B82C-453D-B50E-3A09439C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590800"/>
              <a:ext cx="4876800" cy="430213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3816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 dirty="0">
                  <a:latin typeface="Tahoma" panose="020B0604030504040204" pitchFamily="34" charset="0"/>
                </a:rPr>
                <a:t>7  2  9  4 </a:t>
              </a:r>
              <a:r>
                <a:rPr lang="en-US" altLang="en-US" sz="180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800" dirty="0">
                  <a:latin typeface="Tahoma" panose="020B0604030504040204" pitchFamily="34" charset="0"/>
                </a:rPr>
                <a:t> 3  8  6  1</a:t>
              </a:r>
              <a:r>
                <a:rPr lang="en-US" altLang="en-US" sz="180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80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 dirty="0">
                  <a:latin typeface="Tahoma" panose="020B0604030504040204" pitchFamily="34" charset="0"/>
                </a:rPr>
                <a:t>  </a:t>
              </a:r>
              <a:r>
                <a:rPr lang="en-US" altLang="en-US" sz="1800" dirty="0">
                  <a:solidFill>
                    <a:srgbClr val="006666"/>
                  </a:solidFill>
                  <a:latin typeface="Tahoma" panose="020B0604030504040204" pitchFamily="34" charset="0"/>
                </a:rPr>
                <a:t>1  2  3  4  6  7  8  9</a:t>
              </a:r>
            </a:p>
          </p:txBody>
        </p: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D2B13DB6-0BB5-4558-A252-10235F858679}"/>
                </a:ext>
              </a:extLst>
            </p:cNvPr>
            <p:cNvCxnSpPr>
              <a:cxnSpLocks noChangeShapeType="1"/>
              <a:stCxn id="11" idx="0"/>
              <a:endCxn id="31" idx="2"/>
            </p:cNvCxnSpPr>
            <p:nvPr/>
          </p:nvCxnSpPr>
          <p:spPr bwMode="auto">
            <a:xfrm flipV="1">
              <a:off x="2505075" y="3021013"/>
              <a:ext cx="221932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54614EAB-D7E9-4336-943B-574F3658110D}"/>
                </a:ext>
              </a:extLst>
            </p:cNvPr>
            <p:cNvCxnSpPr>
              <a:cxnSpLocks noChangeShapeType="1"/>
              <a:stCxn id="12" idx="0"/>
              <a:endCxn id="31" idx="2"/>
            </p:cNvCxnSpPr>
            <p:nvPr/>
          </p:nvCxnSpPr>
          <p:spPr bwMode="auto">
            <a:xfrm flipH="1" flipV="1">
              <a:off x="4724400" y="3021013"/>
              <a:ext cx="220027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3CA46FF3-460C-4D1F-BCA1-61030AD0E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1613" y="3124200"/>
              <a:ext cx="688975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4FF4FA95-D9A9-41E1-9A31-6C22679B4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124200"/>
              <a:ext cx="685800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7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613B4994-E664-4B35-A3E5-A751ECC0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1505"/>
            <a:ext cx="7816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F07714AB-1482-4E3C-9570-48EACFBB7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90" y="548683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820A4F41-ACF9-42C9-BDA1-A53582DE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0C4C1136-6CEA-483B-911E-F7F6AE4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A8355FD-DE32-4FDC-884B-3F09AD40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E73BEDB9-A77D-4DDA-BA21-75865712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82CBC46-D0E3-4F49-B361-AF924243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B8B5E2AE-5F1E-4AC5-A542-9AE2669E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646A586-0DFF-4441-8097-BC86B786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35AE13E6-5B2A-4BFC-B637-3C43A462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2758-B98E-4985-B739-6C39090CC53A}"/>
              </a:ext>
            </a:extLst>
          </p:cNvPr>
          <p:cNvCxnSpPr>
            <a:cxnSpLocks/>
          </p:cNvCxnSpPr>
          <p:nvPr/>
        </p:nvCxnSpPr>
        <p:spPr>
          <a:xfrm>
            <a:off x="3584119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00499-35EF-45AE-8C00-80A32C6CD94F}"/>
              </a:ext>
            </a:extLst>
          </p:cNvPr>
          <p:cNvCxnSpPr/>
          <p:nvPr/>
        </p:nvCxnSpPr>
        <p:spPr>
          <a:xfrm>
            <a:off x="6797219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D0843-7636-4D9E-BC44-9B6AE589B7F3}"/>
              </a:ext>
            </a:extLst>
          </p:cNvPr>
          <p:cNvSpPr txBox="1"/>
          <p:nvPr/>
        </p:nvSpPr>
        <p:spPr>
          <a:xfrm>
            <a:off x="3387348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B660-7288-4D21-AA2B-E25899F62B8D}"/>
              </a:ext>
            </a:extLst>
          </p:cNvPr>
          <p:cNvSpPr txBox="1"/>
          <p:nvPr/>
        </p:nvSpPr>
        <p:spPr>
          <a:xfrm>
            <a:off x="6562981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3D06D-3573-4FE2-8B86-5F4375C5C31A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CB226-908C-42E4-9025-B191AF981D48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F2624-7FAE-4BED-8850-252D7CD05F8D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119336" y="908720"/>
            <a:ext cx="11953328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divide step takes constant time, regardless of the subarray size. After all, the divide step just computes the midpoint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the indices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 Recall that in big-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notation, we indicate constant time by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O(1)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conquer step, where we recursively sort two subarrays of approximately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n/2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elements each, takes some amount of time, but we'll account for that time when we consider the subproblems.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combine step merges a total of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elements, taking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4529802" y="116632"/>
            <a:ext cx="313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2063552" y="2636913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1398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7">
            <a:extLst>
              <a:ext uri="{FF2B5EF4-FFF2-40B4-BE49-F238E27FC236}">
                <a16:creationId xmlns:a16="http://schemas.microsoft.com/office/drawing/2014/main" id="{C8C092BC-C075-4F62-B1A1-CABBD5AD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21404"/>
              </p:ext>
            </p:extLst>
          </p:nvPr>
        </p:nvGraphicFramePr>
        <p:xfrm>
          <a:off x="23168" y="0"/>
          <a:ext cx="8820472" cy="5756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236">
                  <a:extLst>
                    <a:ext uri="{9D8B030D-6E8A-4147-A177-3AD203B41FA5}">
                      <a16:colId xmlns:a16="http://schemas.microsoft.com/office/drawing/2014/main" val="4199788103"/>
                    </a:ext>
                  </a:extLst>
                </a:gridCol>
                <a:gridCol w="4410236">
                  <a:extLst>
                    <a:ext uri="{9D8B030D-6E8A-4147-A177-3AD203B41FA5}">
                      <a16:colId xmlns:a16="http://schemas.microsoft.com/office/drawing/2014/main" val="2987065177"/>
                    </a:ext>
                  </a:extLst>
                </a:gridCol>
              </a:tblGrid>
              <a:tr h="632048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T(n)</a:t>
                      </a: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, to sort n elements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89"/>
                  </a:ext>
                </a:extLst>
              </a:tr>
              <a:tr h="162662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n =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(n&lt;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mid = n/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L = array of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(mid)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R = array of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(n-mid)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340"/>
                  </a:ext>
                </a:extLst>
              </a:tr>
              <a:tr h="136979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i &lt; mid; i++)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(i=mid; i &lt; n; i++)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[i-mid] =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c2* (n/2) + c2* (n/2)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=c2( n/2 + n/2)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 *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553150"/>
                  </a:ext>
                </a:extLst>
              </a:tr>
              <a:tr h="433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32706"/>
                  </a:ext>
                </a:extLst>
              </a:tr>
              <a:tr h="391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52364"/>
                  </a:ext>
                </a:extLst>
              </a:tr>
              <a:tr h="459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 , R , 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c3.n+c4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709240"/>
                  </a:ext>
                </a:extLst>
              </a:tr>
              <a:tr h="63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135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D82424F-CE63-4C58-8E67-4357FECAFDC1}"/>
              </a:ext>
            </a:extLst>
          </p:cNvPr>
          <p:cNvSpPr txBox="1"/>
          <p:nvPr/>
        </p:nvSpPr>
        <p:spPr>
          <a:xfrm>
            <a:off x="2279576" y="5731832"/>
            <a:ext cx="8820472" cy="80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  <a:defRPr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So, T(n) = 	</a:t>
            </a:r>
            <a:r>
              <a:rPr lang="en-US" altLang="en-US" sz="2000" i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(1) when n = 1, and 	             	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</a:rPr>
              <a:t>2T(n/2) + (c2+c3)*n + (c1+c4)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when n &gt; 1</a:t>
            </a:r>
          </a:p>
        </p:txBody>
      </p:sp>
    </p:spTree>
    <p:extLst>
      <p:ext uri="{BB962C8B-B14F-4D97-AF65-F5344CB8AC3E}">
        <p14:creationId xmlns:p14="http://schemas.microsoft.com/office/powerpoint/2010/main" val="1434935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/>
              <p:nvPr/>
            </p:nvSpPr>
            <p:spPr>
              <a:xfrm>
                <a:off x="263352" y="260648"/>
                <a:ext cx="7560840" cy="539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∗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’’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Skipping the insignificant parts, </a:t>
                </a: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 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’∗</m:t>
                          </m:r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 {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} 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60648"/>
                <a:ext cx="7560840" cy="5394297"/>
              </a:xfrm>
              <a:prstGeom prst="rect">
                <a:avLst/>
              </a:prstGeom>
              <a:blipFill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697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/>
              <p:nvPr/>
            </p:nvSpPr>
            <p:spPr>
              <a:xfrm>
                <a:off x="479376" y="44624"/>
                <a:ext cx="6264696" cy="5434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 {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16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} 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16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16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+4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′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[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=4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𝐿𝑒𝑡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= 1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457200" indent="-457200" defTabSz="6338888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2114550" algn="l"/>
                    <a:tab pos="4110038" algn="l"/>
                  </a:tabLs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457200" indent="-457200" defTabSz="6338888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2114550" algn="l"/>
                    <a:tab pos="4110038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func>
                      <m:func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func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4624"/>
                <a:ext cx="6264696" cy="5434693"/>
              </a:xfrm>
              <a:prstGeom prst="rect">
                <a:avLst/>
              </a:prstGeom>
              <a:blipFill>
                <a:blip r:embed="rId2"/>
                <a:stretch>
                  <a:fillRect l="-1558" b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27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/>
              <p:nvPr/>
            </p:nvSpPr>
            <p:spPr>
              <a:xfrm>
                <a:off x="263352" y="0"/>
                <a:ext cx="6750496" cy="5189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sup>
                      </m:sSup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sSup>
                        <m:sSupPr>
                          <m:ctrlP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en-US" sz="2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log</m:t>
                          </m:r>
                          <m:r>
                            <a:rPr lang="en-US" altLang="en-US" sz="2800" i="1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800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</m:sup>
                      </m:sSup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</m:d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8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8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 </m:t>
                      </m:r>
                      <m:sSup>
                        <m:sSupPr>
                          <m:ctrlPr>
                            <a:rPr lang="en-US" altLang="en-US" sz="2800" i="1" dirty="0">
                              <a:solidFill>
                                <a:srgbClr val="00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en-US" sz="2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log</m:t>
                          </m:r>
                          <m:r>
                            <a:rPr lang="en-US" altLang="en-US" sz="2800" i="1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800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</m:sup>
                      </m:sSup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∗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 ∗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8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8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 ∗ 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8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8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𝑇𝑖𝑚𝑒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𝑐𝑜𝑚𝑝𝑙𝑒𝑥𝑖𝑡𝑦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8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8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0"/>
                <a:ext cx="6750496" cy="5189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50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2063552" y="2636913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Recursion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3429056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EC6F795-4627-46BE-BFA5-348C5CE0F344}"/>
              </a:ext>
            </a:extLst>
          </p:cNvPr>
          <p:cNvSpPr txBox="1">
            <a:spLocks noChangeArrowheads="1"/>
          </p:cNvSpPr>
          <p:nvPr/>
        </p:nvSpPr>
        <p:spPr>
          <a:xfrm>
            <a:off x="151487" y="188640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6CFE8-0DDC-4653-90B4-EEC9964DA572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824317"/>
            <a:ext cx="12036425" cy="246066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400"/>
              </a:spcBef>
            </a:pPr>
            <a:r>
              <a:rPr lang="en-US" altLang="en-US" dirty="0"/>
              <a:t>Recursion Trees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Help organize the algebraic bookkeeping necessary to solve a recurrence.</a:t>
            </a:r>
          </a:p>
        </p:txBody>
      </p:sp>
    </p:spTree>
    <p:extLst>
      <p:ext uri="{BB962C8B-B14F-4D97-AF65-F5344CB8AC3E}">
        <p14:creationId xmlns:p14="http://schemas.microsoft.com/office/powerpoint/2010/main" val="201273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757438-3FE0-439A-B8E2-E7CEA2128045}"/>
              </a:ext>
            </a:extLst>
          </p:cNvPr>
          <p:cNvSpPr txBox="1">
            <a:spLocks noChangeArrowheads="1"/>
          </p:cNvSpPr>
          <p:nvPr/>
        </p:nvSpPr>
        <p:spPr>
          <a:xfrm>
            <a:off x="1679576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1" y="1636713"/>
            <a:ext cx="33194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For the original problem, we have a cost of </a:t>
            </a:r>
            <a:r>
              <a:rPr lang="en-US" altLang="en-US" dirty="0" err="1">
                <a:solidFill>
                  <a:srgbClr val="CC3300"/>
                </a:solidFill>
              </a:rPr>
              <a:t>cn</a:t>
            </a:r>
            <a:r>
              <a:rPr lang="en-US" altLang="en-US" dirty="0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1882776" y="3686176"/>
            <a:ext cx="3013075" cy="2049463"/>
            <a:chOff x="226" y="2223"/>
            <a:chExt cx="1898" cy="1291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5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5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1695451"/>
            <a:ext cx="4070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6246815" y="2997200"/>
            <a:ext cx="3389313" cy="3151188"/>
            <a:chOff x="2975" y="1733"/>
            <a:chExt cx="2135" cy="1985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3516314" y="3197225"/>
            <a:ext cx="4079875" cy="1482725"/>
            <a:chOff x="1255" y="1723"/>
            <a:chExt cx="2570" cy="934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812" y="1793"/>
              <a:ext cx="208" cy="1321"/>
            </a:xfrm>
            <a:prstGeom prst="curvedConnector3">
              <a:avLst>
                <a:gd name="adj1" fmla="val -34182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23"/>
              <a:ext cx="678" cy="64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43" y="2190"/>
              <a:ext cx="101" cy="834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4289427" y="5735641"/>
            <a:ext cx="2398713" cy="893763"/>
            <a:chOff x="1742" y="3322"/>
            <a:chExt cx="1511" cy="563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6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1985" y="3183"/>
              <a:ext cx="189" cy="46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571"/>
              <a:ext cx="370" cy="127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88" y="1186295"/>
            <a:ext cx="698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1790701" y="1642503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4" y="181871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726" y="1834591"/>
            <a:ext cx="46259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dirty="0"/>
              <a:t>Each level has total cost </a:t>
            </a:r>
            <a:r>
              <a:rPr lang="en-US" b="1" i="1" dirty="0" err="1">
                <a:solidFill>
                  <a:srgbClr val="CC3300"/>
                </a:solidFill>
              </a:rPr>
              <a:t>cn</a:t>
            </a:r>
            <a:r>
              <a:rPr lang="en-US" dirty="0"/>
              <a:t>.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Each time we go down one level, the number of </a:t>
            </a:r>
            <a:r>
              <a:rPr lang="en-US" dirty="0" err="1"/>
              <a:t>subproblems</a:t>
            </a:r>
            <a:r>
              <a:rPr lang="en-US" dirty="0"/>
              <a:t> doubles, but the cost per </a:t>
            </a:r>
            <a:r>
              <a:rPr lang="en-US" dirty="0" err="1"/>
              <a:t>subproblem</a:t>
            </a:r>
            <a:r>
              <a:rPr lang="en-US" dirty="0"/>
              <a:t> halves 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dirty="0">
                <a:sym typeface="Symbol" panose="05050102010706020507" pitchFamily="18" charset="2"/>
              </a:rPr>
              <a:t>There are </a:t>
            </a:r>
            <a:r>
              <a:rPr lang="en-US" dirty="0" err="1">
                <a:sym typeface="Symbol" panose="05050102010706020507" pitchFamily="18" charset="2"/>
              </a:rPr>
              <a:t>lg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+ 1 levels, height is </a:t>
            </a:r>
            <a:r>
              <a:rPr lang="en-US" dirty="0" err="1">
                <a:sym typeface="Symbol" panose="05050102010706020507" pitchFamily="18" charset="2"/>
              </a:rPr>
              <a:t>lg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 (Assuming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is a power of 2.)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Total cost = sum of costs at each level = 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+ 1)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i="1" dirty="0" err="1"/>
              <a:t>cn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 + 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1862457" y="527687"/>
            <a:ext cx="4377560" cy="43965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90A2E555-F666-4D1A-86C1-A979F2A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634CBCE-523D-462F-8B58-5181B94F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F7C5C2F-EF11-4BD1-B2B1-56E2EB3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98227A1-9422-46DF-93B4-8215C70A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FBDF0E-D442-45EB-A81E-CABAB7DC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51D0EDC6-09B2-4B8A-BAD3-6C863825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96EC2E5-6394-4A37-8065-EE85C33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46A3979B-3A2F-47E4-B5DE-55B25B2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84CF6206-7B95-4E64-8F87-11C4577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99AA1180-2A41-4099-AD08-E99F140C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90" y="548683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97C41-8B49-4B61-9D74-0A90B8E1A4BE}"/>
              </a:ext>
            </a:extLst>
          </p:cNvPr>
          <p:cNvCxnSpPr>
            <a:cxnSpLocks/>
          </p:cNvCxnSpPr>
          <p:nvPr/>
        </p:nvCxnSpPr>
        <p:spPr>
          <a:xfrm>
            <a:off x="3584119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7C3BC-5FCB-4CBC-832A-0ABDB6F026D8}"/>
              </a:ext>
            </a:extLst>
          </p:cNvPr>
          <p:cNvCxnSpPr/>
          <p:nvPr/>
        </p:nvCxnSpPr>
        <p:spPr>
          <a:xfrm>
            <a:off x="7315155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27815B-E742-4D4F-A870-AE412F41A9C2}"/>
              </a:ext>
            </a:extLst>
          </p:cNvPr>
          <p:cNvSpPr txBox="1"/>
          <p:nvPr/>
        </p:nvSpPr>
        <p:spPr>
          <a:xfrm>
            <a:off x="3387348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4E32-99EE-4808-8235-2319A395FD2B}"/>
              </a:ext>
            </a:extLst>
          </p:cNvPr>
          <p:cNvSpPr txBox="1"/>
          <p:nvPr/>
        </p:nvSpPr>
        <p:spPr>
          <a:xfrm>
            <a:off x="7080917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EFA1F-80F9-43BD-A7AE-2DBD99982CF4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FDBD-62B6-4486-82C0-5560C99B2276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48B60-B777-47FD-AC27-8428D7BB01A9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41BC4-7FCB-4F70-803D-9DFE8BC28932}"/>
              </a:ext>
            </a:extLst>
          </p:cNvPr>
          <p:cNvCxnSpPr>
            <a:cxnSpLocks/>
            <a:endCxn id="53257" idx="2"/>
          </p:cNvCxnSpPr>
          <p:nvPr/>
        </p:nvCxnSpPr>
        <p:spPr>
          <a:xfrm flipV="1">
            <a:off x="4049715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394DEC-FDF0-4370-8E6F-9CECE0F32EB2}"/>
              </a:ext>
            </a:extLst>
          </p:cNvPr>
          <p:cNvSpPr txBox="1"/>
          <p:nvPr/>
        </p:nvSpPr>
        <p:spPr>
          <a:xfrm>
            <a:off x="3809134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/>
          <p:nvPr/>
        </p:nvCxnSpPr>
        <p:spPr>
          <a:xfrm flipH="1">
            <a:off x="2465687" y="895966"/>
            <a:ext cx="1500915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/>
          <p:nvPr/>
        </p:nvCxnSpPr>
        <p:spPr>
          <a:xfrm flipH="1" flipV="1">
            <a:off x="4619579" y="895966"/>
            <a:ext cx="1569698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3831365" y="107751"/>
            <a:ext cx="923450" cy="92345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90847B-C07B-4EF6-8342-93D0A59A765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4101724" y="1612929"/>
              <a:ext cx="330951" cy="431744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1815278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3A6179-1D6F-4AB6-9E63-BDA0F8C48BF1}"/>
              </a:ext>
            </a:extLst>
          </p:cNvPr>
          <p:cNvGrpSpPr/>
          <p:nvPr/>
        </p:nvGrpSpPr>
        <p:grpSpPr>
          <a:xfrm>
            <a:off x="6077685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3AC432E-E1FB-49BE-9868-84F9357B933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A51346E-7CFF-4FDB-A025-F11CDF00F41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CFDC30-E5BB-4A09-A783-4FC9629D3AAD}"/>
                </a:ext>
              </a:extLst>
            </p:cNvPr>
            <p:cNvSpPr txBox="1"/>
            <p:nvPr/>
          </p:nvSpPr>
          <p:spPr>
            <a:xfrm>
              <a:off x="4174836" y="1644134"/>
              <a:ext cx="184730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/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blipFill>
                <a:blip r:embed="rId3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BC293CAB-57F9-4851-8B76-ECE6CF277E82}"/>
              </a:ext>
            </a:extLst>
          </p:cNvPr>
          <p:cNvSpPr txBox="1"/>
          <p:nvPr/>
        </p:nvSpPr>
        <p:spPr>
          <a:xfrm>
            <a:off x="7032240" y="1677444"/>
            <a:ext cx="210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c.</a:t>
            </a:r>
            <a:r>
              <a:rPr lang="en-US" sz="2400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52E2AA3-68B9-4DE2-BEF7-7BA618F1E3D6}"/>
              </a:ext>
            </a:extLst>
          </p:cNvPr>
          <p:cNvSpPr txBox="1">
            <a:spLocks noChangeArrowheads="1"/>
          </p:cNvSpPr>
          <p:nvPr/>
        </p:nvSpPr>
        <p:spPr>
          <a:xfrm>
            <a:off x="8102698" y="64249"/>
            <a:ext cx="4377560" cy="43965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981838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1415480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465686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5071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46746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0" name="Oval 139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56" name="Straight Connector 155"/>
          <p:cNvCxnSpPr/>
          <p:nvPr/>
        </p:nvCxnSpPr>
        <p:spPr>
          <a:xfrm flipH="1">
            <a:off x="5677887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728093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027478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3" name="Oval 162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109153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9" name="Oval 178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/>
          <p:nvPr/>
        </p:nvCxnSpPr>
        <p:spPr>
          <a:xfrm flipH="1">
            <a:off x="2465687" y="895966"/>
            <a:ext cx="1500915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/>
          <p:nvPr/>
        </p:nvCxnSpPr>
        <p:spPr>
          <a:xfrm flipH="1" flipV="1">
            <a:off x="4619579" y="895966"/>
            <a:ext cx="1569698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3831365" y="107751"/>
            <a:ext cx="923450" cy="92345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90847B-C07B-4EF6-8342-93D0A59A765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4101724" y="1612929"/>
              <a:ext cx="330951" cy="431744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1815278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3A6179-1D6F-4AB6-9E63-BDA0F8C48BF1}"/>
              </a:ext>
            </a:extLst>
          </p:cNvPr>
          <p:cNvGrpSpPr/>
          <p:nvPr/>
        </p:nvGrpSpPr>
        <p:grpSpPr>
          <a:xfrm>
            <a:off x="6077685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3AC432E-E1FB-49BE-9868-84F9357B933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A51346E-7CFF-4FDB-A025-F11CDF00F41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CFDC30-E5BB-4A09-A783-4FC9629D3AAD}"/>
                </a:ext>
              </a:extLst>
            </p:cNvPr>
            <p:cNvSpPr txBox="1"/>
            <p:nvPr/>
          </p:nvSpPr>
          <p:spPr>
            <a:xfrm>
              <a:off x="4174836" y="1644134"/>
              <a:ext cx="184730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/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blipFill>
                <a:blip r:embed="rId3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19D761-82A1-4E37-A45A-38A68F8488C3}"/>
                  </a:ext>
                </a:extLst>
              </p:cNvPr>
              <p:cNvSpPr txBox="1"/>
              <p:nvPr/>
            </p:nvSpPr>
            <p:spPr>
              <a:xfrm>
                <a:off x="961475" y="2859952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19D761-82A1-4E37-A45A-38A68F84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75" y="2859952"/>
                <a:ext cx="385041" cy="568874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E835D2-CE67-42E0-9D9A-981462FA0B54}"/>
                  </a:ext>
                </a:extLst>
              </p:cNvPr>
              <p:cNvSpPr txBox="1"/>
              <p:nvPr/>
            </p:nvSpPr>
            <p:spPr>
              <a:xfrm>
                <a:off x="3048632" y="2878573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E835D2-CE67-42E0-9D9A-981462FA0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32" y="2878573"/>
                <a:ext cx="385041" cy="568874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161517-0A59-4125-AB08-7AA959E45845}"/>
                  </a:ext>
                </a:extLst>
              </p:cNvPr>
              <p:cNvSpPr txBox="1"/>
              <p:nvPr/>
            </p:nvSpPr>
            <p:spPr>
              <a:xfrm>
                <a:off x="5224776" y="2878573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161517-0A59-4125-AB08-7AA959E4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776" y="2878573"/>
                <a:ext cx="385041" cy="568874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958002-4A5B-4DAB-9886-865D9F6E5E1C}"/>
                  </a:ext>
                </a:extLst>
              </p:cNvPr>
              <p:cNvSpPr txBox="1"/>
              <p:nvPr/>
            </p:nvSpPr>
            <p:spPr>
              <a:xfrm>
                <a:off x="7312948" y="2859952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958002-4A5B-4DAB-9886-865D9F6E5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48" y="2859952"/>
                <a:ext cx="385041" cy="568874"/>
              </a:xfrm>
              <a:prstGeom prst="rect">
                <a:avLst/>
              </a:prstGeom>
              <a:blipFill>
                <a:blip r:embed="rId7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293CAB-57F9-4851-8B76-ECE6CF277E82}"/>
                  </a:ext>
                </a:extLst>
              </p:cNvPr>
              <p:cNvSpPr txBox="1"/>
              <p:nvPr/>
            </p:nvSpPr>
            <p:spPr>
              <a:xfrm>
                <a:off x="8108740" y="2871424"/>
                <a:ext cx="2883803" cy="583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Consolas" panose="020B0609020204030204" pitchFamily="49" charset="0"/>
                  </a:rPr>
                  <a:t>c.</a:t>
                </a:r>
                <a:r>
                  <a:rPr lang="en-US" sz="24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+ 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293CAB-57F9-4851-8B76-ECE6CF27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740" y="2871424"/>
                <a:ext cx="2883803" cy="583173"/>
              </a:xfrm>
              <a:prstGeom prst="rect">
                <a:avLst/>
              </a:prstGeom>
              <a:blipFill>
                <a:blip r:embed="rId8"/>
                <a:stretch>
                  <a:fillRect l="-3171" t="-104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FB3EE94-D66A-4ED8-BA66-FDA665721B30}"/>
              </a:ext>
            </a:extLst>
          </p:cNvPr>
          <p:cNvSpPr txBox="1"/>
          <p:nvPr/>
        </p:nvSpPr>
        <p:spPr>
          <a:xfrm>
            <a:off x="7085949" y="1708593"/>
            <a:ext cx="882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FF584B-6233-4C64-B37F-037B0731025B}"/>
              </a:ext>
            </a:extLst>
          </p:cNvPr>
          <p:cNvSpPr txBox="1"/>
          <p:nvPr/>
        </p:nvSpPr>
        <p:spPr>
          <a:xfrm>
            <a:off x="10179582" y="2932177"/>
            <a:ext cx="210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=c.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4D1C1-3A3D-4E80-B032-BBE0202FB3F3}"/>
              </a:ext>
            </a:extLst>
          </p:cNvPr>
          <p:cNvSpPr txBox="1"/>
          <p:nvPr/>
        </p:nvSpPr>
        <p:spPr>
          <a:xfrm>
            <a:off x="191344" y="4149080"/>
            <a:ext cx="116652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sz="2400" dirty="0"/>
              <a:t>Each level has total cost </a:t>
            </a:r>
            <a:r>
              <a:rPr lang="en-US" sz="2400" b="1" i="1" dirty="0">
                <a:solidFill>
                  <a:srgbClr val="CC3300"/>
                </a:solidFill>
              </a:rPr>
              <a:t>c*n</a:t>
            </a:r>
            <a:r>
              <a:rPr lang="en-US" sz="2400" dirty="0"/>
              <a:t>.</a:t>
            </a:r>
          </a:p>
          <a:p>
            <a:pPr algn="just">
              <a:buFontTx/>
              <a:buChar char="•"/>
            </a:pPr>
            <a:endParaRPr lang="en-US" sz="2400" dirty="0"/>
          </a:p>
          <a:p>
            <a:pPr algn="just">
              <a:buFontTx/>
              <a:buChar char="•"/>
            </a:pPr>
            <a:r>
              <a:rPr lang="en-US" sz="2400" dirty="0"/>
              <a:t>Each time we go down one level, the number of subproblems doubles, but the cost per subproblem halves  </a:t>
            </a:r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864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1415480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465686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5071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46746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0" name="Oval 139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56" name="Straight Connector 155"/>
          <p:cNvCxnSpPr/>
          <p:nvPr/>
        </p:nvCxnSpPr>
        <p:spPr>
          <a:xfrm flipH="1">
            <a:off x="5677887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728093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027478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3" name="Oval 162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109153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9" name="Oval 178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/>
          <p:nvPr/>
        </p:nvCxnSpPr>
        <p:spPr>
          <a:xfrm flipH="1">
            <a:off x="2465687" y="895966"/>
            <a:ext cx="1500915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/>
          <p:nvPr/>
        </p:nvCxnSpPr>
        <p:spPr>
          <a:xfrm flipH="1" flipV="1">
            <a:off x="4619579" y="895966"/>
            <a:ext cx="1569698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3831365" y="107751"/>
            <a:ext cx="923450" cy="92345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90847B-C07B-4EF6-8342-93D0A59A765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4101724" y="1612929"/>
              <a:ext cx="330951" cy="431744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1815278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3A6179-1D6F-4AB6-9E63-BDA0F8C48BF1}"/>
              </a:ext>
            </a:extLst>
          </p:cNvPr>
          <p:cNvGrpSpPr/>
          <p:nvPr/>
        </p:nvGrpSpPr>
        <p:grpSpPr>
          <a:xfrm>
            <a:off x="6077685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3AC432E-E1FB-49BE-9868-84F9357B933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A51346E-7CFF-4FDB-A025-F11CDF00F41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CFDC30-E5BB-4A09-A783-4FC9629D3AAD}"/>
                </a:ext>
              </a:extLst>
            </p:cNvPr>
            <p:cNvSpPr txBox="1"/>
            <p:nvPr/>
          </p:nvSpPr>
          <p:spPr>
            <a:xfrm>
              <a:off x="4174836" y="1644134"/>
              <a:ext cx="184730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/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blipFill>
                <a:blip r:embed="rId3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19D761-82A1-4E37-A45A-38A68F8488C3}"/>
                  </a:ext>
                </a:extLst>
              </p:cNvPr>
              <p:cNvSpPr txBox="1"/>
              <p:nvPr/>
            </p:nvSpPr>
            <p:spPr>
              <a:xfrm>
                <a:off x="961475" y="2859952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19D761-82A1-4E37-A45A-38A68F84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75" y="2859952"/>
                <a:ext cx="385041" cy="568874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E835D2-CE67-42E0-9D9A-981462FA0B54}"/>
                  </a:ext>
                </a:extLst>
              </p:cNvPr>
              <p:cNvSpPr txBox="1"/>
              <p:nvPr/>
            </p:nvSpPr>
            <p:spPr>
              <a:xfrm>
                <a:off x="3048632" y="2878573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E835D2-CE67-42E0-9D9A-981462FA0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32" y="2878573"/>
                <a:ext cx="385041" cy="568874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161517-0A59-4125-AB08-7AA959E45845}"/>
                  </a:ext>
                </a:extLst>
              </p:cNvPr>
              <p:cNvSpPr txBox="1"/>
              <p:nvPr/>
            </p:nvSpPr>
            <p:spPr>
              <a:xfrm>
                <a:off x="5224776" y="2878573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161517-0A59-4125-AB08-7AA959E4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776" y="2878573"/>
                <a:ext cx="385041" cy="568874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958002-4A5B-4DAB-9886-865D9F6E5E1C}"/>
                  </a:ext>
                </a:extLst>
              </p:cNvPr>
              <p:cNvSpPr txBox="1"/>
              <p:nvPr/>
            </p:nvSpPr>
            <p:spPr>
              <a:xfrm>
                <a:off x="7312948" y="2859952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958002-4A5B-4DAB-9886-865D9F6E5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48" y="2859952"/>
                <a:ext cx="385041" cy="568874"/>
              </a:xfrm>
              <a:prstGeom prst="rect">
                <a:avLst/>
              </a:prstGeom>
              <a:blipFill>
                <a:blip r:embed="rId7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293CAB-57F9-4851-8B76-ECE6CF277E82}"/>
                  </a:ext>
                </a:extLst>
              </p:cNvPr>
              <p:cNvSpPr txBox="1"/>
              <p:nvPr/>
            </p:nvSpPr>
            <p:spPr>
              <a:xfrm>
                <a:off x="8108741" y="2871423"/>
                <a:ext cx="2101096" cy="583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Consolas" panose="020B0609020204030204" pitchFamily="49" charset="0"/>
                  </a:rPr>
                  <a:t>c.</a:t>
                </a:r>
                <a:r>
                  <a:rPr lang="en-US" sz="24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+ 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293CAB-57F9-4851-8B76-ECE6CF27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741" y="2871423"/>
                <a:ext cx="2101096" cy="583173"/>
              </a:xfrm>
              <a:prstGeom prst="rect">
                <a:avLst/>
              </a:prstGeom>
              <a:blipFill>
                <a:blip r:embed="rId8"/>
                <a:stretch>
                  <a:fillRect l="-4348" t="-104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438749-1340-4F4C-9A7C-F7250B01875D}"/>
              </a:ext>
            </a:extLst>
          </p:cNvPr>
          <p:cNvCxnSpPr/>
          <p:nvPr/>
        </p:nvCxnSpPr>
        <p:spPr>
          <a:xfrm flipH="1">
            <a:off x="631999" y="3414905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713C5D-DA42-467D-87F7-3B218BCB42C6}"/>
              </a:ext>
            </a:extLst>
          </p:cNvPr>
          <p:cNvCxnSpPr/>
          <p:nvPr/>
        </p:nvCxnSpPr>
        <p:spPr>
          <a:xfrm>
            <a:off x="1436959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46B8C4-1E91-4B7E-8997-A08A68AF52CC}"/>
              </a:ext>
            </a:extLst>
          </p:cNvPr>
          <p:cNvCxnSpPr/>
          <p:nvPr/>
        </p:nvCxnSpPr>
        <p:spPr>
          <a:xfrm flipH="1">
            <a:off x="2713674" y="3414905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F43A91-8323-457E-A57D-EC1B440986BF}"/>
              </a:ext>
            </a:extLst>
          </p:cNvPr>
          <p:cNvCxnSpPr/>
          <p:nvPr/>
        </p:nvCxnSpPr>
        <p:spPr>
          <a:xfrm>
            <a:off x="3518634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532E6-F032-4492-9FD3-5CB2A86334CF}"/>
              </a:ext>
            </a:extLst>
          </p:cNvPr>
          <p:cNvGrpSpPr/>
          <p:nvPr/>
        </p:nvGrpSpPr>
        <p:grpSpPr>
          <a:xfrm>
            <a:off x="250999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D8542B-6138-4123-ADF6-B2F5EF5F24B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42AC593-9D69-419B-BFCF-3E447BD67BA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397775-E535-481C-81F0-EA96FEF57132}"/>
              </a:ext>
            </a:extLst>
          </p:cNvPr>
          <p:cNvGrpSpPr/>
          <p:nvPr/>
        </p:nvGrpSpPr>
        <p:grpSpPr>
          <a:xfrm>
            <a:off x="1317799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97663A2-76FC-4E6B-9AC8-0075D1FF82D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167F52C-DE4E-4F2A-ADD4-1E57FD129C0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E24464-419C-4CC1-8A25-45266D8972BA}"/>
              </a:ext>
            </a:extLst>
          </p:cNvPr>
          <p:cNvGrpSpPr/>
          <p:nvPr/>
        </p:nvGrpSpPr>
        <p:grpSpPr>
          <a:xfrm>
            <a:off x="2332674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727DF0D-A8F9-4F4A-AEEA-4A4676E1968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B4D456-1C70-4D17-9648-1DA1EF985FA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B5FE7C4-ADC8-4305-AC98-E504C1D5CCEE}"/>
              </a:ext>
            </a:extLst>
          </p:cNvPr>
          <p:cNvGrpSpPr/>
          <p:nvPr/>
        </p:nvGrpSpPr>
        <p:grpSpPr>
          <a:xfrm>
            <a:off x="3399474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7AA8C9C-ED5D-4885-B8E8-D0422BBA7D6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B878AF2-6A18-450C-AEAC-E2D2696AAF5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92798F-72A2-4F6F-B87E-AE922A3DE175}"/>
              </a:ext>
            </a:extLst>
          </p:cNvPr>
          <p:cNvCxnSpPr/>
          <p:nvPr/>
        </p:nvCxnSpPr>
        <p:spPr>
          <a:xfrm flipH="1">
            <a:off x="4894406" y="3414905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065868-E11C-4C25-AFDC-7F37CE39088B}"/>
              </a:ext>
            </a:extLst>
          </p:cNvPr>
          <p:cNvCxnSpPr/>
          <p:nvPr/>
        </p:nvCxnSpPr>
        <p:spPr>
          <a:xfrm>
            <a:off x="5699366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4C6E4A-4F77-4BAD-9EBF-52AA6F074810}"/>
              </a:ext>
            </a:extLst>
          </p:cNvPr>
          <p:cNvCxnSpPr/>
          <p:nvPr/>
        </p:nvCxnSpPr>
        <p:spPr>
          <a:xfrm flipH="1">
            <a:off x="6976081" y="3414905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5ECCA6-4C58-4C23-B8FF-7177477091E7}"/>
              </a:ext>
            </a:extLst>
          </p:cNvPr>
          <p:cNvCxnSpPr/>
          <p:nvPr/>
        </p:nvCxnSpPr>
        <p:spPr>
          <a:xfrm>
            <a:off x="7781041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EF3AA-3507-4ED9-86CD-E5DF89142AF9}"/>
              </a:ext>
            </a:extLst>
          </p:cNvPr>
          <p:cNvGrpSpPr/>
          <p:nvPr/>
        </p:nvGrpSpPr>
        <p:grpSpPr>
          <a:xfrm>
            <a:off x="4513406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22FAC1C-3FF7-481D-9152-DA00FF4127A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C44B0D-1E53-47EA-8A2A-E3A6434F67FD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1C74BC-C936-406E-B442-E5B40413FB00}"/>
              </a:ext>
            </a:extLst>
          </p:cNvPr>
          <p:cNvGrpSpPr/>
          <p:nvPr/>
        </p:nvGrpSpPr>
        <p:grpSpPr>
          <a:xfrm>
            <a:off x="5580206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9E594C8-A78F-4617-B35C-A06FA393D52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B7D8E3-0E49-4F3F-9EE3-05CB49F1215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D4C523E-0D56-4116-9FA4-775EF976F5B5}"/>
              </a:ext>
            </a:extLst>
          </p:cNvPr>
          <p:cNvGrpSpPr/>
          <p:nvPr/>
        </p:nvGrpSpPr>
        <p:grpSpPr>
          <a:xfrm>
            <a:off x="6595081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096AA31-6EBF-41DF-82FB-DCADB92B91D0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4184688-97A5-4DB6-82D2-2E82044334C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A60739-D2BF-40EC-9D70-C04342AF759C}"/>
              </a:ext>
            </a:extLst>
          </p:cNvPr>
          <p:cNvGrpSpPr/>
          <p:nvPr/>
        </p:nvGrpSpPr>
        <p:grpSpPr>
          <a:xfrm>
            <a:off x="7661881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DBA4D44-3C09-45C8-81C3-EFC47122310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1EFF7EA-5C45-4A7D-BC6E-5D60D635ED8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42D185-2800-4ADE-913A-58B322D93194}"/>
                  </a:ext>
                </a:extLst>
              </p:cNvPr>
              <p:cNvSpPr txBox="1"/>
              <p:nvPr/>
            </p:nvSpPr>
            <p:spPr>
              <a:xfrm>
                <a:off x="439478" y="4147467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42D185-2800-4ADE-913A-58B322D93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8" y="4147467"/>
                <a:ext cx="385042" cy="570734"/>
              </a:xfrm>
              <a:prstGeom prst="rect">
                <a:avLst/>
              </a:prstGeom>
              <a:blipFill>
                <a:blip r:embed="rId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F680C1-84C5-45D7-BF24-F993201E92FC}"/>
                  </a:ext>
                </a:extLst>
              </p:cNvPr>
              <p:cNvSpPr txBox="1"/>
              <p:nvPr/>
            </p:nvSpPr>
            <p:spPr>
              <a:xfrm>
                <a:off x="1542719" y="4135085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F680C1-84C5-45D7-BF24-F993201E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19" y="4135085"/>
                <a:ext cx="385042" cy="570734"/>
              </a:xfrm>
              <a:prstGeom prst="rect">
                <a:avLst/>
              </a:prstGeom>
              <a:blipFill>
                <a:blip r:embed="rId10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4B6934E-0348-4242-ABAB-0541DDF1C40E}"/>
                  </a:ext>
                </a:extLst>
              </p:cNvPr>
              <p:cNvSpPr txBox="1"/>
              <p:nvPr/>
            </p:nvSpPr>
            <p:spPr>
              <a:xfrm>
                <a:off x="2563064" y="4175393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4B6934E-0348-4242-ABAB-0541DDF1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64" y="4175393"/>
                <a:ext cx="385042" cy="570734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A8E2BC-1C68-47B2-B188-6303030B51E8}"/>
                  </a:ext>
                </a:extLst>
              </p:cNvPr>
              <p:cNvSpPr txBox="1"/>
              <p:nvPr/>
            </p:nvSpPr>
            <p:spPr>
              <a:xfrm>
                <a:off x="3624392" y="4146537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A8E2BC-1C68-47B2-B188-6303030B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92" y="4146537"/>
                <a:ext cx="385042" cy="570734"/>
              </a:xfrm>
              <a:prstGeom prst="rect">
                <a:avLst/>
              </a:prstGeom>
              <a:blipFill>
                <a:blip r:embed="rId1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CBA4F4-B4DF-4B98-B048-0F549EDB6CCE}"/>
                  </a:ext>
                </a:extLst>
              </p:cNvPr>
              <p:cNvSpPr txBox="1"/>
              <p:nvPr/>
            </p:nvSpPr>
            <p:spPr>
              <a:xfrm>
                <a:off x="4738324" y="4155530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CBA4F4-B4DF-4B98-B048-0F549EDB6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24" y="4155530"/>
                <a:ext cx="385042" cy="570734"/>
              </a:xfrm>
              <a:prstGeom prst="rect">
                <a:avLst/>
              </a:prstGeom>
              <a:blipFill>
                <a:blip r:embed="rId13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3B6423-1178-4A05-AC36-45E8AEA660F9}"/>
                  </a:ext>
                </a:extLst>
              </p:cNvPr>
              <p:cNvSpPr txBox="1"/>
              <p:nvPr/>
            </p:nvSpPr>
            <p:spPr>
              <a:xfrm>
                <a:off x="5805124" y="4155530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3B6423-1178-4A05-AC36-45E8AEA66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124" y="4155530"/>
                <a:ext cx="385042" cy="570734"/>
              </a:xfrm>
              <a:prstGeom prst="rect">
                <a:avLst/>
              </a:prstGeom>
              <a:blipFill>
                <a:blip r:embed="rId13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25F442-1ACC-4B5D-A212-B4B5B87F924F}"/>
                  </a:ext>
                </a:extLst>
              </p:cNvPr>
              <p:cNvSpPr txBox="1"/>
              <p:nvPr/>
            </p:nvSpPr>
            <p:spPr>
              <a:xfrm>
                <a:off x="6826553" y="4146537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25F442-1ACC-4B5D-A212-B4B5B87F9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53" y="4146537"/>
                <a:ext cx="385042" cy="570734"/>
              </a:xfrm>
              <a:prstGeom prst="rect">
                <a:avLst/>
              </a:prstGeom>
              <a:blipFill>
                <a:blip r:embed="rId1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50DB080-17B3-49F1-818B-47A5781457E2}"/>
                  </a:ext>
                </a:extLst>
              </p:cNvPr>
              <p:cNvSpPr txBox="1"/>
              <p:nvPr/>
            </p:nvSpPr>
            <p:spPr>
              <a:xfrm>
                <a:off x="7886799" y="4177956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50DB080-17B3-49F1-818B-47A578145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99" y="4177956"/>
                <a:ext cx="385042" cy="570734"/>
              </a:xfrm>
              <a:prstGeom prst="rect">
                <a:avLst/>
              </a:prstGeom>
              <a:blipFill>
                <a:blip r:embed="rId1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44C51021-C897-4F00-BE6F-9CB92A867389}"/>
              </a:ext>
            </a:extLst>
          </p:cNvPr>
          <p:cNvSpPr txBox="1"/>
          <p:nvPr/>
        </p:nvSpPr>
        <p:spPr>
          <a:xfrm>
            <a:off x="7085949" y="1708593"/>
            <a:ext cx="882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54719C-9235-401A-929A-DB15DDE231DF}"/>
              </a:ext>
            </a:extLst>
          </p:cNvPr>
          <p:cNvSpPr txBox="1"/>
          <p:nvPr/>
        </p:nvSpPr>
        <p:spPr>
          <a:xfrm>
            <a:off x="10179582" y="2932177"/>
            <a:ext cx="210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=c.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DF81E5-8D78-4E20-81D8-A74B70CB3970}"/>
                  </a:ext>
                </a:extLst>
              </p:cNvPr>
              <p:cNvSpPr txBox="1"/>
              <p:nvPr/>
            </p:nvSpPr>
            <p:spPr>
              <a:xfrm>
                <a:off x="8423880" y="4155530"/>
                <a:ext cx="4728903" cy="583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Consolas" panose="020B0609020204030204" pitchFamily="49" charset="0"/>
                  </a:rPr>
                  <a:t>c.</a:t>
                </a:r>
                <a:r>
                  <a:rPr lang="en-US" sz="24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+ 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2400" b="1" i="1" dirty="0"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+ 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2400" b="1" i="1" dirty="0"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onsolas" panose="020B0609020204030204" pitchFamily="49" charset="0"/>
                    <a:ea typeface="Cambria" panose="02040503050406030204" pitchFamily="18" charset="0"/>
                  </a:rPr>
                  <a:t> + 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24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DF81E5-8D78-4E20-81D8-A74B70CB3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880" y="4155530"/>
                <a:ext cx="4728903" cy="583173"/>
              </a:xfrm>
              <a:prstGeom prst="rect">
                <a:avLst/>
              </a:prstGeom>
              <a:blipFill>
                <a:blip r:embed="rId16"/>
                <a:stretch>
                  <a:fillRect l="-2062" t="-1053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BF10F011-7B71-4C0A-A378-79F92D804831}"/>
              </a:ext>
            </a:extLst>
          </p:cNvPr>
          <p:cNvSpPr txBox="1"/>
          <p:nvPr/>
        </p:nvSpPr>
        <p:spPr>
          <a:xfrm>
            <a:off x="8423880" y="4821897"/>
            <a:ext cx="210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=c.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22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1415480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465686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5071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46746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0" name="Oval 139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56" name="Straight Connector 155"/>
          <p:cNvCxnSpPr/>
          <p:nvPr/>
        </p:nvCxnSpPr>
        <p:spPr>
          <a:xfrm flipH="1">
            <a:off x="5677887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728093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027478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3" name="Oval 162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109153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9" name="Oval 178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/>
          <p:nvPr/>
        </p:nvCxnSpPr>
        <p:spPr>
          <a:xfrm flipH="1">
            <a:off x="2465687" y="895966"/>
            <a:ext cx="1500915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/>
          <p:nvPr/>
        </p:nvCxnSpPr>
        <p:spPr>
          <a:xfrm flipH="1" flipV="1">
            <a:off x="4619579" y="895966"/>
            <a:ext cx="1569698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3831365" y="107751"/>
            <a:ext cx="923450" cy="92345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90847B-C07B-4EF6-8342-93D0A59A765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4101724" y="1612929"/>
              <a:ext cx="330951" cy="431744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1815278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3A6179-1D6F-4AB6-9E63-BDA0F8C48BF1}"/>
              </a:ext>
            </a:extLst>
          </p:cNvPr>
          <p:cNvGrpSpPr/>
          <p:nvPr/>
        </p:nvGrpSpPr>
        <p:grpSpPr>
          <a:xfrm>
            <a:off x="6077685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3AC432E-E1FB-49BE-9868-84F9357B933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A51346E-7CFF-4FDB-A025-F11CDF00F41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CFDC30-E5BB-4A09-A783-4FC9629D3AAD}"/>
                </a:ext>
              </a:extLst>
            </p:cNvPr>
            <p:cNvSpPr txBox="1"/>
            <p:nvPr/>
          </p:nvSpPr>
          <p:spPr>
            <a:xfrm>
              <a:off x="4174836" y="1644134"/>
              <a:ext cx="184730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/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blipFill>
                <a:blip r:embed="rId3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19D761-82A1-4E37-A45A-38A68F8488C3}"/>
                  </a:ext>
                </a:extLst>
              </p:cNvPr>
              <p:cNvSpPr txBox="1"/>
              <p:nvPr/>
            </p:nvSpPr>
            <p:spPr>
              <a:xfrm>
                <a:off x="961475" y="2859952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19D761-82A1-4E37-A45A-38A68F84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75" y="2859952"/>
                <a:ext cx="385041" cy="568874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E835D2-CE67-42E0-9D9A-981462FA0B54}"/>
                  </a:ext>
                </a:extLst>
              </p:cNvPr>
              <p:cNvSpPr txBox="1"/>
              <p:nvPr/>
            </p:nvSpPr>
            <p:spPr>
              <a:xfrm>
                <a:off x="3048632" y="2878573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E835D2-CE67-42E0-9D9A-981462FA0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32" y="2878573"/>
                <a:ext cx="385041" cy="568874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161517-0A59-4125-AB08-7AA959E45845}"/>
                  </a:ext>
                </a:extLst>
              </p:cNvPr>
              <p:cNvSpPr txBox="1"/>
              <p:nvPr/>
            </p:nvSpPr>
            <p:spPr>
              <a:xfrm>
                <a:off x="5224776" y="2878573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161517-0A59-4125-AB08-7AA959E4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776" y="2878573"/>
                <a:ext cx="385041" cy="568874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958002-4A5B-4DAB-9886-865D9F6E5E1C}"/>
                  </a:ext>
                </a:extLst>
              </p:cNvPr>
              <p:cNvSpPr txBox="1"/>
              <p:nvPr/>
            </p:nvSpPr>
            <p:spPr>
              <a:xfrm>
                <a:off x="7312948" y="2859952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958002-4A5B-4DAB-9886-865D9F6E5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48" y="2859952"/>
                <a:ext cx="385041" cy="568874"/>
              </a:xfrm>
              <a:prstGeom prst="rect">
                <a:avLst/>
              </a:prstGeom>
              <a:blipFill>
                <a:blip r:embed="rId7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438749-1340-4F4C-9A7C-F7250B01875D}"/>
              </a:ext>
            </a:extLst>
          </p:cNvPr>
          <p:cNvCxnSpPr/>
          <p:nvPr/>
        </p:nvCxnSpPr>
        <p:spPr>
          <a:xfrm flipH="1">
            <a:off x="631999" y="3414905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713C5D-DA42-467D-87F7-3B218BCB42C6}"/>
              </a:ext>
            </a:extLst>
          </p:cNvPr>
          <p:cNvCxnSpPr/>
          <p:nvPr/>
        </p:nvCxnSpPr>
        <p:spPr>
          <a:xfrm>
            <a:off x="1436959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46B8C4-1E91-4B7E-8997-A08A68AF52CC}"/>
              </a:ext>
            </a:extLst>
          </p:cNvPr>
          <p:cNvCxnSpPr/>
          <p:nvPr/>
        </p:nvCxnSpPr>
        <p:spPr>
          <a:xfrm flipH="1">
            <a:off x="2713674" y="3414905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F43A91-8323-457E-A57D-EC1B440986BF}"/>
              </a:ext>
            </a:extLst>
          </p:cNvPr>
          <p:cNvCxnSpPr/>
          <p:nvPr/>
        </p:nvCxnSpPr>
        <p:spPr>
          <a:xfrm>
            <a:off x="3518634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532E6-F032-4492-9FD3-5CB2A86334CF}"/>
              </a:ext>
            </a:extLst>
          </p:cNvPr>
          <p:cNvGrpSpPr/>
          <p:nvPr/>
        </p:nvGrpSpPr>
        <p:grpSpPr>
          <a:xfrm>
            <a:off x="250999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D8542B-6138-4123-ADF6-B2F5EF5F24B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42AC593-9D69-419B-BFCF-3E447BD67BA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397775-E535-481C-81F0-EA96FEF57132}"/>
              </a:ext>
            </a:extLst>
          </p:cNvPr>
          <p:cNvGrpSpPr/>
          <p:nvPr/>
        </p:nvGrpSpPr>
        <p:grpSpPr>
          <a:xfrm>
            <a:off x="1317799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97663A2-76FC-4E6B-9AC8-0075D1FF82D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167F52C-DE4E-4F2A-ADD4-1E57FD129C0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E24464-419C-4CC1-8A25-45266D8972BA}"/>
              </a:ext>
            </a:extLst>
          </p:cNvPr>
          <p:cNvGrpSpPr/>
          <p:nvPr/>
        </p:nvGrpSpPr>
        <p:grpSpPr>
          <a:xfrm>
            <a:off x="2332674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727DF0D-A8F9-4F4A-AEEA-4A4676E1968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B4D456-1C70-4D17-9648-1DA1EF985FA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B5FE7C4-ADC8-4305-AC98-E504C1D5CCEE}"/>
              </a:ext>
            </a:extLst>
          </p:cNvPr>
          <p:cNvGrpSpPr/>
          <p:nvPr/>
        </p:nvGrpSpPr>
        <p:grpSpPr>
          <a:xfrm>
            <a:off x="3399474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7AA8C9C-ED5D-4885-B8E8-D0422BBA7D6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B878AF2-6A18-450C-AEAC-E2D2696AAF5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92798F-72A2-4F6F-B87E-AE922A3DE175}"/>
              </a:ext>
            </a:extLst>
          </p:cNvPr>
          <p:cNvCxnSpPr/>
          <p:nvPr/>
        </p:nvCxnSpPr>
        <p:spPr>
          <a:xfrm flipH="1">
            <a:off x="4894406" y="3414905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065868-E11C-4C25-AFDC-7F37CE39088B}"/>
              </a:ext>
            </a:extLst>
          </p:cNvPr>
          <p:cNvCxnSpPr/>
          <p:nvPr/>
        </p:nvCxnSpPr>
        <p:spPr>
          <a:xfrm>
            <a:off x="5699366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4C6E4A-4F77-4BAD-9EBF-52AA6F074810}"/>
              </a:ext>
            </a:extLst>
          </p:cNvPr>
          <p:cNvCxnSpPr/>
          <p:nvPr/>
        </p:nvCxnSpPr>
        <p:spPr>
          <a:xfrm flipH="1">
            <a:off x="6976081" y="3414905"/>
            <a:ext cx="266144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5ECCA6-4C58-4C23-B8FF-7177477091E7}"/>
              </a:ext>
            </a:extLst>
          </p:cNvPr>
          <p:cNvCxnSpPr/>
          <p:nvPr/>
        </p:nvCxnSpPr>
        <p:spPr>
          <a:xfrm>
            <a:off x="7781041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EF3AA-3507-4ED9-86CD-E5DF89142AF9}"/>
              </a:ext>
            </a:extLst>
          </p:cNvPr>
          <p:cNvGrpSpPr/>
          <p:nvPr/>
        </p:nvGrpSpPr>
        <p:grpSpPr>
          <a:xfrm>
            <a:off x="4513406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22FAC1C-3FF7-481D-9152-DA00FF4127A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C44B0D-1E53-47EA-8A2A-E3A6434F67FD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1C74BC-C936-406E-B442-E5B40413FB00}"/>
              </a:ext>
            </a:extLst>
          </p:cNvPr>
          <p:cNvGrpSpPr/>
          <p:nvPr/>
        </p:nvGrpSpPr>
        <p:grpSpPr>
          <a:xfrm>
            <a:off x="5580206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9E594C8-A78F-4617-B35C-A06FA393D52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B7D8E3-0E49-4F3F-9EE3-05CB49F1215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D4C523E-0D56-4116-9FA4-775EF976F5B5}"/>
              </a:ext>
            </a:extLst>
          </p:cNvPr>
          <p:cNvGrpSpPr/>
          <p:nvPr/>
        </p:nvGrpSpPr>
        <p:grpSpPr>
          <a:xfrm>
            <a:off x="6595081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096AA31-6EBF-41DF-82FB-DCADB92B91D0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4184688-97A5-4DB6-82D2-2E82044334C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A60739-D2BF-40EC-9D70-C04342AF759C}"/>
              </a:ext>
            </a:extLst>
          </p:cNvPr>
          <p:cNvGrpSpPr/>
          <p:nvPr/>
        </p:nvGrpSpPr>
        <p:grpSpPr>
          <a:xfrm>
            <a:off x="7661881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DBA4D44-3C09-45C8-81C3-EFC47122310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1EFF7EA-5C45-4A7D-BC6E-5D60D635ED8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42D185-2800-4ADE-913A-58B322D93194}"/>
                  </a:ext>
                </a:extLst>
              </p:cNvPr>
              <p:cNvSpPr txBox="1"/>
              <p:nvPr/>
            </p:nvSpPr>
            <p:spPr>
              <a:xfrm>
                <a:off x="439478" y="4147467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42D185-2800-4ADE-913A-58B322D93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8" y="4147467"/>
                <a:ext cx="385042" cy="570734"/>
              </a:xfrm>
              <a:prstGeom prst="rect">
                <a:avLst/>
              </a:prstGeom>
              <a:blipFill>
                <a:blip r:embed="rId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F680C1-84C5-45D7-BF24-F993201E92FC}"/>
                  </a:ext>
                </a:extLst>
              </p:cNvPr>
              <p:cNvSpPr txBox="1"/>
              <p:nvPr/>
            </p:nvSpPr>
            <p:spPr>
              <a:xfrm>
                <a:off x="1542719" y="4135085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F680C1-84C5-45D7-BF24-F993201E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19" y="4135085"/>
                <a:ext cx="385042" cy="570734"/>
              </a:xfrm>
              <a:prstGeom prst="rect">
                <a:avLst/>
              </a:prstGeom>
              <a:blipFill>
                <a:blip r:embed="rId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4B6934E-0348-4242-ABAB-0541DDF1C40E}"/>
                  </a:ext>
                </a:extLst>
              </p:cNvPr>
              <p:cNvSpPr txBox="1"/>
              <p:nvPr/>
            </p:nvSpPr>
            <p:spPr>
              <a:xfrm>
                <a:off x="2563064" y="4175393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4B6934E-0348-4242-ABAB-0541DDF1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64" y="4175393"/>
                <a:ext cx="385042" cy="570734"/>
              </a:xfrm>
              <a:prstGeom prst="rect">
                <a:avLst/>
              </a:prstGeom>
              <a:blipFill>
                <a:blip r:embed="rId10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A8E2BC-1C68-47B2-B188-6303030B51E8}"/>
                  </a:ext>
                </a:extLst>
              </p:cNvPr>
              <p:cNvSpPr txBox="1"/>
              <p:nvPr/>
            </p:nvSpPr>
            <p:spPr>
              <a:xfrm>
                <a:off x="3624392" y="4146537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A8E2BC-1C68-47B2-B188-6303030B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92" y="4146537"/>
                <a:ext cx="385042" cy="570734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CBA4F4-B4DF-4B98-B048-0F549EDB6CCE}"/>
                  </a:ext>
                </a:extLst>
              </p:cNvPr>
              <p:cNvSpPr txBox="1"/>
              <p:nvPr/>
            </p:nvSpPr>
            <p:spPr>
              <a:xfrm>
                <a:off x="4738324" y="4155530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CBA4F4-B4DF-4B98-B048-0F549EDB6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24" y="4155530"/>
                <a:ext cx="385042" cy="570734"/>
              </a:xfrm>
              <a:prstGeom prst="rect">
                <a:avLst/>
              </a:prstGeom>
              <a:blipFill>
                <a:blip r:embed="rId12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3B6423-1178-4A05-AC36-45E8AEA660F9}"/>
                  </a:ext>
                </a:extLst>
              </p:cNvPr>
              <p:cNvSpPr txBox="1"/>
              <p:nvPr/>
            </p:nvSpPr>
            <p:spPr>
              <a:xfrm>
                <a:off x="5805124" y="4155530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3B6423-1178-4A05-AC36-45E8AEA66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124" y="4155530"/>
                <a:ext cx="385042" cy="570734"/>
              </a:xfrm>
              <a:prstGeom prst="rect">
                <a:avLst/>
              </a:prstGeom>
              <a:blipFill>
                <a:blip r:embed="rId12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25F442-1ACC-4B5D-A212-B4B5B87F924F}"/>
                  </a:ext>
                </a:extLst>
              </p:cNvPr>
              <p:cNvSpPr txBox="1"/>
              <p:nvPr/>
            </p:nvSpPr>
            <p:spPr>
              <a:xfrm>
                <a:off x="6826553" y="4146537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25F442-1ACC-4B5D-A212-B4B5B87F9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53" y="4146537"/>
                <a:ext cx="385042" cy="570734"/>
              </a:xfrm>
              <a:prstGeom prst="rect">
                <a:avLst/>
              </a:prstGeom>
              <a:blipFill>
                <a:blip r:embed="rId1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50DB080-17B3-49F1-818B-47A5781457E2}"/>
                  </a:ext>
                </a:extLst>
              </p:cNvPr>
              <p:cNvSpPr txBox="1"/>
              <p:nvPr/>
            </p:nvSpPr>
            <p:spPr>
              <a:xfrm>
                <a:off x="7886799" y="4177956"/>
                <a:ext cx="385042" cy="5707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50DB080-17B3-49F1-818B-47A578145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99" y="4177956"/>
                <a:ext cx="385042" cy="570734"/>
              </a:xfrm>
              <a:prstGeom prst="rect">
                <a:avLst/>
              </a:prstGeom>
              <a:blipFill>
                <a:blip r:embed="rId1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44C51021-C897-4F00-BE6F-9CB92A867389}"/>
              </a:ext>
            </a:extLst>
          </p:cNvPr>
          <p:cNvSpPr txBox="1"/>
          <p:nvPr/>
        </p:nvSpPr>
        <p:spPr>
          <a:xfrm>
            <a:off x="7085949" y="1708593"/>
            <a:ext cx="882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54719C-9235-401A-929A-DB15DDE231DF}"/>
              </a:ext>
            </a:extLst>
          </p:cNvPr>
          <p:cNvSpPr txBox="1"/>
          <p:nvPr/>
        </p:nvSpPr>
        <p:spPr>
          <a:xfrm>
            <a:off x="8248223" y="2796987"/>
            <a:ext cx="210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=c.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10F011-7B71-4C0A-A378-79F92D804831}"/>
              </a:ext>
            </a:extLst>
          </p:cNvPr>
          <p:cNvSpPr txBox="1"/>
          <p:nvPr/>
        </p:nvSpPr>
        <p:spPr>
          <a:xfrm>
            <a:off x="8692143" y="4198569"/>
            <a:ext cx="210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=c.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50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1415480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465686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5071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46746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0" name="Oval 139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56" name="Straight Connector 155"/>
          <p:cNvCxnSpPr/>
          <p:nvPr/>
        </p:nvCxnSpPr>
        <p:spPr>
          <a:xfrm flipH="1">
            <a:off x="5677887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728093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027478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3" name="Oval 162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109153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9" name="Oval 178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/>
          <p:nvPr/>
        </p:nvCxnSpPr>
        <p:spPr>
          <a:xfrm flipH="1">
            <a:off x="2465687" y="895966"/>
            <a:ext cx="1500915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/>
          <p:nvPr/>
        </p:nvCxnSpPr>
        <p:spPr>
          <a:xfrm flipH="1" flipV="1">
            <a:off x="4619579" y="895966"/>
            <a:ext cx="1569698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3831365" y="107751"/>
            <a:ext cx="923450" cy="92345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90847B-C07B-4EF6-8342-93D0A59A765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3963497" y="1638325"/>
              <a:ext cx="607404" cy="38095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1815278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3A6179-1D6F-4AB6-9E63-BDA0F8C48BF1}"/>
              </a:ext>
            </a:extLst>
          </p:cNvPr>
          <p:cNvGrpSpPr/>
          <p:nvPr/>
        </p:nvGrpSpPr>
        <p:grpSpPr>
          <a:xfrm>
            <a:off x="6077685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3AC432E-E1FB-49BE-9868-84F9357B933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A51346E-7CFF-4FDB-A025-F11CDF00F41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CFDC30-E5BB-4A09-A783-4FC9629D3AAD}"/>
                </a:ext>
              </a:extLst>
            </p:cNvPr>
            <p:cNvSpPr txBox="1"/>
            <p:nvPr/>
          </p:nvSpPr>
          <p:spPr>
            <a:xfrm>
              <a:off x="4174836" y="1644134"/>
              <a:ext cx="184730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/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blipFill>
                <a:blip r:embed="rId3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19D761-82A1-4E37-A45A-38A68F8488C3}"/>
                  </a:ext>
                </a:extLst>
              </p:cNvPr>
              <p:cNvSpPr txBox="1"/>
              <p:nvPr/>
            </p:nvSpPr>
            <p:spPr>
              <a:xfrm>
                <a:off x="961475" y="2859952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19D761-82A1-4E37-A45A-38A68F84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75" y="2859952"/>
                <a:ext cx="385041" cy="568874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E835D2-CE67-42E0-9D9A-981462FA0B54}"/>
                  </a:ext>
                </a:extLst>
              </p:cNvPr>
              <p:cNvSpPr txBox="1"/>
              <p:nvPr/>
            </p:nvSpPr>
            <p:spPr>
              <a:xfrm>
                <a:off x="3048632" y="2878573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E835D2-CE67-42E0-9D9A-981462FA0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32" y="2878573"/>
                <a:ext cx="385041" cy="568874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161517-0A59-4125-AB08-7AA959E45845}"/>
                  </a:ext>
                </a:extLst>
              </p:cNvPr>
              <p:cNvSpPr txBox="1"/>
              <p:nvPr/>
            </p:nvSpPr>
            <p:spPr>
              <a:xfrm>
                <a:off x="5224776" y="2878573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161517-0A59-4125-AB08-7AA959E4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776" y="2878573"/>
                <a:ext cx="385041" cy="568874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958002-4A5B-4DAB-9886-865D9F6E5E1C}"/>
                  </a:ext>
                </a:extLst>
              </p:cNvPr>
              <p:cNvSpPr txBox="1"/>
              <p:nvPr/>
            </p:nvSpPr>
            <p:spPr>
              <a:xfrm>
                <a:off x="7312948" y="2859952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958002-4A5B-4DAB-9886-865D9F6E5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48" y="2859952"/>
                <a:ext cx="385041" cy="568874"/>
              </a:xfrm>
              <a:prstGeom prst="rect">
                <a:avLst/>
              </a:prstGeom>
              <a:blipFill>
                <a:blip r:embed="rId7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438749-1340-4F4C-9A7C-F7250B01875D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631999" y="3419872"/>
            <a:ext cx="244664" cy="6400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713C5D-DA42-467D-87F7-3B218BCB42C6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436959" y="3414905"/>
            <a:ext cx="261840" cy="67011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46B8C4-1E91-4B7E-8997-A08A68AF52CC}"/>
              </a:ext>
            </a:extLst>
          </p:cNvPr>
          <p:cNvCxnSpPr>
            <a:cxnSpLocks/>
            <a:stCxn id="140" idx="3"/>
          </p:cNvCxnSpPr>
          <p:nvPr/>
        </p:nvCxnSpPr>
        <p:spPr>
          <a:xfrm flipH="1">
            <a:off x="2713674" y="3419872"/>
            <a:ext cx="244664" cy="6400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F43A91-8323-457E-A57D-EC1B440986BF}"/>
              </a:ext>
            </a:extLst>
          </p:cNvPr>
          <p:cNvCxnSpPr/>
          <p:nvPr/>
        </p:nvCxnSpPr>
        <p:spPr>
          <a:xfrm>
            <a:off x="3518634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532E6-F032-4492-9FD3-5CB2A86334CF}"/>
              </a:ext>
            </a:extLst>
          </p:cNvPr>
          <p:cNvGrpSpPr/>
          <p:nvPr/>
        </p:nvGrpSpPr>
        <p:grpSpPr>
          <a:xfrm>
            <a:off x="250999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D8542B-6138-4123-ADF6-B2F5EF5F24B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42AC593-9D69-419B-BFCF-3E447BD67BA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397775-E535-481C-81F0-EA96FEF57132}"/>
              </a:ext>
            </a:extLst>
          </p:cNvPr>
          <p:cNvGrpSpPr/>
          <p:nvPr/>
        </p:nvGrpSpPr>
        <p:grpSpPr>
          <a:xfrm>
            <a:off x="1317799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97663A2-76FC-4E6B-9AC8-0075D1FF82D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167F52C-DE4E-4F2A-ADD4-1E57FD129C0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E24464-419C-4CC1-8A25-45266D8972BA}"/>
              </a:ext>
            </a:extLst>
          </p:cNvPr>
          <p:cNvGrpSpPr/>
          <p:nvPr/>
        </p:nvGrpSpPr>
        <p:grpSpPr>
          <a:xfrm>
            <a:off x="2332674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727DF0D-A8F9-4F4A-AEEA-4A4676E1968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B4D456-1C70-4D17-9648-1DA1EF985FA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B5FE7C4-ADC8-4305-AC98-E504C1D5CCEE}"/>
              </a:ext>
            </a:extLst>
          </p:cNvPr>
          <p:cNvGrpSpPr/>
          <p:nvPr/>
        </p:nvGrpSpPr>
        <p:grpSpPr>
          <a:xfrm>
            <a:off x="3399474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7AA8C9C-ED5D-4885-B8E8-D0422BBA7D6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B878AF2-6A18-450C-AEAC-E2D2696AAF5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92798F-72A2-4F6F-B87E-AE922A3DE175}"/>
              </a:ext>
            </a:extLst>
          </p:cNvPr>
          <p:cNvCxnSpPr>
            <a:cxnSpLocks/>
            <a:stCxn id="163" idx="3"/>
          </p:cNvCxnSpPr>
          <p:nvPr/>
        </p:nvCxnSpPr>
        <p:spPr>
          <a:xfrm flipH="1">
            <a:off x="4894406" y="3419872"/>
            <a:ext cx="244664" cy="6400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065868-E11C-4C25-AFDC-7F37CE39088B}"/>
              </a:ext>
            </a:extLst>
          </p:cNvPr>
          <p:cNvCxnSpPr/>
          <p:nvPr/>
        </p:nvCxnSpPr>
        <p:spPr>
          <a:xfrm>
            <a:off x="5699366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4C6E4A-4F77-4BAD-9EBF-52AA6F074810}"/>
              </a:ext>
            </a:extLst>
          </p:cNvPr>
          <p:cNvCxnSpPr>
            <a:cxnSpLocks/>
            <a:stCxn id="179" idx="3"/>
          </p:cNvCxnSpPr>
          <p:nvPr/>
        </p:nvCxnSpPr>
        <p:spPr>
          <a:xfrm flipH="1">
            <a:off x="6976081" y="3419872"/>
            <a:ext cx="244664" cy="6400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5ECCA6-4C58-4C23-B8FF-7177477091E7}"/>
              </a:ext>
            </a:extLst>
          </p:cNvPr>
          <p:cNvCxnSpPr/>
          <p:nvPr/>
        </p:nvCxnSpPr>
        <p:spPr>
          <a:xfrm>
            <a:off x="7781041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EF3AA-3507-4ED9-86CD-E5DF89142AF9}"/>
              </a:ext>
            </a:extLst>
          </p:cNvPr>
          <p:cNvGrpSpPr/>
          <p:nvPr/>
        </p:nvGrpSpPr>
        <p:grpSpPr>
          <a:xfrm>
            <a:off x="4513406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22FAC1C-3FF7-481D-9152-DA00FF4127A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C44B0D-1E53-47EA-8A2A-E3A6434F67FD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1C74BC-C936-406E-B442-E5B40413FB00}"/>
              </a:ext>
            </a:extLst>
          </p:cNvPr>
          <p:cNvGrpSpPr/>
          <p:nvPr/>
        </p:nvGrpSpPr>
        <p:grpSpPr>
          <a:xfrm>
            <a:off x="5580206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9E594C8-A78F-4617-B35C-A06FA393D52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B7D8E3-0E49-4F3F-9EE3-05CB49F1215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D4C523E-0D56-4116-9FA4-775EF976F5B5}"/>
              </a:ext>
            </a:extLst>
          </p:cNvPr>
          <p:cNvGrpSpPr/>
          <p:nvPr/>
        </p:nvGrpSpPr>
        <p:grpSpPr>
          <a:xfrm>
            <a:off x="6595081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096AA31-6EBF-41DF-82FB-DCADB92B91D0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4184688-97A5-4DB6-82D2-2E82044334C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A60739-D2BF-40EC-9D70-C04342AF759C}"/>
              </a:ext>
            </a:extLst>
          </p:cNvPr>
          <p:cNvGrpSpPr/>
          <p:nvPr/>
        </p:nvGrpSpPr>
        <p:grpSpPr>
          <a:xfrm>
            <a:off x="7661881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DBA4D44-3C09-45C8-81C3-EFC47122310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1EFF7EA-5C45-4A7D-BC6E-5D60D635ED8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42D185-2800-4ADE-913A-58B322D93194}"/>
                  </a:ext>
                </a:extLst>
              </p:cNvPr>
              <p:cNvSpPr txBox="1"/>
              <p:nvPr/>
            </p:nvSpPr>
            <p:spPr>
              <a:xfrm>
                <a:off x="445089" y="4126436"/>
                <a:ext cx="373820" cy="6127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42D185-2800-4ADE-913A-58B322D93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89" y="4126436"/>
                <a:ext cx="373820" cy="612796"/>
              </a:xfrm>
              <a:prstGeom prst="rect">
                <a:avLst/>
              </a:prstGeom>
              <a:blipFill>
                <a:blip r:embed="rId8"/>
                <a:stretch>
                  <a:fillRect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F680C1-84C5-45D7-BF24-F993201E92FC}"/>
                  </a:ext>
                </a:extLst>
              </p:cNvPr>
              <p:cNvSpPr txBox="1"/>
              <p:nvPr/>
            </p:nvSpPr>
            <p:spPr>
              <a:xfrm>
                <a:off x="1548330" y="4114054"/>
                <a:ext cx="373820" cy="6127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F680C1-84C5-45D7-BF24-F993201E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30" y="4114054"/>
                <a:ext cx="373820" cy="612796"/>
              </a:xfrm>
              <a:prstGeom prst="rect">
                <a:avLst/>
              </a:prstGeom>
              <a:blipFill>
                <a:blip r:embed="rId9"/>
                <a:stretch>
                  <a:fillRect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4B6934E-0348-4242-ABAB-0541DDF1C40E}"/>
                  </a:ext>
                </a:extLst>
              </p:cNvPr>
              <p:cNvSpPr txBox="1"/>
              <p:nvPr/>
            </p:nvSpPr>
            <p:spPr>
              <a:xfrm>
                <a:off x="2568675" y="4154362"/>
                <a:ext cx="373820" cy="6127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4B6934E-0348-4242-ABAB-0541DDF1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75" y="4154362"/>
                <a:ext cx="373820" cy="612796"/>
              </a:xfrm>
              <a:prstGeom prst="rect">
                <a:avLst/>
              </a:prstGeom>
              <a:blipFill>
                <a:blip r:embed="rId10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A8E2BC-1C68-47B2-B188-6303030B51E8}"/>
                  </a:ext>
                </a:extLst>
              </p:cNvPr>
              <p:cNvSpPr txBox="1"/>
              <p:nvPr/>
            </p:nvSpPr>
            <p:spPr>
              <a:xfrm>
                <a:off x="3630003" y="4125506"/>
                <a:ext cx="373820" cy="6127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A8E2BC-1C68-47B2-B188-6303030B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003" y="4125506"/>
                <a:ext cx="373820" cy="612796"/>
              </a:xfrm>
              <a:prstGeom prst="rect">
                <a:avLst/>
              </a:prstGeom>
              <a:blipFill>
                <a:blip r:embed="rId11"/>
                <a:stretch>
                  <a:fillRect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CBA4F4-B4DF-4B98-B048-0F549EDB6CCE}"/>
                  </a:ext>
                </a:extLst>
              </p:cNvPr>
              <p:cNvSpPr txBox="1"/>
              <p:nvPr/>
            </p:nvSpPr>
            <p:spPr>
              <a:xfrm>
                <a:off x="4743935" y="4134499"/>
                <a:ext cx="373820" cy="6127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CBA4F4-B4DF-4B98-B048-0F549EDB6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35" y="4134499"/>
                <a:ext cx="373820" cy="612796"/>
              </a:xfrm>
              <a:prstGeom prst="rect">
                <a:avLst/>
              </a:prstGeom>
              <a:blipFill>
                <a:blip r:embed="rId12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3B6423-1178-4A05-AC36-45E8AEA660F9}"/>
                  </a:ext>
                </a:extLst>
              </p:cNvPr>
              <p:cNvSpPr txBox="1"/>
              <p:nvPr/>
            </p:nvSpPr>
            <p:spPr>
              <a:xfrm>
                <a:off x="5810735" y="4134499"/>
                <a:ext cx="373820" cy="6127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3B6423-1178-4A05-AC36-45E8AEA66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735" y="4134499"/>
                <a:ext cx="373820" cy="612796"/>
              </a:xfrm>
              <a:prstGeom prst="rect">
                <a:avLst/>
              </a:prstGeom>
              <a:blipFill>
                <a:blip r:embed="rId12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25F442-1ACC-4B5D-A212-B4B5B87F924F}"/>
                  </a:ext>
                </a:extLst>
              </p:cNvPr>
              <p:cNvSpPr txBox="1"/>
              <p:nvPr/>
            </p:nvSpPr>
            <p:spPr>
              <a:xfrm>
                <a:off x="6832164" y="4125506"/>
                <a:ext cx="373820" cy="6127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25F442-1ACC-4B5D-A212-B4B5B87F9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64" y="4125506"/>
                <a:ext cx="373820" cy="612796"/>
              </a:xfrm>
              <a:prstGeom prst="rect">
                <a:avLst/>
              </a:prstGeom>
              <a:blipFill>
                <a:blip r:embed="rId13"/>
                <a:stretch>
                  <a:fillRect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50DB080-17B3-49F1-818B-47A5781457E2}"/>
                  </a:ext>
                </a:extLst>
              </p:cNvPr>
              <p:cNvSpPr txBox="1"/>
              <p:nvPr/>
            </p:nvSpPr>
            <p:spPr>
              <a:xfrm>
                <a:off x="7892410" y="4156925"/>
                <a:ext cx="373820" cy="6127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50DB080-17B3-49F1-818B-47A578145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410" y="4156925"/>
                <a:ext cx="373820" cy="612796"/>
              </a:xfrm>
              <a:prstGeom prst="rect">
                <a:avLst/>
              </a:prstGeom>
              <a:blipFill>
                <a:blip r:embed="rId14"/>
                <a:stretch>
                  <a:fillRect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44C51021-C897-4F00-BE6F-9CB92A867389}"/>
              </a:ext>
            </a:extLst>
          </p:cNvPr>
          <p:cNvSpPr txBox="1"/>
          <p:nvPr/>
        </p:nvSpPr>
        <p:spPr>
          <a:xfrm>
            <a:off x="7085949" y="1708593"/>
            <a:ext cx="882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54719C-9235-401A-929A-DB15DDE231DF}"/>
              </a:ext>
            </a:extLst>
          </p:cNvPr>
          <p:cNvSpPr txBox="1"/>
          <p:nvPr/>
        </p:nvSpPr>
        <p:spPr>
          <a:xfrm>
            <a:off x="8248223" y="2796987"/>
            <a:ext cx="210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=c.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10F011-7B71-4C0A-A378-79F92D804831}"/>
              </a:ext>
            </a:extLst>
          </p:cNvPr>
          <p:cNvSpPr txBox="1"/>
          <p:nvPr/>
        </p:nvSpPr>
        <p:spPr>
          <a:xfrm>
            <a:off x="8692143" y="4198569"/>
            <a:ext cx="210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=c.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50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1415480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465686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5071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Oval 28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46746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0" name="Oval 139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56" name="Straight Connector 155"/>
          <p:cNvCxnSpPr/>
          <p:nvPr/>
        </p:nvCxnSpPr>
        <p:spPr>
          <a:xfrm flipH="1">
            <a:off x="5677887" y="2276872"/>
            <a:ext cx="511391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728093" y="2276872"/>
            <a:ext cx="492652" cy="6041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027478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3" name="Oval 162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109153" y="2769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9" name="Oval 178"/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D5F01A-0E1E-49AD-9227-8ECA8BCC0E79}"/>
              </a:ext>
            </a:extLst>
          </p:cNvPr>
          <p:cNvCxnSpPr/>
          <p:nvPr/>
        </p:nvCxnSpPr>
        <p:spPr>
          <a:xfrm flipH="1">
            <a:off x="2465687" y="895966"/>
            <a:ext cx="1500915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B1380A-D371-40C3-A89F-E629630FC7E2}"/>
              </a:ext>
            </a:extLst>
          </p:cNvPr>
          <p:cNvCxnSpPr/>
          <p:nvPr/>
        </p:nvCxnSpPr>
        <p:spPr>
          <a:xfrm flipH="1" flipV="1">
            <a:off x="4619579" y="895966"/>
            <a:ext cx="1569698" cy="8420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D82269-CD62-418C-88E5-A74B4D8CD768}"/>
              </a:ext>
            </a:extLst>
          </p:cNvPr>
          <p:cNvGrpSpPr/>
          <p:nvPr/>
        </p:nvGrpSpPr>
        <p:grpSpPr>
          <a:xfrm>
            <a:off x="3831365" y="107751"/>
            <a:ext cx="923450" cy="92345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C69E3C-F22A-4EC2-8B0D-5641A345058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90847B-C07B-4EF6-8342-93D0A59A765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kern="0">
                <a:latin typeface="Calibri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5F2D1E-4F28-4A73-B73F-3974D9840D30}"/>
                </a:ext>
              </a:extLst>
            </p:cNvPr>
            <p:cNvSpPr txBox="1"/>
            <p:nvPr/>
          </p:nvSpPr>
          <p:spPr>
            <a:xfrm>
              <a:off x="3963497" y="1638325"/>
              <a:ext cx="607404" cy="38095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B3D00A-5C17-4BA0-8A27-D5921AA17FFA}"/>
              </a:ext>
            </a:extLst>
          </p:cNvPr>
          <p:cNvGrpSpPr/>
          <p:nvPr/>
        </p:nvGrpSpPr>
        <p:grpSpPr>
          <a:xfrm>
            <a:off x="1815278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3BC8AF-0D45-46D4-A763-291F7AB103C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1DC9106-0363-40C9-892F-C1AB90CE746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/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79107D-BC4C-4905-98F5-B01C2E068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81" y="1544363"/>
                  <a:ext cx="385041" cy="568874"/>
                </a:xfrm>
                <a:prstGeom prst="rect">
                  <a:avLst/>
                </a:prstGeom>
                <a:blipFill>
                  <a:blip r:embed="rId2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D3A6179-1D6F-4AB6-9E63-BDA0F8C48BF1}"/>
              </a:ext>
            </a:extLst>
          </p:cNvPr>
          <p:cNvGrpSpPr/>
          <p:nvPr/>
        </p:nvGrpSpPr>
        <p:grpSpPr>
          <a:xfrm>
            <a:off x="6077685" y="1626464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3AC432E-E1FB-49BE-9868-84F9357B933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A51346E-7CFF-4FDB-A025-F11CDF00F41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kern="0"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CFDC30-E5BB-4A09-A783-4FC9629D3AAD}"/>
                </a:ext>
              </a:extLst>
            </p:cNvPr>
            <p:cNvSpPr txBox="1"/>
            <p:nvPr/>
          </p:nvSpPr>
          <p:spPr>
            <a:xfrm>
              <a:off x="4174836" y="1644134"/>
              <a:ext cx="184730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/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C385CD-1084-4A5B-B9AC-07E37BDC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40" y="1726356"/>
                <a:ext cx="408613" cy="564898"/>
              </a:xfrm>
              <a:prstGeom prst="rect">
                <a:avLst/>
              </a:prstGeom>
              <a:blipFill>
                <a:blip r:embed="rId3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19D761-82A1-4E37-A45A-38A68F8488C3}"/>
                  </a:ext>
                </a:extLst>
              </p:cNvPr>
              <p:cNvSpPr txBox="1"/>
              <p:nvPr/>
            </p:nvSpPr>
            <p:spPr>
              <a:xfrm>
                <a:off x="961475" y="2859952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19D761-82A1-4E37-A45A-38A68F84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75" y="2859952"/>
                <a:ext cx="385041" cy="568874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E835D2-CE67-42E0-9D9A-981462FA0B54}"/>
                  </a:ext>
                </a:extLst>
              </p:cNvPr>
              <p:cNvSpPr txBox="1"/>
              <p:nvPr/>
            </p:nvSpPr>
            <p:spPr>
              <a:xfrm>
                <a:off x="3048632" y="2878573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E835D2-CE67-42E0-9D9A-981462FA0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32" y="2878573"/>
                <a:ext cx="385041" cy="568874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161517-0A59-4125-AB08-7AA959E45845}"/>
                  </a:ext>
                </a:extLst>
              </p:cNvPr>
              <p:cNvSpPr txBox="1"/>
              <p:nvPr/>
            </p:nvSpPr>
            <p:spPr>
              <a:xfrm>
                <a:off x="5224776" y="2878573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2161517-0A59-4125-AB08-7AA959E4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776" y="2878573"/>
                <a:ext cx="385041" cy="568874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958002-4A5B-4DAB-9886-865D9F6E5E1C}"/>
                  </a:ext>
                </a:extLst>
              </p:cNvPr>
              <p:cNvSpPr txBox="1"/>
              <p:nvPr/>
            </p:nvSpPr>
            <p:spPr>
              <a:xfrm>
                <a:off x="7312948" y="2859952"/>
                <a:ext cx="385041" cy="5688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958002-4A5B-4DAB-9886-865D9F6E5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48" y="2859952"/>
                <a:ext cx="385041" cy="568874"/>
              </a:xfrm>
              <a:prstGeom prst="rect">
                <a:avLst/>
              </a:prstGeom>
              <a:blipFill>
                <a:blip r:embed="rId7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438749-1340-4F4C-9A7C-F7250B01875D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631999" y="3419872"/>
            <a:ext cx="244664" cy="6400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713C5D-DA42-467D-87F7-3B218BCB42C6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436959" y="3414905"/>
            <a:ext cx="261840" cy="67011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46B8C4-1E91-4B7E-8997-A08A68AF52CC}"/>
              </a:ext>
            </a:extLst>
          </p:cNvPr>
          <p:cNvCxnSpPr>
            <a:cxnSpLocks/>
            <a:stCxn id="140" idx="3"/>
          </p:cNvCxnSpPr>
          <p:nvPr/>
        </p:nvCxnSpPr>
        <p:spPr>
          <a:xfrm flipH="1">
            <a:off x="2713674" y="3419872"/>
            <a:ext cx="244664" cy="6400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F43A91-8323-457E-A57D-EC1B440986BF}"/>
              </a:ext>
            </a:extLst>
          </p:cNvPr>
          <p:cNvCxnSpPr/>
          <p:nvPr/>
        </p:nvCxnSpPr>
        <p:spPr>
          <a:xfrm>
            <a:off x="3518634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532E6-F032-4492-9FD3-5CB2A86334CF}"/>
              </a:ext>
            </a:extLst>
          </p:cNvPr>
          <p:cNvGrpSpPr/>
          <p:nvPr/>
        </p:nvGrpSpPr>
        <p:grpSpPr>
          <a:xfrm>
            <a:off x="250999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D8542B-6138-4123-ADF6-B2F5EF5F24B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42AC593-9D69-419B-BFCF-3E447BD67BA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397775-E535-481C-81F0-EA96FEF57132}"/>
              </a:ext>
            </a:extLst>
          </p:cNvPr>
          <p:cNvGrpSpPr/>
          <p:nvPr/>
        </p:nvGrpSpPr>
        <p:grpSpPr>
          <a:xfrm>
            <a:off x="1317799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97663A2-76FC-4E6B-9AC8-0075D1FF82D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167F52C-DE4E-4F2A-ADD4-1E57FD129C0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E24464-419C-4CC1-8A25-45266D8972BA}"/>
              </a:ext>
            </a:extLst>
          </p:cNvPr>
          <p:cNvGrpSpPr/>
          <p:nvPr/>
        </p:nvGrpSpPr>
        <p:grpSpPr>
          <a:xfrm>
            <a:off x="2332674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727DF0D-A8F9-4F4A-AEEA-4A4676E1968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B4D456-1C70-4D17-9648-1DA1EF985FA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B5FE7C4-ADC8-4305-AC98-E504C1D5CCEE}"/>
              </a:ext>
            </a:extLst>
          </p:cNvPr>
          <p:cNvGrpSpPr/>
          <p:nvPr/>
        </p:nvGrpSpPr>
        <p:grpSpPr>
          <a:xfrm>
            <a:off x="3399474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7AA8C9C-ED5D-4885-B8E8-D0422BBA7D6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B878AF2-6A18-450C-AEAC-E2D2696AAF5F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92798F-72A2-4F6F-B87E-AE922A3DE175}"/>
              </a:ext>
            </a:extLst>
          </p:cNvPr>
          <p:cNvCxnSpPr>
            <a:cxnSpLocks/>
            <a:stCxn id="163" idx="3"/>
          </p:cNvCxnSpPr>
          <p:nvPr/>
        </p:nvCxnSpPr>
        <p:spPr>
          <a:xfrm flipH="1">
            <a:off x="4894406" y="3419872"/>
            <a:ext cx="244664" cy="6400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065868-E11C-4C25-AFDC-7F37CE39088B}"/>
              </a:ext>
            </a:extLst>
          </p:cNvPr>
          <p:cNvCxnSpPr/>
          <p:nvPr/>
        </p:nvCxnSpPr>
        <p:spPr>
          <a:xfrm>
            <a:off x="5699366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4C6E4A-4F77-4BAD-9EBF-52AA6F074810}"/>
              </a:ext>
            </a:extLst>
          </p:cNvPr>
          <p:cNvCxnSpPr>
            <a:cxnSpLocks/>
            <a:stCxn id="179" idx="3"/>
          </p:cNvCxnSpPr>
          <p:nvPr/>
        </p:nvCxnSpPr>
        <p:spPr>
          <a:xfrm flipH="1">
            <a:off x="6976081" y="3419872"/>
            <a:ext cx="244664" cy="6400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5ECCA6-4C58-4C23-B8FF-7177477091E7}"/>
              </a:ext>
            </a:extLst>
          </p:cNvPr>
          <p:cNvCxnSpPr/>
          <p:nvPr/>
        </p:nvCxnSpPr>
        <p:spPr>
          <a:xfrm>
            <a:off x="7781041" y="3414905"/>
            <a:ext cx="261840" cy="644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EF3AA-3507-4ED9-86CD-E5DF89142AF9}"/>
              </a:ext>
            </a:extLst>
          </p:cNvPr>
          <p:cNvGrpSpPr/>
          <p:nvPr/>
        </p:nvGrpSpPr>
        <p:grpSpPr>
          <a:xfrm>
            <a:off x="4513406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22FAC1C-3FF7-481D-9152-DA00FF4127A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C44B0D-1E53-47EA-8A2A-E3A6434F67FD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1C74BC-C936-406E-B442-E5B40413FB00}"/>
              </a:ext>
            </a:extLst>
          </p:cNvPr>
          <p:cNvGrpSpPr/>
          <p:nvPr/>
        </p:nvGrpSpPr>
        <p:grpSpPr>
          <a:xfrm>
            <a:off x="5580206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9E594C8-A78F-4617-B35C-A06FA393D52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B7D8E3-0E49-4F3F-9EE3-05CB49F1215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D4C523E-0D56-4116-9FA4-775EF976F5B5}"/>
              </a:ext>
            </a:extLst>
          </p:cNvPr>
          <p:cNvGrpSpPr/>
          <p:nvPr/>
        </p:nvGrpSpPr>
        <p:grpSpPr>
          <a:xfrm>
            <a:off x="6595081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096AA31-6EBF-41DF-82FB-DCADB92B91D0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4184688-97A5-4DB6-82D2-2E82044334C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A60739-D2BF-40EC-9D70-C04342AF759C}"/>
              </a:ext>
            </a:extLst>
          </p:cNvPr>
          <p:cNvGrpSpPr/>
          <p:nvPr/>
        </p:nvGrpSpPr>
        <p:grpSpPr>
          <a:xfrm>
            <a:off x="7661881" y="4059897"/>
            <a:ext cx="762000" cy="7620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DBA4D44-3C09-45C8-81C3-EFC47122310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1EFF7EA-5C45-4A7D-BC6E-5D60D635ED8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42D185-2800-4ADE-913A-58B322D93194}"/>
                  </a:ext>
                </a:extLst>
              </p:cNvPr>
              <p:cNvSpPr txBox="1"/>
              <p:nvPr/>
            </p:nvSpPr>
            <p:spPr>
              <a:xfrm>
                <a:off x="352916" y="4186580"/>
                <a:ext cx="558166" cy="4925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42D185-2800-4ADE-913A-58B322D93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16" y="4186580"/>
                <a:ext cx="558166" cy="492507"/>
              </a:xfrm>
              <a:prstGeom prst="rect">
                <a:avLst/>
              </a:prstGeom>
              <a:blipFill>
                <a:blip r:embed="rId8"/>
                <a:stretch>
                  <a:fillRect r="-14286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F680C1-84C5-45D7-BF24-F993201E92FC}"/>
                  </a:ext>
                </a:extLst>
              </p:cNvPr>
              <p:cNvSpPr txBox="1"/>
              <p:nvPr/>
            </p:nvSpPr>
            <p:spPr>
              <a:xfrm>
                <a:off x="1456157" y="4174198"/>
                <a:ext cx="558166" cy="4925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F680C1-84C5-45D7-BF24-F993201E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57" y="4174198"/>
                <a:ext cx="558166" cy="492507"/>
              </a:xfrm>
              <a:prstGeom prst="rect">
                <a:avLst/>
              </a:prstGeom>
              <a:blipFill>
                <a:blip r:embed="rId9"/>
                <a:stretch>
                  <a:fillRect r="-14286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4B6934E-0348-4242-ABAB-0541DDF1C40E}"/>
                  </a:ext>
                </a:extLst>
              </p:cNvPr>
              <p:cNvSpPr txBox="1"/>
              <p:nvPr/>
            </p:nvSpPr>
            <p:spPr>
              <a:xfrm>
                <a:off x="2476502" y="4214506"/>
                <a:ext cx="558166" cy="4925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4B6934E-0348-4242-ABAB-0541DDF1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2" y="4214506"/>
                <a:ext cx="558166" cy="492507"/>
              </a:xfrm>
              <a:prstGeom prst="rect">
                <a:avLst/>
              </a:prstGeom>
              <a:blipFill>
                <a:blip r:embed="rId10"/>
                <a:stretch>
                  <a:fillRect r="-1413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A8E2BC-1C68-47B2-B188-6303030B51E8}"/>
                  </a:ext>
                </a:extLst>
              </p:cNvPr>
              <p:cNvSpPr txBox="1"/>
              <p:nvPr/>
            </p:nvSpPr>
            <p:spPr>
              <a:xfrm>
                <a:off x="3537830" y="4185650"/>
                <a:ext cx="558166" cy="4925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A8E2BC-1C68-47B2-B188-6303030B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830" y="4185650"/>
                <a:ext cx="558166" cy="492507"/>
              </a:xfrm>
              <a:prstGeom prst="rect">
                <a:avLst/>
              </a:prstGeom>
              <a:blipFill>
                <a:blip r:embed="rId11"/>
                <a:stretch>
                  <a:fillRect r="-1413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CBA4F4-B4DF-4B98-B048-0F549EDB6CCE}"/>
                  </a:ext>
                </a:extLst>
              </p:cNvPr>
              <p:cNvSpPr txBox="1"/>
              <p:nvPr/>
            </p:nvSpPr>
            <p:spPr>
              <a:xfrm>
                <a:off x="4651762" y="4194643"/>
                <a:ext cx="558166" cy="4925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BCBA4F4-B4DF-4B98-B048-0F549EDB6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762" y="4194643"/>
                <a:ext cx="558166" cy="492507"/>
              </a:xfrm>
              <a:prstGeom prst="rect">
                <a:avLst/>
              </a:prstGeom>
              <a:blipFill>
                <a:blip r:embed="rId12"/>
                <a:stretch>
                  <a:fillRect r="-14130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3B6423-1178-4A05-AC36-45E8AEA660F9}"/>
                  </a:ext>
                </a:extLst>
              </p:cNvPr>
              <p:cNvSpPr txBox="1"/>
              <p:nvPr/>
            </p:nvSpPr>
            <p:spPr>
              <a:xfrm>
                <a:off x="5718562" y="4194643"/>
                <a:ext cx="558166" cy="4925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3B6423-1178-4A05-AC36-45E8AEA66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62" y="4194643"/>
                <a:ext cx="558166" cy="492507"/>
              </a:xfrm>
              <a:prstGeom prst="rect">
                <a:avLst/>
              </a:prstGeom>
              <a:blipFill>
                <a:blip r:embed="rId12"/>
                <a:stretch>
                  <a:fillRect r="-14130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25F442-1ACC-4B5D-A212-B4B5B87F924F}"/>
                  </a:ext>
                </a:extLst>
              </p:cNvPr>
              <p:cNvSpPr txBox="1"/>
              <p:nvPr/>
            </p:nvSpPr>
            <p:spPr>
              <a:xfrm>
                <a:off x="6739991" y="4185650"/>
                <a:ext cx="558166" cy="4925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A25F442-1ACC-4B5D-A212-B4B5B87F9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991" y="4185650"/>
                <a:ext cx="558166" cy="492507"/>
              </a:xfrm>
              <a:prstGeom prst="rect">
                <a:avLst/>
              </a:prstGeom>
              <a:blipFill>
                <a:blip r:embed="rId13"/>
                <a:stretch>
                  <a:fillRect r="-1428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50DB080-17B3-49F1-818B-47A5781457E2}"/>
                  </a:ext>
                </a:extLst>
              </p:cNvPr>
              <p:cNvSpPr txBox="1"/>
              <p:nvPr/>
            </p:nvSpPr>
            <p:spPr>
              <a:xfrm>
                <a:off x="7800237" y="4217069"/>
                <a:ext cx="558166" cy="4925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b="1" i="1" dirty="0" smtClean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50DB080-17B3-49F1-818B-47A578145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237" y="4217069"/>
                <a:ext cx="558166" cy="492507"/>
              </a:xfrm>
              <a:prstGeom prst="rect">
                <a:avLst/>
              </a:prstGeom>
              <a:blipFill>
                <a:blip r:embed="rId14"/>
                <a:stretch>
                  <a:fillRect r="-14286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44C51021-C897-4F00-BE6F-9CB92A867389}"/>
              </a:ext>
            </a:extLst>
          </p:cNvPr>
          <p:cNvSpPr txBox="1"/>
          <p:nvPr/>
        </p:nvSpPr>
        <p:spPr>
          <a:xfrm>
            <a:off x="7085949" y="1708593"/>
            <a:ext cx="882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=c.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54719C-9235-401A-929A-DB15DDE231DF}"/>
              </a:ext>
            </a:extLst>
          </p:cNvPr>
          <p:cNvSpPr txBox="1"/>
          <p:nvPr/>
        </p:nvSpPr>
        <p:spPr>
          <a:xfrm>
            <a:off x="8248223" y="2796987"/>
            <a:ext cx="210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=c.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10F011-7B71-4C0A-A378-79F92D804831}"/>
              </a:ext>
            </a:extLst>
          </p:cNvPr>
          <p:cNvSpPr txBox="1"/>
          <p:nvPr/>
        </p:nvSpPr>
        <p:spPr>
          <a:xfrm>
            <a:off x="8692143" y="4198569"/>
            <a:ext cx="210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=c.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8054E8B-49BF-480E-AB84-181B7A87A406}"/>
              </a:ext>
            </a:extLst>
          </p:cNvPr>
          <p:cNvSpPr txBox="1"/>
          <p:nvPr/>
        </p:nvSpPr>
        <p:spPr>
          <a:xfrm>
            <a:off x="9878597" y="4821897"/>
            <a:ext cx="2101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So , if n=8 we need 3c</a:t>
            </a:r>
            <a:r>
              <a:rPr 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00B92F-2EA9-4168-B366-F180C465358D}"/>
              </a:ext>
            </a:extLst>
          </p:cNvPr>
          <p:cNvSpPr txBox="1"/>
          <p:nvPr/>
        </p:nvSpPr>
        <p:spPr>
          <a:xfrm>
            <a:off x="331961" y="5350330"/>
            <a:ext cx="8788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Continue expanding until the problem size reduces to 1.</a:t>
            </a:r>
          </a:p>
        </p:txBody>
      </p:sp>
    </p:spTree>
    <p:extLst>
      <p:ext uri="{BB962C8B-B14F-4D97-AF65-F5344CB8AC3E}">
        <p14:creationId xmlns:p14="http://schemas.microsoft.com/office/powerpoint/2010/main" val="1679879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4E7139-E25A-4751-86DF-7400D521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96088"/>
              </p:ext>
            </p:extLst>
          </p:nvPr>
        </p:nvGraphicFramePr>
        <p:xfrm>
          <a:off x="407368" y="692696"/>
          <a:ext cx="7992888" cy="367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300967659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708411625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250116155"/>
                    </a:ext>
                  </a:extLst>
                </a:gridCol>
              </a:tblGrid>
              <a:tr h="886552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onsolas" panose="020B0609020204030204" pitchFamily="49" charset="0"/>
                        </a:rPr>
                        <a:t>n=8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onsolas" panose="020B0609020204030204" pitchFamily="49" charset="0"/>
                        </a:rPr>
                        <a:t>3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onsolas" panose="020B0609020204030204" pitchFamily="49" charset="0"/>
                        </a:rPr>
                        <a:t>we need 3.c</a:t>
                      </a:r>
                      <a:r>
                        <a:rPr lang="en-US" sz="28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6833"/>
                  </a:ext>
                </a:extLst>
              </a:tr>
              <a:tr h="886552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onsolas" panose="020B0609020204030204" pitchFamily="49" charset="0"/>
                        </a:rPr>
                        <a:t>n=16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Consolas" panose="020B0609020204030204" pitchFamily="49" charset="0"/>
                        </a:rPr>
                        <a:t>4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onsolas" panose="020B0609020204030204" pitchFamily="49" charset="0"/>
                        </a:rPr>
                        <a:t>we need 4.c</a:t>
                      </a:r>
                      <a:r>
                        <a:rPr lang="en-US" sz="28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94427"/>
                  </a:ext>
                </a:extLst>
              </a:tr>
              <a:tr h="949652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onsolas" panose="020B0609020204030204" pitchFamily="49" charset="0"/>
                        </a:rPr>
                        <a:t>n=32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Consolas" panose="020B0609020204030204" pitchFamily="49" charset="0"/>
                        </a:rPr>
                        <a:t>5 levels</a:t>
                      </a:r>
                    </a:p>
                    <a:p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onsolas" panose="020B0609020204030204" pitchFamily="49" charset="0"/>
                        </a:rPr>
                        <a:t>we need 5.c</a:t>
                      </a:r>
                      <a:r>
                        <a:rPr lang="en-US" sz="28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8314"/>
                  </a:ext>
                </a:extLst>
              </a:tr>
              <a:tr h="949652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onsolas" panose="020B0609020204030204" pitchFamily="49" charset="0"/>
                        </a:rPr>
                        <a:t>n=64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Consolas" panose="020B0609020204030204" pitchFamily="49" charset="0"/>
                        </a:rPr>
                        <a:t>6 levels</a:t>
                      </a:r>
                    </a:p>
                    <a:p>
                      <a:endParaRPr lang="en-US" sz="2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onsolas" panose="020B0609020204030204" pitchFamily="49" charset="0"/>
                        </a:rPr>
                        <a:t>we need 6.c</a:t>
                      </a:r>
                      <a:r>
                        <a:rPr lang="en-US" sz="28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687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4E7139-E25A-4751-86DF-7400D5212A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026385"/>
                  </p:ext>
                </p:extLst>
              </p:nvPr>
            </p:nvGraphicFramePr>
            <p:xfrm>
              <a:off x="695401" y="404664"/>
              <a:ext cx="8208913" cy="2174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6092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606092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2081971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914758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561342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561342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533500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504056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4E7139-E25A-4751-86DF-7400D5212A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026385"/>
                  </p:ext>
                </p:extLst>
              </p:nvPr>
            </p:nvGraphicFramePr>
            <p:xfrm>
              <a:off x="695401" y="404664"/>
              <a:ext cx="8208913" cy="2174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6092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606092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2081971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914758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561342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60" t="-11957" r="-312548" b="-327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561342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60" t="-110753" r="-312548" b="-223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533500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60" t="-222727" r="-312548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60" t="-334118" r="-312548" b="-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6AD04A-30E6-4C93-AEBE-39C365B9351B}"/>
                  </a:ext>
                </a:extLst>
              </p:cNvPr>
              <p:cNvSpPr txBox="1"/>
              <p:nvPr/>
            </p:nvSpPr>
            <p:spPr>
              <a:xfrm>
                <a:off x="9912424" y="3017796"/>
                <a:ext cx="172819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kumimoji="0" lang="en-US" altLang="en-US" sz="2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en-US" sz="2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x</m:t>
                          </m:r>
                        </m:sup>
                      </m:sSup>
                      <m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n</m:t>
                      </m:r>
                    </m:oMath>
                  </m:oMathPara>
                </a14:m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" panose="02040503050406030204" pitchFamily="18" charset="0"/>
                  <a:cs typeface="+mn-cs"/>
                  <a:sym typeface="Symbol" panose="05050102010706020507" pitchFamily="18" charset="2"/>
                </a:endParaRPr>
              </a:p>
              <a:p>
                <a:r>
                  <a:rPr kumimoji="0" lang="en-US" alt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" panose="02040503050406030204" pitchFamily="18" charset="0"/>
                    <a:cs typeface="+mn-cs"/>
                    <a:sym typeface="Symbol" panose="05050102010706020507" pitchFamily="18" charset="2"/>
                  </a:rPr>
                  <a:t>x=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log</m:t>
                    </m:r>
                    <m:r>
                      <a:rPr kumimoji="0" lang="en-US" altLang="en-US" sz="2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2</m:t>
                    </m:r>
                    <m:r>
                      <a:rPr kumimoji="0" lang="en-US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6AD04A-30E6-4C93-AEBE-39C365B93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424" y="3017796"/>
                <a:ext cx="1728192" cy="954107"/>
              </a:xfrm>
              <a:prstGeom prst="rect">
                <a:avLst/>
              </a:prstGeom>
              <a:blipFill>
                <a:blip r:embed="rId3"/>
                <a:stretch>
                  <a:fillRect l="-704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114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4E7139-E25A-4751-86DF-7400D5212A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1164739"/>
                  </p:ext>
                </p:extLst>
              </p:nvPr>
            </p:nvGraphicFramePr>
            <p:xfrm>
              <a:off x="695400" y="404664"/>
              <a:ext cx="9721079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01951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901951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2465491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3451686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579968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579968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551203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541599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987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n</a:t>
                          </a: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8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8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we</m:t>
                              </m:r>
                              <m:r>
                                <a:rPr kumimoji="0" lang="en-US" altLang="en-US" sz="2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need</m:t>
                              </m:r>
                              <m:r>
                                <a:rPr kumimoji="0" lang="en-US" altLang="en-US" sz="2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8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8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800" b="0" dirty="0"/>
                            <a:t> . </a:t>
                          </a:r>
                          <a:r>
                            <a:rPr lang="en-US" sz="2800" b="0" dirty="0" err="1"/>
                            <a:t>cn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4E7139-E25A-4751-86DF-7400D5212A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1164739"/>
                  </p:ext>
                </p:extLst>
              </p:nvPr>
            </p:nvGraphicFramePr>
            <p:xfrm>
              <a:off x="695400" y="404664"/>
              <a:ext cx="9721079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01951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901951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2465491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3451686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579968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21" t="-11579" r="-311859" b="-4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579968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21" t="-111579" r="-311859" b="-3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551203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21" t="-220879" r="-311859" b="-279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541599"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21" t="-328090" r="-311859" b="-185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8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987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21" t="-235185" r="-311859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321" t="-235185" r="-140247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1979" t="-235185" r="-3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06121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E0174-8621-4E7A-8739-0223086B4C9D}"/>
                  </a:ext>
                </a:extLst>
              </p:cNvPr>
              <p:cNvSpPr txBox="1"/>
              <p:nvPr/>
            </p:nvSpPr>
            <p:spPr>
              <a:xfrm>
                <a:off x="551384" y="332656"/>
                <a:ext cx="6094428" cy="1643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6338888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𝑇𝑖𝑚𝑒</m:t>
                      </m:r>
                      <m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 </m:t>
                      </m:r>
                      <m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𝑐𝑜𝑚𝑝𝑙𝑒𝑥𝑖𝑡𝑦</m:t>
                      </m:r>
                      <m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6338888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𝑂</m:t>
                      </m:r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( </m:t>
                      </m:r>
                      <m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𝑐</m:t>
                      </m:r>
                      <m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∗ </m:t>
                      </m:r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𝑛</m:t>
                      </m:r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log</m:t>
                      </m:r>
                      <m:r>
                        <a:rPr kumimoji="0" lang="en-US" altLang="en-US" sz="28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2</m:t>
                      </m:r>
                      <m:r>
                        <a:rPr kumimoji="0" lang="en-US" altLang="en-US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n</m:t>
                      </m:r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6338888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= </m:t>
                      </m:r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𝑂</m:t>
                      </m:r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(  </m:t>
                      </m:r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𝑛</m:t>
                      </m:r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∗</m:t>
                      </m:r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E0174-8621-4E7A-8739-0223086B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332656"/>
                <a:ext cx="6094428" cy="1643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0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3EA8723D-D41E-4A97-8999-38899BE2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02C26ABE-3E40-4B91-93DB-9A38B68F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B67B88A-525F-459A-8968-2E86FAC7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E1C71DA-1516-4DF0-9468-0DDFFA3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7765B81-C838-4C77-B94E-B59DC4D2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69759640-1C33-4D6B-8120-9D60702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9EAD2C09-68B0-4894-9862-CB312F6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CCBD0F0B-80E9-4BC8-9CFC-64BC92E5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70D7F6CD-C8AF-4C02-9663-D37243E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C7E22A25-56E0-4BA0-8107-24C90C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76014AC-E543-4F9C-81FE-5A047E46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90" y="548683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09D1B5-59B6-42E3-A38A-765D5AFD0776}"/>
              </a:ext>
            </a:extLst>
          </p:cNvPr>
          <p:cNvCxnSpPr>
            <a:cxnSpLocks/>
          </p:cNvCxnSpPr>
          <p:nvPr/>
        </p:nvCxnSpPr>
        <p:spPr>
          <a:xfrm>
            <a:off x="4187180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50D996-4AFD-40F6-9762-519BB0C3738D}"/>
              </a:ext>
            </a:extLst>
          </p:cNvPr>
          <p:cNvCxnSpPr/>
          <p:nvPr/>
        </p:nvCxnSpPr>
        <p:spPr>
          <a:xfrm>
            <a:off x="7315155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80E793-4174-443F-8264-FA334EB4A57F}"/>
              </a:ext>
            </a:extLst>
          </p:cNvPr>
          <p:cNvSpPr txBox="1"/>
          <p:nvPr/>
        </p:nvSpPr>
        <p:spPr>
          <a:xfrm>
            <a:off x="3990409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E2AE4-84F8-4691-A24A-6531E5BD3014}"/>
              </a:ext>
            </a:extLst>
          </p:cNvPr>
          <p:cNvSpPr txBox="1"/>
          <p:nvPr/>
        </p:nvSpPr>
        <p:spPr>
          <a:xfrm>
            <a:off x="7080917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738D9-2A01-4F95-A049-20ABAA8001EE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2112C-65E5-4CE8-B7B7-04A4A80C72FC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3588E-476E-49A4-BB8F-B1F321803D72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CC98F7-D24D-47FF-92D0-8D1F70458B60}"/>
              </a:ext>
            </a:extLst>
          </p:cNvPr>
          <p:cNvCxnSpPr>
            <a:cxnSpLocks/>
          </p:cNvCxnSpPr>
          <p:nvPr/>
        </p:nvCxnSpPr>
        <p:spPr>
          <a:xfrm flipV="1">
            <a:off x="4608353" y="5605969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9A0C5A-C0E9-4DF4-85F5-2EF935A4BA1B}"/>
              </a:ext>
            </a:extLst>
          </p:cNvPr>
          <p:cNvSpPr txBox="1"/>
          <p:nvPr/>
        </p:nvSpPr>
        <p:spPr>
          <a:xfrm>
            <a:off x="4367772" y="6229881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2063552" y="2636913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3806755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0BEB3E4-B307-4B7C-8D2D-D84ED576D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4D9BB74C-55C7-4CB4-9AED-BCFABF4EAE5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867B997D-E0F5-4C5F-A2C3-0A83B9F4F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2119314"/>
            <a:ext cx="10873207" cy="20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master method applies to recurrences of the form</a:t>
            </a:r>
          </a:p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36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36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36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36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= </a:t>
            </a:r>
            <a:r>
              <a:rPr lang="en-US" altLang="en-US" sz="36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T</a:t>
            </a:r>
            <a:r>
              <a:rPr lang="en-US" altLang="en-US" sz="36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36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36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altLang="en-US" sz="36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36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</a:t>
            </a:r>
            <a:r>
              <a:rPr lang="en-US" altLang="en-US" sz="36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altLang="en-US" sz="36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36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36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altLang="en-US" sz="36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36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≥ 1</a:t>
            </a: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36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36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 1</a:t>
            </a: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, and  </a:t>
            </a:r>
            <a:r>
              <a:rPr lang="en-US" altLang="en-US" sz="36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is asymptotically positive.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C8C0B-7896-49DC-9934-61E0131E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1673"/>
            <a:ext cx="10905066" cy="463465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5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3500E49-2D18-4B1B-9120-22A09A761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D118190D-8DBA-4710-8D10-629B747573FD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77AE02B-4221-49E6-841D-FCA1D0535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595"/>
            <a:ext cx="2711624" cy="829451"/>
          </a:xfrm>
        </p:spPr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Examples: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EE0875CE-DE35-42F2-B32B-CB111E4B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876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8" name="Text Box 4">
                <a:extLst>
                  <a:ext uri="{FF2B5EF4-FFF2-40B4-BE49-F238E27FC236}">
                    <a16:creationId xmlns:a16="http://schemas.microsoft.com/office/drawing/2014/main" id="{536C9201-3046-4F3E-8AB9-E536DAA1F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36" y="620688"/>
                <a:ext cx="9289032" cy="5844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sz="3200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200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8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b="0" i="1" dirty="0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b="0" i="1" dirty="0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3200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3200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3200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320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l-GR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i="1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320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2−1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i="1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320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i="1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320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3200" dirty="0"/>
              </a:p>
            </p:txBody>
          </p:sp>
        </mc:Choice>
        <mc:Fallback xmlns="">
          <p:sp>
            <p:nvSpPr>
              <p:cNvPr id="88068" name="Text Box 4">
                <a:extLst>
                  <a:ext uri="{FF2B5EF4-FFF2-40B4-BE49-F238E27FC236}">
                    <a16:creationId xmlns:a16="http://schemas.microsoft.com/office/drawing/2014/main" id="{536C9201-3046-4F3E-8AB9-E536DAA1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36" y="620688"/>
                <a:ext cx="9289032" cy="58446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3500E49-2D18-4B1B-9120-22A09A761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D118190D-8DBA-4710-8D10-629B747573FD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77AE02B-4221-49E6-841D-FCA1D0535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595"/>
            <a:ext cx="2711624" cy="829451"/>
          </a:xfrm>
        </p:spPr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Examples: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EE0875CE-DE35-42F2-B32B-CB111E4B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876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8" name="Text Box 4">
                <a:extLst>
                  <a:ext uri="{FF2B5EF4-FFF2-40B4-BE49-F238E27FC236}">
                    <a16:creationId xmlns:a16="http://schemas.microsoft.com/office/drawing/2014/main" id="{536C9201-3046-4F3E-8AB9-E536DAA1F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352" y="980728"/>
                <a:ext cx="9289032" cy="4441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sz="3200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200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8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b="0" i="1" dirty="0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b="0" i="1" dirty="0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3200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3200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3200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320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3200" b="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3200" dirty="0"/>
              </a:p>
            </p:txBody>
          </p:sp>
        </mc:Choice>
        <mc:Fallback xmlns="">
          <p:sp>
            <p:nvSpPr>
              <p:cNvPr id="88068" name="Text Box 4">
                <a:extLst>
                  <a:ext uri="{FF2B5EF4-FFF2-40B4-BE49-F238E27FC236}">
                    <a16:creationId xmlns:a16="http://schemas.microsoft.com/office/drawing/2014/main" id="{536C9201-3046-4F3E-8AB9-E536DAA1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52" y="980728"/>
                <a:ext cx="9289032" cy="4441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759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3500E49-2D18-4B1B-9120-22A09A761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D118190D-8DBA-4710-8D10-629B747573FD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77AE02B-4221-49E6-841D-FCA1D0535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595"/>
            <a:ext cx="2711624" cy="829451"/>
          </a:xfrm>
        </p:spPr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Examples: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EE0875CE-DE35-42F2-B32B-CB111E4B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876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8" name="Text Box 4">
                <a:extLst>
                  <a:ext uri="{FF2B5EF4-FFF2-40B4-BE49-F238E27FC236}">
                    <a16:creationId xmlns:a16="http://schemas.microsoft.com/office/drawing/2014/main" id="{536C9201-3046-4F3E-8AB9-E536DAA1F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344" y="764704"/>
                <a:ext cx="11593288" cy="5548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sz="3200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200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8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sz="3200" b="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b="0" i="1" dirty="0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b="0" i="1" dirty="0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3200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3200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3200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320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l-GR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i="1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320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2+1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i="1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320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3200" dirty="0"/>
                  <a:t> </a:t>
                </a:r>
                <a:r>
                  <a:rPr lang="en-US" altLang="en-US" sz="3200" b="1" i="1" dirty="0"/>
                  <a:t>and</a:t>
                </a:r>
                <a:r>
                  <a:rPr lang="en-US" altLang="en-US" sz="32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3200" i="1" dirty="0" err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b="0" i="1" baseline="30000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3200" dirty="0"/>
              </a:p>
            </p:txBody>
          </p:sp>
        </mc:Choice>
        <mc:Fallback xmlns="">
          <p:sp>
            <p:nvSpPr>
              <p:cNvPr id="88068" name="Text Box 4">
                <a:extLst>
                  <a:ext uri="{FF2B5EF4-FFF2-40B4-BE49-F238E27FC236}">
                    <a16:creationId xmlns:a16="http://schemas.microsoft.com/office/drawing/2014/main" id="{536C9201-3046-4F3E-8AB9-E536DAA1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44" y="764704"/>
                <a:ext cx="11593288" cy="554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92AB29C-45D8-4B81-AB5B-FAF9C6C1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30" y="1379610"/>
            <a:ext cx="3971781" cy="8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880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3500E49-2D18-4B1B-9120-22A09A761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D118190D-8DBA-4710-8D10-629B747573FD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77AE02B-4221-49E6-841D-FCA1D0535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595"/>
            <a:ext cx="2711624" cy="829451"/>
          </a:xfrm>
        </p:spPr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Examples: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EE0875CE-DE35-42F2-B32B-CB111E4B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876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8" name="Text Box 4">
                <a:extLst>
                  <a:ext uri="{FF2B5EF4-FFF2-40B4-BE49-F238E27FC236}">
                    <a16:creationId xmlns:a16="http://schemas.microsoft.com/office/drawing/2014/main" id="{536C9201-3046-4F3E-8AB9-E536DAA1F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352" y="980728"/>
                <a:ext cx="10945216" cy="5447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3200" b="0" i="1" dirty="0" smtClean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3200" i="1" dirty="0" smtClean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sz="3200" b="0" i="1" dirty="0" smtClean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den>
                      </m:f>
                    </m:oMath>
                  </m:oMathPara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sz="3200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200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8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den>
                      </m:f>
                    </m:oMath>
                  </m:oMathPara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b="0" i="1" dirty="0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b="0" i="1" dirty="0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3200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3200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3200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den>
                    </m:f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𝑀𝑎𝑠𝑡𝑒𝑟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𝑚𝑒𝑡h𝑜𝑑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𝑑𝑜𝑒𝑠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𝑛𝑜𝑡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𝑎𝑝𝑝𝑙𝑦</m:t>
                      </m:r>
                    </m:oMath>
                  </m:oMathPara>
                </a14:m>
                <a:endParaRPr lang="en-US" altLang="en-US" sz="3200" dirty="0"/>
              </a:p>
            </p:txBody>
          </p:sp>
        </mc:Choice>
        <mc:Fallback xmlns="">
          <p:sp>
            <p:nvSpPr>
              <p:cNvPr id="88068" name="Text Box 4">
                <a:extLst>
                  <a:ext uri="{FF2B5EF4-FFF2-40B4-BE49-F238E27FC236}">
                    <a16:creationId xmlns:a16="http://schemas.microsoft.com/office/drawing/2014/main" id="{536C9201-3046-4F3E-8AB9-E536DAA1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52" y="980728"/>
                <a:ext cx="10945216" cy="5447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51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3500E49-2D18-4B1B-9120-22A09A761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D118190D-8DBA-4710-8D10-629B747573FD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77AE02B-4221-49E6-841D-FCA1D0535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595"/>
            <a:ext cx="7536160" cy="829451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Examples(Merge Sort):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EE0875CE-DE35-42F2-B32B-CB111E4B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876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8" name="Text Box 4">
                <a:extLst>
                  <a:ext uri="{FF2B5EF4-FFF2-40B4-BE49-F238E27FC236}">
                    <a16:creationId xmlns:a16="http://schemas.microsoft.com/office/drawing/2014/main" id="{536C9201-3046-4F3E-8AB9-E536DAA1F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36" y="620688"/>
                <a:ext cx="9289032" cy="5203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sz="32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)= 2</m:t>
                      </m:r>
                      <m:r>
                        <a:rPr lang="en-US" alt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3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3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3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32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320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=2</m:t>
                      </m:r>
                    </m:oMath>
                  </m:oMathPara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sz="3200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200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=2 </m:t>
                    </m:r>
                  </m:oMath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8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3200" b="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sz="3200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b="0" i="1" dirty="0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b="0" i="1" dirty="0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3200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3200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3200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3200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sz="3200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sz="3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3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3200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320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3200" b="0" i="1" dirty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3200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en-US" sz="3200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sz="3200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3200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sz="3200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sz="3200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d>
                      <m:r>
                        <a:rPr lang="en-US" altLang="en-US" sz="32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3200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3200" b="0" i="1" dirty="0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en-US" sz="3200" b="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sz="3200" b="0" i="1" dirty="0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en-US" sz="320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32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3200" dirty="0"/>
              </a:p>
            </p:txBody>
          </p:sp>
        </mc:Choice>
        <mc:Fallback xmlns="">
          <p:sp>
            <p:nvSpPr>
              <p:cNvPr id="88068" name="Text Box 4">
                <a:extLst>
                  <a:ext uri="{FF2B5EF4-FFF2-40B4-BE49-F238E27FC236}">
                    <a16:creationId xmlns:a16="http://schemas.microsoft.com/office/drawing/2014/main" id="{536C9201-3046-4F3E-8AB9-E536DAA1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36" y="620688"/>
                <a:ext cx="9289032" cy="5203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1955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27A50-1DD0-4B7F-9ECC-4819ECE9C589}"/>
              </a:ext>
            </a:extLst>
          </p:cNvPr>
          <p:cNvSpPr txBox="1"/>
          <p:nvPr/>
        </p:nvSpPr>
        <p:spPr>
          <a:xfrm>
            <a:off x="335360" y="1916832"/>
            <a:ext cx="117373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Best Case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O(n*log 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Worst Case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O(n*log 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Average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O(n*log n)</a:t>
            </a:r>
          </a:p>
          <a:p>
            <a:pPr algn="l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time complexity of MergeSort is O(n*Log n) in all the 3 cases (worst, average and best) as the mergesort always divides the array into two halves and takes linear time to merge two halves.</a:t>
            </a:r>
          </a:p>
        </p:txBody>
      </p:sp>
    </p:spTree>
    <p:extLst>
      <p:ext uri="{BB962C8B-B14F-4D97-AF65-F5344CB8AC3E}">
        <p14:creationId xmlns:p14="http://schemas.microsoft.com/office/powerpoint/2010/main" val="178205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B06162C8-1B94-451C-8478-48F180E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0C98BA7-D92C-4F5B-BC7B-F16D56CE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6B682D2-9B2F-4FB0-91B0-30BE040D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C6123AA-A3DD-41F9-9EE2-8DC0A011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A2193F5D-B3F7-4DF6-A3DD-FBF11485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2C0AF540-4DCF-4B4B-9C56-DE50D5F8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2974B657-F3B9-4DA5-80BD-FB7A9E6A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D79CD50-8C8A-4E72-8980-44ECE935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4DCAA34-C9F3-4296-9656-1F23FD3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A965A221-F324-4360-B8EF-0A77253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ED2976E-8727-4A52-8E5A-9BB6C2F2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66C2A29A-2EA4-4ED5-BB46-6A2EACB40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90" y="548683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2D2CC-0B06-43B3-9BA2-3E2D6E931430}"/>
              </a:ext>
            </a:extLst>
          </p:cNvPr>
          <p:cNvCxnSpPr>
            <a:cxnSpLocks/>
          </p:cNvCxnSpPr>
          <p:nvPr/>
        </p:nvCxnSpPr>
        <p:spPr>
          <a:xfrm>
            <a:off x="4696594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28BDB-E477-44CA-97D5-E1C7E6638697}"/>
              </a:ext>
            </a:extLst>
          </p:cNvPr>
          <p:cNvCxnSpPr/>
          <p:nvPr/>
        </p:nvCxnSpPr>
        <p:spPr>
          <a:xfrm>
            <a:off x="7315155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3E7B3-30E5-4520-AEB3-1263CF9733A7}"/>
              </a:ext>
            </a:extLst>
          </p:cNvPr>
          <p:cNvSpPr txBox="1"/>
          <p:nvPr/>
        </p:nvSpPr>
        <p:spPr>
          <a:xfrm>
            <a:off x="4499823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4717-1E06-453F-A545-E721D67DDCF8}"/>
              </a:ext>
            </a:extLst>
          </p:cNvPr>
          <p:cNvSpPr txBox="1"/>
          <p:nvPr/>
        </p:nvSpPr>
        <p:spPr>
          <a:xfrm>
            <a:off x="7080917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F2B4-87C0-41E4-8514-61E0569C9677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B799-DEA8-45A2-9D14-BB76AECEF3AA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3C5C1-8710-4448-9BC2-76D749ECA8E6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BE3C9-38A2-4441-9E8B-81E4D15EC7CD}"/>
              </a:ext>
            </a:extLst>
          </p:cNvPr>
          <p:cNvCxnSpPr>
            <a:cxnSpLocks/>
          </p:cNvCxnSpPr>
          <p:nvPr/>
        </p:nvCxnSpPr>
        <p:spPr>
          <a:xfrm flipV="1">
            <a:off x="5228705" y="5578481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9E0D10-5595-45B9-830C-58426F6A769C}"/>
              </a:ext>
            </a:extLst>
          </p:cNvPr>
          <p:cNvSpPr txBox="1"/>
          <p:nvPr/>
        </p:nvSpPr>
        <p:spPr>
          <a:xfrm>
            <a:off x="4988124" y="6202393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E1E2A29-60B5-40FB-842E-B29928A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297130-2CE5-4CAB-98C1-58A7510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7578EC1-296D-47AA-8F81-FDD768B9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6473284-6542-40E0-9388-FB33A8F8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9D5CDDC9-4C20-4EFC-808E-D57B08C4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1E6EB793-0A41-41A9-A925-BF5A13B1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35F83F44-096D-454D-8615-CD5395CB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DCAD371-71F7-4FE6-AA77-5A1E4C84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7C4DBAC-F2F6-4E8C-9C48-3E427F4C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3FE082A-AA70-4A6C-B5AA-2895FF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A6D0E9AB-80FF-47EE-BFA8-22DEB4F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524FF78B-9E0F-4BDB-8DF3-4B9E2F03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13075F87-FFBC-4A97-AC3A-F9437A49A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90" y="548683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6BE39-D54A-49E6-8627-8C29B4D61698}"/>
              </a:ext>
            </a:extLst>
          </p:cNvPr>
          <p:cNvCxnSpPr>
            <a:cxnSpLocks/>
          </p:cNvCxnSpPr>
          <p:nvPr/>
        </p:nvCxnSpPr>
        <p:spPr>
          <a:xfrm>
            <a:off x="4696594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CA6EB-7AF3-4219-AD14-9C821BE75E01}"/>
              </a:ext>
            </a:extLst>
          </p:cNvPr>
          <p:cNvCxnSpPr/>
          <p:nvPr/>
        </p:nvCxnSpPr>
        <p:spPr>
          <a:xfrm>
            <a:off x="7939760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09236-9CA3-4DAB-87BE-BF8E9EC31AE3}"/>
              </a:ext>
            </a:extLst>
          </p:cNvPr>
          <p:cNvSpPr txBox="1"/>
          <p:nvPr/>
        </p:nvSpPr>
        <p:spPr>
          <a:xfrm>
            <a:off x="4499823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27F55-4EDB-4EA2-9AD8-3A88BB4A307B}"/>
              </a:ext>
            </a:extLst>
          </p:cNvPr>
          <p:cNvSpPr txBox="1"/>
          <p:nvPr/>
        </p:nvSpPr>
        <p:spPr>
          <a:xfrm>
            <a:off x="7705522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F1EE3-43BD-407F-9A78-F6B35721F326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6427-7A6E-40AF-9152-C1DC815505C9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0772-9CFF-4167-938E-1053DC1EE77C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B2953-918B-494A-B530-B7D4F1A46510}"/>
              </a:ext>
            </a:extLst>
          </p:cNvPr>
          <p:cNvCxnSpPr>
            <a:cxnSpLocks/>
          </p:cNvCxnSpPr>
          <p:nvPr/>
        </p:nvCxnSpPr>
        <p:spPr>
          <a:xfrm flipV="1">
            <a:off x="5796256" y="5610168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5C17F-1F67-4684-ACB0-0C66018213F9}"/>
              </a:ext>
            </a:extLst>
          </p:cNvPr>
          <p:cNvSpPr txBox="1"/>
          <p:nvPr/>
        </p:nvSpPr>
        <p:spPr>
          <a:xfrm>
            <a:off x="5555675" y="623408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74C1D463-91C6-4DB9-A85E-8C1F11D9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8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7018E6D-08A4-4180-8F39-B28DBFFF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244C452-90F8-4E1E-949A-1D282A6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3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820E112-858C-40F7-BE13-504EF9A7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692E223-A877-4C51-9A4D-DBE8228F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3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5A08A88-10CE-4794-82B8-089C1D29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8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D37A679-9AEF-4F33-A39F-88E043EB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8B17945D-004D-4F9C-95EE-DD71735B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D683D8F-EB47-4B69-8496-5C43EE41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931006C-E1D1-4A9D-9425-DA58482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8C4B94-2FB1-429C-9C8C-FFB69734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1358109C-E3D3-4D17-831A-0A396E6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3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005F4587-506B-4E46-BAF1-FA9E1302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3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488C4E1A-BA9A-404A-9C61-307D2AC73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90" y="548683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2CD55-22A7-4672-913D-C466889A49B9}"/>
              </a:ext>
            </a:extLst>
          </p:cNvPr>
          <p:cNvCxnSpPr>
            <a:cxnSpLocks/>
          </p:cNvCxnSpPr>
          <p:nvPr/>
        </p:nvCxnSpPr>
        <p:spPr>
          <a:xfrm>
            <a:off x="4696594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280D-8EF4-40E2-A96A-337F4E9EA034}"/>
              </a:ext>
            </a:extLst>
          </p:cNvPr>
          <p:cNvCxnSpPr/>
          <p:nvPr/>
        </p:nvCxnSpPr>
        <p:spPr>
          <a:xfrm>
            <a:off x="8495138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DFF4-7479-4BCE-9FD8-7C05A595AE6C}"/>
              </a:ext>
            </a:extLst>
          </p:cNvPr>
          <p:cNvSpPr txBox="1"/>
          <p:nvPr/>
        </p:nvSpPr>
        <p:spPr>
          <a:xfrm>
            <a:off x="4499823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3E5FF-0BE4-4D95-8A2F-228310260EC1}"/>
              </a:ext>
            </a:extLst>
          </p:cNvPr>
          <p:cNvSpPr txBox="1"/>
          <p:nvPr/>
        </p:nvSpPr>
        <p:spPr>
          <a:xfrm>
            <a:off x="8260900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98BD2-81BF-4521-9CB7-ED4F85D2BB57}"/>
              </a:ext>
            </a:extLst>
          </p:cNvPr>
          <p:cNvSpPr txBox="1"/>
          <p:nvPr/>
        </p:nvSpPr>
        <p:spPr>
          <a:xfrm>
            <a:off x="2929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1248C-EB12-46A5-8298-B6962D1D31F9}"/>
              </a:ext>
            </a:extLst>
          </p:cNvPr>
          <p:cNvSpPr txBox="1"/>
          <p:nvPr/>
        </p:nvSpPr>
        <p:spPr>
          <a:xfrm>
            <a:off x="6124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701D8-77D1-48EA-9FF1-B2F6FDC9ABF9}"/>
              </a:ext>
            </a:extLst>
          </p:cNvPr>
          <p:cNvSpPr txBox="1"/>
          <p:nvPr/>
        </p:nvSpPr>
        <p:spPr>
          <a:xfrm>
            <a:off x="3298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08D03-BE9C-4850-BF5D-E327ED63A43E}"/>
              </a:ext>
            </a:extLst>
          </p:cNvPr>
          <p:cNvCxnSpPr>
            <a:cxnSpLocks/>
          </p:cNvCxnSpPr>
          <p:nvPr/>
        </p:nvCxnSpPr>
        <p:spPr>
          <a:xfrm flipV="1">
            <a:off x="6370478" y="5615396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386E51-E65B-4AED-AFFA-0FC470D61AAF}"/>
              </a:ext>
            </a:extLst>
          </p:cNvPr>
          <p:cNvSpPr txBox="1"/>
          <p:nvPr/>
        </p:nvSpPr>
        <p:spPr>
          <a:xfrm>
            <a:off x="6129897" y="6239308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273012-D3A3-43DA-AAB3-FFA6E7838C98}"/>
</file>

<file path=customXml/itemProps2.xml><?xml version="1.0" encoding="utf-8"?>
<ds:datastoreItem xmlns:ds="http://schemas.openxmlformats.org/officeDocument/2006/customXml" ds:itemID="{0A1637CE-B0AF-4D4C-9815-3A1F2F04EADF}"/>
</file>

<file path=customXml/itemProps3.xml><?xml version="1.0" encoding="utf-8"?>
<ds:datastoreItem xmlns:ds="http://schemas.openxmlformats.org/officeDocument/2006/customXml" ds:itemID="{A86867DF-8CBE-4440-BEA0-0308506D382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6208</TotalTime>
  <Words>4208</Words>
  <Application>Microsoft Office PowerPoint</Application>
  <PresentationFormat>Widescreen</PresentationFormat>
  <Paragraphs>1116</Paragraphs>
  <Slides>68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Arial</vt:lpstr>
      <vt:lpstr>Calibri</vt:lpstr>
      <vt:lpstr>Calibri Light</vt:lpstr>
      <vt:lpstr>Cambria</vt:lpstr>
      <vt:lpstr>Cambria Math</vt:lpstr>
      <vt:lpstr>Consolas</vt:lpstr>
      <vt:lpstr>Courier New</vt:lpstr>
      <vt:lpstr>Symbol</vt:lpstr>
      <vt:lpstr>Tahoma</vt:lpstr>
      <vt:lpstr>Times New Roman</vt:lpstr>
      <vt:lpstr>Wingdings</vt:lpstr>
      <vt:lpstr>Default Design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Examples:</vt:lpstr>
      <vt:lpstr>Examples:</vt:lpstr>
      <vt:lpstr>Examples:</vt:lpstr>
      <vt:lpstr>Examples:</vt:lpstr>
      <vt:lpstr>Examples(Merge Sort):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 (Example) - 1</dc:title>
  <dc:creator>Jano Manuch</dc:creator>
  <cp:lastModifiedBy>Israt Jahan Mouri</cp:lastModifiedBy>
  <cp:revision>36</cp:revision>
  <dcterms:created xsi:type="dcterms:W3CDTF">2008-05-13T19:39:38Z</dcterms:created>
  <dcterms:modified xsi:type="dcterms:W3CDTF">2022-02-21T15:07:46Z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