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DA9A-5520-43B1-8D70-D8C665B4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6750-7F65-434D-A510-8A95A434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851A-B12C-42BF-B4BF-E21E48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9557-2EA5-4436-B645-48A7273B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50D3-F0B6-481E-8E01-14E85417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48C8-978A-4B19-B8C3-661AF850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ED88-C7BE-4C7F-B63B-D842677B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6478-0443-4CBF-A6F8-AA4BB9F2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918-AA9A-42F5-A06A-8596FE49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3B41-F221-49A2-959C-64D52E81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2BB83-692D-4BA1-958B-867B9CB58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4937-51CC-4216-B476-E200B091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3D0-1889-4434-98D9-CC2D8D45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5689-B6A4-40CF-8787-9820B629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09F0-66ED-4F30-91B4-4B288AF2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9A77-CE44-48EA-AA51-F37AA1C0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1C24-A2F1-4ACE-BD63-E099A7CF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72C9-D2FC-4D07-A846-F9D1CC5F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6C61-9EDF-47BB-AF34-6C6C76AF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5424-E24E-4A5E-A0F1-4C2C387E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015C-EBFB-4ABA-B064-2C573DD9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B82F-7A87-4E40-97CC-B85E792F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44F2-275E-47DC-85AB-896F9DC7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CE42-01E2-4C81-95BB-185353AD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389-5943-475A-BBE7-C8A8C5C8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FBFC-EC12-4C39-8F47-1518F76F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8C9F-F89A-4FB3-AC75-763D3EBD7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281FC-9839-41C6-BFA7-B918C416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55A6-10EE-4302-9429-67269F2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8AE-614D-47CE-93EB-F1B58038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D1AA-3B2A-47E3-B4DC-C2CC38E1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43AB-42F9-4535-9F4A-3C41D592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027C-CDEB-417D-8E88-505C1972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C02F-C3DE-4248-BC1A-E8530E8C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65E0D-F557-40CD-957B-3782D2FEC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23869-E987-4DEF-B9FC-396EE40E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0E3C8-D14A-41E5-ACF0-FD1F43F6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AC961-8C33-4812-9D1E-6934A211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2C65E-825C-475E-BD88-0A15D38B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6791-2731-4533-B02E-7EC8A80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8B334-3F42-4888-83BF-196B4FA5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D440E-7EBF-43BF-812D-79D98826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5659C-5786-4A9D-A2D8-80042361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9F1B3-C39A-4AC1-9924-57AEE026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7C19C-B07B-46E6-B895-B1A0AA37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76D9-AD65-48B2-9047-9520ECB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8965-848D-4456-B9CC-88A1956D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E74C-63FD-42F5-9428-60C75A78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185B-8121-476F-8E8A-2FE83860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CE78-6769-4250-AE7E-2B293D3C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F0C5-14F0-4D11-BAE7-44451635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3D41-C05F-4BBF-A4AC-B6DE2DA3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FC42-3A9E-401C-AE8C-84DF9EF3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CCA1-5BCC-4663-9831-22DB1C098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CCCA7-4A30-42D7-A7EC-A3C13E9B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89EC-E4A7-408E-A43F-0193B6D8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B912B-2E99-4ACC-9F06-47CA6C6D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1AB8-0DE0-4AA0-A25D-9D82565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6E7C2-3285-41C0-99ED-5CB0F777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B79B-6753-4905-AF66-B07A6801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8BD4-FC59-4622-BB10-4F3A895DB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0E4-A1D6-4EAF-B205-AB5E354EE8B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7914-718F-4303-B829-BD44414B2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AC14-78F6-452B-94CF-05F64F7E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72A8532-64FD-4216-A3E0-213F69842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B8CDF5A7-7E9C-4F06-BBDB-C67AE5B9E9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111A306-21EC-4B98-8D21-F190EBB0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579D4199-17D5-4EB7-9D16-6D3B76D3A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328519-8963-4C39-9BE1-08938F7ED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D37912BC-BC99-4462-B01A-5F4388A4DDD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BC420CB-B83C-440D-ABCF-21A7AAB86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171F8080-66FE-48AB-BB83-B2CE34AB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48ECDF6A-82E2-4888-B8DB-39FCA61E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6C51AD4-0713-46AC-B9D8-E2E304A1C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75A7501C-AFA9-40D5-BF8E-4CADCDD5B5B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29A84F2-31EC-4211-8ABF-C1F10E2A0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734A59D0-0BB3-45F2-89ED-3C005D9CF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412A3FD0-ED63-4D43-B654-27A86EE3C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47DD89C5-E600-4B2E-B8E4-C772B999001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1"/>
            <a:ext cx="4419600" cy="595313"/>
            <a:chOff x="1488" y="1968"/>
            <a:chExt cx="2784" cy="375"/>
          </a:xfrm>
        </p:grpSpPr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B04BB3D0-C180-4143-802F-ACFB11900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/4)</a:t>
              </a: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F1C3E5D6-9F11-489F-9134-2EBA0C26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/2)</a:t>
              </a:r>
            </a:p>
          </p:txBody>
        </p:sp>
      </p:grp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55B3BDD8-4F3E-400D-A7AF-6A090522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9F6F76FE-E7B5-4A7E-8E06-30897233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70DAA753-38A3-4B9F-B316-A319E1C61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4E4C6A73-3474-48D5-AD1F-9BE86BF83A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E8664BD7-777F-4507-98A6-573D4DFDF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2" name="Line 20">
            <a:extLst>
              <a:ext uri="{FF2B5EF4-FFF2-40B4-BE49-F238E27FC236}">
                <a16:creationId xmlns:a16="http://schemas.microsoft.com/office/drawing/2014/main" id="{60FC829C-CA91-422F-B718-B742A5E52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6D355BC-BDB9-4B97-AF7F-761456844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0158C807-E898-4DD0-9EC5-CE15FA43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BD763AD5-1163-4AD5-AAEE-E85131BF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74" name="Line 22">
            <a:extLst>
              <a:ext uri="{FF2B5EF4-FFF2-40B4-BE49-F238E27FC236}">
                <a16:creationId xmlns:a16="http://schemas.microsoft.com/office/drawing/2014/main" id="{F3458CCD-EB56-4669-A8F5-26CEAE487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E3ABB38C-4057-46D8-B79B-CED8C8FC0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6" name="Line 24">
            <a:extLst>
              <a:ext uri="{FF2B5EF4-FFF2-40B4-BE49-F238E27FC236}">
                <a16:creationId xmlns:a16="http://schemas.microsoft.com/office/drawing/2014/main" id="{C3F62B62-3A29-4186-9E47-B9738A318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7" name="Line 25">
            <a:extLst>
              <a:ext uri="{FF2B5EF4-FFF2-40B4-BE49-F238E27FC236}">
                <a16:creationId xmlns:a16="http://schemas.microsoft.com/office/drawing/2014/main" id="{2AE06507-8A1B-4CEB-8446-FA083B3AA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435636DA-ADE2-46F0-9F40-112184E1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09AF6483-1A6D-4625-92C4-A9A4F34C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4D4476CD-2B73-4EFC-9716-38662636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</a:p>
        </p:txBody>
      </p:sp>
      <p:sp>
        <p:nvSpPr>
          <p:cNvPr id="74765" name="Rectangle 13">
            <a:extLst>
              <a:ext uri="{FF2B5EF4-FFF2-40B4-BE49-F238E27FC236}">
                <a16:creationId xmlns:a16="http://schemas.microsoft.com/office/drawing/2014/main" id="{ABCF597E-92DD-44E6-985B-400B494D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7AFB284F-9B66-425E-8C6D-753B4495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1" y="3732214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A1F0BE4B-A88F-41FF-9F61-7442CE24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3732214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5D45C62A-9353-45F3-AF01-6066878F4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972EAF6B-BC6E-4501-B98D-B0EAAD7A692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13DCF7AD-EADD-4865-9B84-8DED2F30A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2E5EA40D-8F2F-4B89-88C0-CF7120808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67D54F3-3622-47CE-BA11-0DC073A43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360717BB-D11B-4B87-90E5-32A8854CD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38F8EAB-CBB6-43D7-9299-E2F1FE4EF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87682D6B-68A7-402C-8B92-5E5AA6616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A4C948BA-ACC5-40A5-BD45-27B8BA39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6CE7B24C-4EFB-4ED5-8CD4-614FA0A3A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5DF90E6B-1204-40B2-8553-FE2A3961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85D04DE0-6E90-44EE-8AED-68071F76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9003CBB1-1966-4A54-BFC2-252B8458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DA4DFE93-FD29-457E-B1ED-06673C69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645FA7F6-9C13-4BCE-96B0-0AEEC3E4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4AB91843-B7B3-4EA6-9F59-B61E754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5B26BC94-4AEA-47DB-B8AF-C7BA062C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C608387E-3E12-4FBA-9CC3-29251B1B238D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01E186D5-F2F9-40ED-9F90-3C940C4CB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8EA56164-9E7F-46DA-8F4F-2069BE53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E9E1FFFC-C8E6-4CFE-B48F-DEBCBBB2C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09DCDF36-9EAB-4711-8AB8-89D9E85430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8" name="Line 44">
            <a:extLst>
              <a:ext uri="{FF2B5EF4-FFF2-40B4-BE49-F238E27FC236}">
                <a16:creationId xmlns:a16="http://schemas.microsoft.com/office/drawing/2014/main" id="{B2EEAE28-D6A7-49D5-85D0-9751DCDA9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9" name="Line 45">
            <a:extLst>
              <a:ext uri="{FF2B5EF4-FFF2-40B4-BE49-F238E27FC236}">
                <a16:creationId xmlns:a16="http://schemas.microsoft.com/office/drawing/2014/main" id="{A85E9E2E-6737-47B5-9C3A-33CBD9493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5" name="Line 41">
            <a:extLst>
              <a:ext uri="{FF2B5EF4-FFF2-40B4-BE49-F238E27FC236}">
                <a16:creationId xmlns:a16="http://schemas.microsoft.com/office/drawing/2014/main" id="{73992B5F-F6C3-46EB-89BE-7268E8C9F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0EF19D5-0F10-4CC5-922F-48C32BE3E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97C3C828-5F06-477F-90EB-A5FCD29A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F083E91F-A2B4-42C5-8955-F5CDF9C69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ED8FD7DE-C8E1-4838-8D66-030BCFF33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4" name="Line 30">
            <a:extLst>
              <a:ext uri="{FF2B5EF4-FFF2-40B4-BE49-F238E27FC236}">
                <a16:creationId xmlns:a16="http://schemas.microsoft.com/office/drawing/2014/main" id="{E58EFF26-B8A8-4A66-BD9F-C33B37973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5" name="Line 31">
            <a:extLst>
              <a:ext uri="{FF2B5EF4-FFF2-40B4-BE49-F238E27FC236}">
                <a16:creationId xmlns:a16="http://schemas.microsoft.com/office/drawing/2014/main" id="{90F72262-19E1-49A2-BB91-FF1E6E89A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6" name="Line 32">
            <a:extLst>
              <a:ext uri="{FF2B5EF4-FFF2-40B4-BE49-F238E27FC236}">
                <a16:creationId xmlns:a16="http://schemas.microsoft.com/office/drawing/2014/main" id="{9A283485-04D9-4429-9EDE-AE04BA35E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7" name="Rectangle 33">
            <a:extLst>
              <a:ext uri="{FF2B5EF4-FFF2-40B4-BE49-F238E27FC236}">
                <a16:creationId xmlns:a16="http://schemas.microsoft.com/office/drawing/2014/main" id="{0044869E-29A5-42EE-ACCB-28A59E3A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58" name="Rectangle 34">
            <a:extLst>
              <a:ext uri="{FF2B5EF4-FFF2-40B4-BE49-F238E27FC236}">
                <a16:creationId xmlns:a16="http://schemas.microsoft.com/office/drawing/2014/main" id="{C85C64AE-D86C-448C-8799-024E4582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59" name="Rectangle 35">
            <a:extLst>
              <a:ext uri="{FF2B5EF4-FFF2-40B4-BE49-F238E27FC236}">
                <a16:creationId xmlns:a16="http://schemas.microsoft.com/office/drawing/2014/main" id="{5D670A15-BBB1-49B3-845F-535F5EF5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0" name="Rectangle 36">
            <a:extLst>
              <a:ext uri="{FF2B5EF4-FFF2-40B4-BE49-F238E27FC236}">
                <a16:creationId xmlns:a16="http://schemas.microsoft.com/office/drawing/2014/main" id="{E6A437DF-7051-43C9-B168-48E7A628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1" name="Rectangle 37">
            <a:extLst>
              <a:ext uri="{FF2B5EF4-FFF2-40B4-BE49-F238E27FC236}">
                <a16:creationId xmlns:a16="http://schemas.microsoft.com/office/drawing/2014/main" id="{E7A28FE2-E6DE-40D2-8924-1EE0B848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2" name="Rectangle 38">
            <a:extLst>
              <a:ext uri="{FF2B5EF4-FFF2-40B4-BE49-F238E27FC236}">
                <a16:creationId xmlns:a16="http://schemas.microsoft.com/office/drawing/2014/main" id="{B5451071-1A7C-4BB0-BF0C-4D9F49CE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3" name="Rectangle 39">
            <a:extLst>
              <a:ext uri="{FF2B5EF4-FFF2-40B4-BE49-F238E27FC236}">
                <a16:creationId xmlns:a16="http://schemas.microsoft.com/office/drawing/2014/main" id="{2CD1A977-A409-4EB4-A47A-37E286C7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863292A1-C36B-4F62-B558-FF06E6D9B7C2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77867" name="Object 43">
            <a:extLst>
              <a:ext uri="{FF2B5EF4-FFF2-40B4-BE49-F238E27FC236}">
                <a16:creationId xmlns:a16="http://schemas.microsoft.com/office/drawing/2014/main" id="{B95AB02D-68EF-4A60-80CE-9CEAB7D5A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77867" name="Object 43">
                        <a:extLst>
                          <a:ext uri="{FF2B5EF4-FFF2-40B4-BE49-F238E27FC236}">
                            <a16:creationId xmlns:a16="http://schemas.microsoft.com/office/drawing/2014/main" id="{B95AB02D-68EF-4A60-80CE-9CEAB7D5A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>
            <a:extLst>
              <a:ext uri="{FF2B5EF4-FFF2-40B4-BE49-F238E27FC236}">
                <a16:creationId xmlns:a16="http://schemas.microsoft.com/office/drawing/2014/main" id="{6C390ACF-1746-4CD7-BAA0-11895B98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250549F9-1C33-43D5-8A62-5973D0D214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F094FEAC-41A1-433F-BD9A-A6F7E864ACA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31664A9A-4655-462D-8848-DB610EB74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6" name="Line 48">
            <a:extLst>
              <a:ext uri="{FF2B5EF4-FFF2-40B4-BE49-F238E27FC236}">
                <a16:creationId xmlns:a16="http://schemas.microsoft.com/office/drawing/2014/main" id="{E384B904-6C33-4456-8F92-FF693DCC7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3" name="Line 45">
            <a:extLst>
              <a:ext uri="{FF2B5EF4-FFF2-40B4-BE49-F238E27FC236}">
                <a16:creationId xmlns:a16="http://schemas.microsoft.com/office/drawing/2014/main" id="{8C0211EA-5ACF-4D79-86CC-CCFCDFC2DD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4" name="Line 46">
            <a:extLst>
              <a:ext uri="{FF2B5EF4-FFF2-40B4-BE49-F238E27FC236}">
                <a16:creationId xmlns:a16="http://schemas.microsoft.com/office/drawing/2014/main" id="{16D3D9FB-6B52-4251-BFA4-2496F7C21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C7E8193-B99F-4531-8D94-D6DA6C0A1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B8FCCFB8-72B1-4A2D-8023-2F95F67E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507CA14F-F20B-48B8-AB68-6E68F10CE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79" name="Line 31">
            <a:extLst>
              <a:ext uri="{FF2B5EF4-FFF2-40B4-BE49-F238E27FC236}">
                <a16:creationId xmlns:a16="http://schemas.microsoft.com/office/drawing/2014/main" id="{539A0D23-D0C2-4072-B853-C7B01253D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0" name="Line 32">
            <a:extLst>
              <a:ext uri="{FF2B5EF4-FFF2-40B4-BE49-F238E27FC236}">
                <a16:creationId xmlns:a16="http://schemas.microsoft.com/office/drawing/2014/main" id="{D62D5EA0-C619-4DE2-A3A4-76162BF2B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1" name="Line 33">
            <a:extLst>
              <a:ext uri="{FF2B5EF4-FFF2-40B4-BE49-F238E27FC236}">
                <a16:creationId xmlns:a16="http://schemas.microsoft.com/office/drawing/2014/main" id="{580A2E3E-1912-40DF-9C9A-948A83E15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E27466FC-FF09-4BD7-AD15-A2453F41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id="{0907470E-48F5-49C0-AD25-E85ECA88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4" name="Rectangle 36">
            <a:extLst>
              <a:ext uri="{FF2B5EF4-FFF2-40B4-BE49-F238E27FC236}">
                <a16:creationId xmlns:a16="http://schemas.microsoft.com/office/drawing/2014/main" id="{4FD33A99-0636-4927-8EEA-91C17C2C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5" name="Rectangle 37">
            <a:extLst>
              <a:ext uri="{FF2B5EF4-FFF2-40B4-BE49-F238E27FC236}">
                <a16:creationId xmlns:a16="http://schemas.microsoft.com/office/drawing/2014/main" id="{A95DFC8B-E8F0-478A-BBFA-15727DB0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6" name="Rectangle 38">
            <a:extLst>
              <a:ext uri="{FF2B5EF4-FFF2-40B4-BE49-F238E27FC236}">
                <a16:creationId xmlns:a16="http://schemas.microsoft.com/office/drawing/2014/main" id="{90C23235-FA8A-4FFE-93B0-0BDC2092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7" name="Rectangle 39">
            <a:extLst>
              <a:ext uri="{FF2B5EF4-FFF2-40B4-BE49-F238E27FC236}">
                <a16:creationId xmlns:a16="http://schemas.microsoft.com/office/drawing/2014/main" id="{460F0728-6E10-4022-B474-37A31615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id="{F2B63DF7-7F5F-428D-BDAE-A63BEC78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9" name="Rectangle 41">
            <a:extLst>
              <a:ext uri="{FF2B5EF4-FFF2-40B4-BE49-F238E27FC236}">
                <a16:creationId xmlns:a16="http://schemas.microsoft.com/office/drawing/2014/main" id="{6E7BFB47-8266-4EDF-88A9-F64B312F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39764750-A648-4973-96B1-02FBDE25DAF5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78891" name="Object 43">
            <a:extLst>
              <a:ext uri="{FF2B5EF4-FFF2-40B4-BE49-F238E27FC236}">
                <a16:creationId xmlns:a16="http://schemas.microsoft.com/office/drawing/2014/main" id="{9263D1F0-357C-40B0-BA9C-9B28AF540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8891" name="Object 43">
                        <a:extLst>
                          <a:ext uri="{FF2B5EF4-FFF2-40B4-BE49-F238E27FC236}">
                            <a16:creationId xmlns:a16="http://schemas.microsoft.com/office/drawing/2014/main" id="{9263D1F0-357C-40B0-BA9C-9B28AF540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>
            <a:extLst>
              <a:ext uri="{FF2B5EF4-FFF2-40B4-BE49-F238E27FC236}">
                <a16:creationId xmlns:a16="http://schemas.microsoft.com/office/drawing/2014/main" id="{EF4C96DE-66AC-468B-B370-F7F5AB90D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8892" name="Object 44">
                        <a:extLst>
                          <a:ext uri="{FF2B5EF4-FFF2-40B4-BE49-F238E27FC236}">
                            <a16:creationId xmlns:a16="http://schemas.microsoft.com/office/drawing/2014/main" id="{EF4C96DE-66AC-468B-B370-F7F5AB90D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>
            <a:extLst>
              <a:ext uri="{FF2B5EF4-FFF2-40B4-BE49-F238E27FC236}">
                <a16:creationId xmlns:a16="http://schemas.microsoft.com/office/drawing/2014/main" id="{2C356E47-69C8-4073-BB14-616BF471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7D2D35D3-CBC1-40CC-9D65-300718712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3067226D-C7A4-429A-BD58-D9EAD2BC4E4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Line 50">
            <a:extLst>
              <a:ext uri="{FF2B5EF4-FFF2-40B4-BE49-F238E27FC236}">
                <a16:creationId xmlns:a16="http://schemas.microsoft.com/office/drawing/2014/main" id="{680C508F-5EF5-441D-8C39-5C5CACFBB6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Line 51">
            <a:extLst>
              <a:ext uri="{FF2B5EF4-FFF2-40B4-BE49-F238E27FC236}">
                <a16:creationId xmlns:a16="http://schemas.microsoft.com/office/drawing/2014/main" id="{AF8B5440-751F-4371-9BC3-E60AFF188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669C908-1D2D-4F02-98EE-B76F5E404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B8423B97-A74E-479C-9D04-2FF62E8A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43928A67-1D10-4A36-8D49-116B1A9F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17F95A4E-83E8-4768-A613-14530AFC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9902" name="Line 30">
            <a:extLst>
              <a:ext uri="{FF2B5EF4-FFF2-40B4-BE49-F238E27FC236}">
                <a16:creationId xmlns:a16="http://schemas.microsoft.com/office/drawing/2014/main" id="{4731B684-605D-4E8C-8BE7-B59F11293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Line 34">
            <a:extLst>
              <a:ext uri="{FF2B5EF4-FFF2-40B4-BE49-F238E27FC236}">
                <a16:creationId xmlns:a16="http://schemas.microsoft.com/office/drawing/2014/main" id="{C569B2DB-14B8-4267-BAB3-430F837A5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Line 35">
            <a:extLst>
              <a:ext uri="{FF2B5EF4-FFF2-40B4-BE49-F238E27FC236}">
                <a16:creationId xmlns:a16="http://schemas.microsoft.com/office/drawing/2014/main" id="{9209F0BE-69CC-43B9-91FD-7C0AF7206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Line 36">
            <a:extLst>
              <a:ext uri="{FF2B5EF4-FFF2-40B4-BE49-F238E27FC236}">
                <a16:creationId xmlns:a16="http://schemas.microsoft.com/office/drawing/2014/main" id="{144AFB23-F0BE-46EB-B102-5733B591C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Line 37">
            <a:extLst>
              <a:ext uri="{FF2B5EF4-FFF2-40B4-BE49-F238E27FC236}">
                <a16:creationId xmlns:a16="http://schemas.microsoft.com/office/drawing/2014/main" id="{15928EC3-89CB-4B5E-8FA3-C08D93301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8">
            <a:extLst>
              <a:ext uri="{FF2B5EF4-FFF2-40B4-BE49-F238E27FC236}">
                <a16:creationId xmlns:a16="http://schemas.microsoft.com/office/drawing/2014/main" id="{BCC2E081-D052-49DD-A99A-4E2285B8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1" name="Rectangle 39">
            <a:extLst>
              <a:ext uri="{FF2B5EF4-FFF2-40B4-BE49-F238E27FC236}">
                <a16:creationId xmlns:a16="http://schemas.microsoft.com/office/drawing/2014/main" id="{7C6D4A69-B40C-4ECB-B903-CE45287A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2" name="Rectangle 40">
            <a:extLst>
              <a:ext uri="{FF2B5EF4-FFF2-40B4-BE49-F238E27FC236}">
                <a16:creationId xmlns:a16="http://schemas.microsoft.com/office/drawing/2014/main" id="{EFC01AB7-E3BD-40FE-9E32-9613F48D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3" name="Rectangle 41">
            <a:extLst>
              <a:ext uri="{FF2B5EF4-FFF2-40B4-BE49-F238E27FC236}">
                <a16:creationId xmlns:a16="http://schemas.microsoft.com/office/drawing/2014/main" id="{E2EF5949-531F-41FB-A4BD-82B1EA47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7D45807F-8553-4F71-8A38-BC24DC32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70C537B7-C76F-4E8F-B823-37E490DF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501ECC5E-B844-46F3-B9DC-2E3A7F76D450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79926" name="Line 54">
            <a:extLst>
              <a:ext uri="{FF2B5EF4-FFF2-40B4-BE49-F238E27FC236}">
                <a16:creationId xmlns:a16="http://schemas.microsoft.com/office/drawing/2014/main" id="{45AA3A2A-B01A-4992-A369-1FC441AA2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927" name="Object 55">
            <a:extLst>
              <a:ext uri="{FF2B5EF4-FFF2-40B4-BE49-F238E27FC236}">
                <a16:creationId xmlns:a16="http://schemas.microsoft.com/office/drawing/2014/main" id="{2DA15549-DA69-43FC-A1E0-43206FF2D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9927" name="Object 55">
                        <a:extLst>
                          <a:ext uri="{FF2B5EF4-FFF2-40B4-BE49-F238E27FC236}">
                            <a16:creationId xmlns:a16="http://schemas.microsoft.com/office/drawing/2014/main" id="{2DA15549-DA69-43FC-A1E0-43206FF2D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>
            <a:extLst>
              <a:ext uri="{FF2B5EF4-FFF2-40B4-BE49-F238E27FC236}">
                <a16:creationId xmlns:a16="http://schemas.microsoft.com/office/drawing/2014/main" id="{08224E07-24B8-428F-AD61-AC86D408B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9928" name="Object 56">
                        <a:extLst>
                          <a:ext uri="{FF2B5EF4-FFF2-40B4-BE49-F238E27FC236}">
                            <a16:creationId xmlns:a16="http://schemas.microsoft.com/office/drawing/2014/main" id="{08224E07-24B8-428F-AD61-AC86D408B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>
            <a:extLst>
              <a:ext uri="{FF2B5EF4-FFF2-40B4-BE49-F238E27FC236}">
                <a16:creationId xmlns:a16="http://schemas.microsoft.com/office/drawing/2014/main" id="{DA83E1E9-EB10-4C98-A7F0-8F7C3B5A9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79933" name="Object 61">
                        <a:extLst>
                          <a:ext uri="{FF2B5EF4-FFF2-40B4-BE49-F238E27FC236}">
                            <a16:creationId xmlns:a16="http://schemas.microsoft.com/office/drawing/2014/main" id="{DA83E1E9-EB10-4C98-A7F0-8F7C3B5A9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>
            <a:extLst>
              <a:ext uri="{FF2B5EF4-FFF2-40B4-BE49-F238E27FC236}">
                <a16:creationId xmlns:a16="http://schemas.microsoft.com/office/drawing/2014/main" id="{636D88D8-218A-46E2-8DBF-92EAF841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35" name="Line 63">
            <a:extLst>
              <a:ext uri="{FF2B5EF4-FFF2-40B4-BE49-F238E27FC236}">
                <a16:creationId xmlns:a16="http://schemas.microsoft.com/office/drawing/2014/main" id="{88E5A9F9-379C-4B46-91BA-102FF0EF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9139699E-2406-4525-8093-DFF81D65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36" name="Text Box 64">
            <a:extLst>
              <a:ext uri="{FF2B5EF4-FFF2-40B4-BE49-F238E27FC236}">
                <a16:creationId xmlns:a16="http://schemas.microsoft.com/office/drawing/2014/main" id="{055CAE97-8175-4AB1-8A92-8009288874C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367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6AD3AD9A-2149-47BE-8928-0E198DA31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3E1A2FB8-28BF-432D-BAFD-3D17741C1C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6" name="Line 2">
            <a:extLst>
              <a:ext uri="{FF2B5EF4-FFF2-40B4-BE49-F238E27FC236}">
                <a16:creationId xmlns:a16="http://schemas.microsoft.com/office/drawing/2014/main" id="{A719064F-17B8-4625-822F-BC1C45C8C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Line 3">
            <a:extLst>
              <a:ext uri="{FF2B5EF4-FFF2-40B4-BE49-F238E27FC236}">
                <a16:creationId xmlns:a16="http://schemas.microsoft.com/office/drawing/2014/main" id="{1BBE129E-2CB7-4A07-A143-80006F29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5176AE4-B379-45F2-8820-3ED925A8D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60D177DA-9B4A-4C1A-A1BE-43907D333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A5D97188-4E39-4F42-B3F8-105018AB2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FEDF3FA5-F87F-47D8-80AA-EA7502D6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19C1ABDB-ED61-46E5-B25E-47F0236CB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0750CF5C-B570-451C-BF55-58D91887F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8BD7CEBE-1E34-42BD-818A-3E7322058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3F83DD6E-EFEE-4D5E-88DE-B0E960EE9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6" name="Line 12">
            <a:extLst>
              <a:ext uri="{FF2B5EF4-FFF2-40B4-BE49-F238E27FC236}">
                <a16:creationId xmlns:a16="http://schemas.microsoft.com/office/drawing/2014/main" id="{55EAB7DB-0F43-4384-B817-77D0283DC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56E88956-18BD-4551-A73E-41C7AA35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367A3AFA-774E-4518-B97F-05093A6F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9" name="Rectangle 15">
            <a:extLst>
              <a:ext uri="{FF2B5EF4-FFF2-40B4-BE49-F238E27FC236}">
                <a16:creationId xmlns:a16="http://schemas.microsoft.com/office/drawing/2014/main" id="{DCC327CD-55BA-4AD5-A88D-80393CC0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0" name="Rectangle 16">
            <a:extLst>
              <a:ext uri="{FF2B5EF4-FFF2-40B4-BE49-F238E27FC236}">
                <a16:creationId xmlns:a16="http://schemas.microsoft.com/office/drawing/2014/main" id="{63700523-4F20-4798-85B4-E3FA7513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756ADDC1-C7A8-4036-8A50-6F939F18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3" name="Rectangle 19">
            <a:extLst>
              <a:ext uri="{FF2B5EF4-FFF2-40B4-BE49-F238E27FC236}">
                <a16:creationId xmlns:a16="http://schemas.microsoft.com/office/drawing/2014/main" id="{396D0EAE-B507-4F40-8BD6-10EFE323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CA2C9901-43F6-40E2-AF47-328F5D232655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981827CB-0320-4AD9-B852-C6E9C7BCA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id="{029F082B-0788-485D-9122-F472BA4D6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68" name="Object 24">
            <a:extLst>
              <a:ext uri="{FF2B5EF4-FFF2-40B4-BE49-F238E27FC236}">
                <a16:creationId xmlns:a16="http://schemas.microsoft.com/office/drawing/2014/main" id="{C57021BB-5502-45E8-9283-A6BC1213E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82968" name="Object 24">
                        <a:extLst>
                          <a:ext uri="{FF2B5EF4-FFF2-40B4-BE49-F238E27FC236}">
                            <a16:creationId xmlns:a16="http://schemas.microsoft.com/office/drawing/2014/main" id="{C57021BB-5502-45E8-9283-A6BC1213EA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B8BB6B52-A412-4F98-A41A-35F01B9CB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82969" name="Object 25">
                        <a:extLst>
                          <a:ext uri="{FF2B5EF4-FFF2-40B4-BE49-F238E27FC236}">
                            <a16:creationId xmlns:a16="http://schemas.microsoft.com/office/drawing/2014/main" id="{B8BB6B52-A412-4F98-A41A-35F01B9CB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>
            <a:extLst>
              <a:ext uri="{FF2B5EF4-FFF2-40B4-BE49-F238E27FC236}">
                <a16:creationId xmlns:a16="http://schemas.microsoft.com/office/drawing/2014/main" id="{FE98F1E9-F626-4548-9AC2-28AD6087C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82970" name="Object 26">
                        <a:extLst>
                          <a:ext uri="{FF2B5EF4-FFF2-40B4-BE49-F238E27FC236}">
                            <a16:creationId xmlns:a16="http://schemas.microsoft.com/office/drawing/2014/main" id="{FE98F1E9-F626-4548-9AC2-28AD6087C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>
            <a:extLst>
              <a:ext uri="{FF2B5EF4-FFF2-40B4-BE49-F238E27FC236}">
                <a16:creationId xmlns:a16="http://schemas.microsoft.com/office/drawing/2014/main" id="{706B9B60-2D85-4648-BEFE-F622949AA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72" name="Object 28">
            <a:extLst>
              <a:ext uri="{FF2B5EF4-FFF2-40B4-BE49-F238E27FC236}">
                <a16:creationId xmlns:a16="http://schemas.microsoft.com/office/drawing/2014/main" id="{FC7AE8F2-9B12-43FF-9C5C-F255E4EFB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82972" name="Object 28">
                        <a:extLst>
                          <a:ext uri="{FF2B5EF4-FFF2-40B4-BE49-F238E27FC236}">
                            <a16:creationId xmlns:a16="http://schemas.microsoft.com/office/drawing/2014/main" id="{FC7AE8F2-9B12-43FF-9C5C-F255E4EFB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>
            <a:extLst>
              <a:ext uri="{FF2B5EF4-FFF2-40B4-BE49-F238E27FC236}">
                <a16:creationId xmlns:a16="http://schemas.microsoft.com/office/drawing/2014/main" id="{641ED9C0-8FEA-4ACD-AFF2-61F32B62BF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367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89325516-3637-44B9-8FFB-2FC36A2B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64164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Total  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82975" name="Text Box 31">
            <a:extLst>
              <a:ext uri="{FF2B5EF4-FFF2-40B4-BE49-F238E27FC236}">
                <a16:creationId xmlns:a16="http://schemas.microsoft.com/office/drawing/2014/main" id="{40D0AE62-0284-441E-B374-BFF1D561B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5897564"/>
            <a:ext cx="1436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67F54E79-0029-46F1-9B53-076F5036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1D37EC9B-234A-4493-AC4D-A5D729E3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76" name="Text Box 32">
            <a:extLst>
              <a:ext uri="{FF2B5EF4-FFF2-40B4-BE49-F238E27FC236}">
                <a16:creationId xmlns:a16="http://schemas.microsoft.com/office/drawing/2014/main" id="{6ACA0832-1CF7-41BC-A630-46DD600D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5897564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CC0000"/>
                </a:solidFill>
                <a:latin typeface="Times New Roman" panose="02020603050405020304" pitchFamily="18" charset="0"/>
              </a:rPr>
              <a:t>geometric series</a:t>
            </a:r>
          </a:p>
        </p:txBody>
      </p:sp>
      <p:sp>
        <p:nvSpPr>
          <p:cNvPr id="82977" name="AutoShape 33" descr="Appendix: geometric serie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F197FF-7732-4F80-AD6F-BDCEA0F6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E42E1-C967-4B3D-8240-C7FAAE6CC876}"/>
</file>

<file path=customXml/itemProps2.xml><?xml version="1.0" encoding="utf-8"?>
<ds:datastoreItem xmlns:ds="http://schemas.openxmlformats.org/officeDocument/2006/customXml" ds:itemID="{355C5F03-CA4C-4A4B-93D1-FAD176570044}"/>
</file>

<file path=customXml/itemProps3.xml><?xml version="1.0" encoding="utf-8"?>
<ds:datastoreItem xmlns:ds="http://schemas.openxmlformats.org/officeDocument/2006/customXml" ds:itemID="{6F0C7CEF-7DA6-4800-9F76-A9296D205AAF}"/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454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2</cp:revision>
  <dcterms:created xsi:type="dcterms:W3CDTF">2022-02-21T15:05:11Z</dcterms:created>
  <dcterms:modified xsi:type="dcterms:W3CDTF">2022-03-01T05:27:52Z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