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DCB-4B8C-439A-9DAE-1112AF62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082-2CF9-4DC7-92BF-9295CA9C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1E0-E152-452E-A3FF-7BA1182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60A-BCF2-41F0-8F0B-EFDB3E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DF09-6FBC-41E8-902F-18B8005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D13-2366-4FD0-8B60-36ACEB0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67FD-F84D-48E7-9D37-035B6CC7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CE61-CA14-494A-B502-63EF3EA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D9DC-D7BC-464B-9611-99A36F0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8F3-F92E-4FBC-B941-DA498C6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14992-9145-4CDC-93D1-96C5EE9E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EFE-B0E8-4641-B552-BEE58E68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A0C-DCD4-4244-9538-34962E6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5F4-9030-4278-9558-A559A0A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B8F-F5DB-4C27-B6B7-2A0AFA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591-0655-4C68-B626-4F5DEC6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85D-39B7-4F7A-AF6A-E6A6A79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2A54-B4B5-4989-9C9B-75A7AD9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BAC-BDA5-42FB-80AC-380FFF3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EF15-60F9-42A2-A850-FA4DC25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958-B527-4AA7-A727-514FB1C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8137-E4B1-474A-937A-F8AB5A06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8A22-B123-4AA8-9000-130559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8C57-3D79-48A7-B7F7-FF94E01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5F59-5A80-4CBC-ABC0-84D3D45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49-EBA4-4932-A306-EC74B08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BF-04AC-42D5-8A39-30768A36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36C1-77FE-435F-9899-919E0F5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224B-8949-40D8-879D-29DC84D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755-28E0-4FB2-BD93-69D024D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CEB9-933A-495A-B5EB-5A3DF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C4-705F-4824-B112-6DE70D0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1E9D-1B3B-4197-ACDF-B5B006EC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E244-9565-48A8-8286-3875B93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B391-C148-4E17-A82A-B354CF0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3CB3-1435-4B24-9903-18DB6C1D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7727-EA69-4E67-B9A2-5D5E9EF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79C4-BA59-490E-A65D-0971827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9D-E74E-430A-AB7F-5522C63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D08-5072-4599-A6A4-6FE221A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B8106-6A32-44A7-BB5E-3C92E56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0B6B-0833-4B8D-BBC0-59ACC05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B6CA-BD37-45E4-A7B2-3DE3670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23AA-2D63-4ECB-9992-68FC585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6A4E-D1CF-4992-8899-426C07E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1F1E-9BE9-4870-A4F5-BCBEBB2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90C8-0EF7-449E-923F-E334C01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3DD7-0B4F-4144-BEED-8D4222D5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11FA-6081-437E-85C2-0542095C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A876-758B-4961-9AA5-7EC627A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8607-064E-43D6-AB96-20A9BDD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52F4-382E-45AF-A385-223067A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FE0-42B7-4BC6-813D-D97CDD0F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4FC-358B-4F67-9A00-8D8914DB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A85E-E043-4DF2-BFD4-523D119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BA61-2A26-4EE4-AFD5-736E3A10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A38-FD1D-426F-BE83-CA87372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84B2-D1A5-41E7-AB71-EEFC5A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7547-A5B1-442C-A347-A5819461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5901-9A40-41E1-B0B7-7D1576A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D28D-6832-4A5C-89BC-727B0C1C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B5-F543-4416-AD28-B9B5E343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BDAC-CCEE-4222-BC18-BEC57E97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53833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5082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84462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2123125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 a[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3678"/>
              </p:ext>
            </p:extLst>
          </p:nvPr>
        </p:nvGraphicFramePr>
        <p:xfrm>
          <a:off x="0" y="1233735"/>
          <a:ext cx="8128000" cy="46634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 1: swapped=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 2: While(true) = (line 3 to line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 3: swapped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Line 4: for(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=1;i&lt;7;i++) ;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Line 5: if( a[i-1] &gt; a[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]) </a:t>
                      </a:r>
                    </a:p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             if( a[0]&gt;a[1])</a:t>
                      </a:r>
                    </a:p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             if (12&gt; 16) --  false</a:t>
                      </a:r>
                      <a:r>
                        <a:rPr lang="en-US" sz="2400" dirty="0">
                          <a:highlight>
                            <a:srgbClr val="FF00FF"/>
                          </a:highlight>
                        </a:rPr>
                        <a:t>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Line 4: for(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=1;i&lt;7;i++) ;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00FF"/>
                          </a:highlight>
                        </a:rPr>
                        <a:t>Line 5: if(a[i-1] &gt; a[</a:t>
                      </a:r>
                      <a:r>
                        <a:rPr lang="en-US" sz="2400" dirty="0" err="1">
                          <a:highlight>
                            <a:srgbClr val="FF00FF"/>
                          </a:highlight>
                        </a:rPr>
                        <a:t>i</a:t>
                      </a:r>
                      <a:r>
                        <a:rPr lang="en-US" sz="2400" dirty="0">
                          <a:highlight>
                            <a:srgbClr val="FF00FF"/>
                          </a:highlight>
                        </a:rPr>
                        <a:t>])</a:t>
                      </a:r>
                    </a:p>
                    <a:p>
                      <a:r>
                        <a:rPr lang="en-US" sz="2400" dirty="0">
                          <a:highlight>
                            <a:srgbClr val="FF00FF"/>
                          </a:highlight>
                        </a:rPr>
                        <a:t>             if(a[1] &gt; a[2])</a:t>
                      </a:r>
                    </a:p>
                    <a:p>
                      <a:r>
                        <a:rPr lang="en-US" sz="2400" dirty="0">
                          <a:highlight>
                            <a:srgbClr val="FF00FF"/>
                          </a:highlight>
                        </a:rPr>
                        <a:t>             if(16 &gt; 84) ---false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25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7D4B4D-3231-4FBF-AB87-8B68B69A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00" y="3035431"/>
            <a:ext cx="7790421" cy="34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64482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5082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84462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2123125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 a[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56715"/>
              </p:ext>
            </p:extLst>
          </p:nvPr>
        </p:nvGraphicFramePr>
        <p:xfrm>
          <a:off x="0" y="1233735"/>
          <a:ext cx="8128000" cy="49682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1: swapped=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2: While(true) = (line 3 to line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3: swapped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4: for(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=1;i&lt;7;i++) ;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Line 5: if(a[2] &gt; a[3])</a:t>
                      </a:r>
                    </a:p>
                    <a:p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            if(84&gt; 42) --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6: swap ( a[2], a[3])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7 : swapped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0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4: for(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=1;i&lt;7;i++) ;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5: if( a[3] &gt; a[4])</a:t>
                      </a:r>
                    </a:p>
                    <a:p>
                      <a:r>
                        <a:rPr lang="en-US" sz="2000" dirty="0"/>
                        <a:t>             if (84 &gt; 77) --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6: swap ( a[3], a[4])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0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 7: swapped=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6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7D4B4D-3231-4FBF-AB87-8B68B69A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00" y="3035431"/>
            <a:ext cx="7790421" cy="34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713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5082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669303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2123125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Index(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 a[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63351"/>
              </p:ext>
            </p:extLst>
          </p:nvPr>
        </p:nvGraphicFramePr>
        <p:xfrm>
          <a:off x="0" y="1233735"/>
          <a:ext cx="8128000" cy="43586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2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0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0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6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7D4B4D-3231-4FBF-AB87-8B68B69A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98" y="2118641"/>
            <a:ext cx="9865523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592B-50A7-4CC4-AD10-06F6C232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3" y="1148072"/>
            <a:ext cx="10822389" cy="4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A4193-F60E-4B8C-92D3-0F71EC78EFCF}"/>
</file>

<file path=customXml/itemProps2.xml><?xml version="1.0" encoding="utf-8"?>
<ds:datastoreItem xmlns:ds="http://schemas.openxmlformats.org/officeDocument/2006/customXml" ds:itemID="{AF2B719A-93E6-4A54-9E8C-D51A0794B6EC}"/>
</file>

<file path=customXml/itemProps3.xml><?xml version="1.0" encoding="utf-8"?>
<ds:datastoreItem xmlns:ds="http://schemas.openxmlformats.org/officeDocument/2006/customXml" ds:itemID="{0F9514FF-1FBD-427D-AD7B-3894C90E35DB}"/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355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6</cp:revision>
  <dcterms:created xsi:type="dcterms:W3CDTF">2022-01-23T03:25:50Z</dcterms:created>
  <dcterms:modified xsi:type="dcterms:W3CDTF">2022-01-26T02:51:02Z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