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503" r:id="rId2"/>
    <p:sldId id="300" r:id="rId3"/>
    <p:sldId id="364" r:id="rId4"/>
    <p:sldId id="508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9" r:id="rId15"/>
    <p:sldId id="381" r:id="rId16"/>
    <p:sldId id="385" r:id="rId17"/>
    <p:sldId id="382" r:id="rId18"/>
    <p:sldId id="383" r:id="rId19"/>
    <p:sldId id="384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29" r:id="rId64"/>
    <p:sldId id="430" r:id="rId65"/>
    <p:sldId id="431" r:id="rId66"/>
    <p:sldId id="432" r:id="rId67"/>
    <p:sldId id="433" r:id="rId68"/>
    <p:sldId id="434" r:id="rId69"/>
    <p:sldId id="452" r:id="rId70"/>
    <p:sldId id="507" r:id="rId71"/>
    <p:sldId id="506" r:id="rId72"/>
  </p:sldIdLst>
  <p:sldSz cx="9144000" cy="6858000" type="screen4x3"/>
  <p:notesSz cx="6918325" cy="9385300"/>
  <p:custShowLst>
    <p:custShow name="Custom Show 1" id="0">
      <p:sldLst>
        <p:sld r:id="rId3"/>
        <p:sld r:id="rId4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FF33"/>
    <a:srgbClr val="FFCC00"/>
    <a:srgbClr val="CC66FF"/>
    <a:srgbClr val="3333FF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6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C6AF475-441D-4DFC-AB4C-B04CE22FB4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DD62F1A-8DC7-45CE-981F-0B3F434611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972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5F495F5-1500-4B20-844D-AD393F15DF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7223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87102F7-D42B-4FC5-8CFE-931ACE0E45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4525"/>
            <a:ext cx="507365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08" tIns="47355" rIns="94708" bIns="47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207FEBE-39FD-4109-A824-20185777E6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7463"/>
            <a:ext cx="29972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defTabSz="939800">
              <a:defRPr sz="1000" b="0" i="1"/>
            </a:lvl1pPr>
          </a:lstStyle>
          <a:p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89B360E-B75A-4F72-A7B4-AB7AA3A0E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8907463"/>
            <a:ext cx="29972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95" tIns="0" rIns="19595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000" b="0" i="1"/>
            </a:lvl1pPr>
          </a:lstStyle>
          <a:p>
            <a:fld id="{56CF156D-5E7A-4F4B-8202-9D8DBF0A83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AF73A1-FB2A-4D89-9316-01AED7A7B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442CF-4EE7-457C-8742-76B6DF59A1C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6530" name="Rectangle 1026">
            <a:extLst>
              <a:ext uri="{FF2B5EF4-FFF2-40B4-BE49-F238E27FC236}">
                <a16:creationId xmlns:a16="http://schemas.microsoft.com/office/drawing/2014/main" id="{E99A12F6-3E98-46AD-98F6-C903196BE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1027">
            <a:extLst>
              <a:ext uri="{FF2B5EF4-FFF2-40B4-BE49-F238E27FC236}">
                <a16:creationId xmlns:a16="http://schemas.microsoft.com/office/drawing/2014/main" id="{D91929BF-CC19-4233-A925-92B53612A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B45A-F3F6-4938-8542-4E597BA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3503F-E4B2-431F-B468-D9F6EF3D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5B37-6B1B-41D4-B969-97D618B6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833BE6-D530-4E19-B398-D404B9923F76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72EA-EAC0-4E88-9718-626AF2CD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7E74-10BE-4401-9B30-4F01E306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87A9A806-CF1E-4E70-BCBC-5B70CD9E2C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37C-B544-448B-B530-94CBF18D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128D4-13BF-46B5-BABA-923439B1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05DA-CDBD-4550-878B-EF67CB3B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D7F4F5-EAB5-4BD8-80F2-BE45172DBA25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1207-D55F-4265-9223-B54C9ECD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11106-FDDF-41D8-A06C-BFB871D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44D3E9F5-34FC-4C96-BD1F-3F8889F104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9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7B168-1413-47DF-80B0-13208558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747A4-FDB6-4891-B2F9-556FF2B9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B68E-A068-4AFE-9694-80E2083A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6A750-7F3D-4AEB-86F6-5196A61FF097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3137-FC6B-4629-BBC7-3C18D1A9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B496-BFC5-46A3-A90F-1ED022A9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5CB1E75E-BB60-43D9-A6D6-1FC5AFE905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32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8D48-7728-43AE-99A3-CD3A7908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A2DA-254F-4830-8633-E69BC7B0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8FA0-C6E9-490B-9526-A763EA00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69D67-5719-4EE9-BE0E-EE2931F0967A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96A2-B7FB-4FD7-ACB6-17436EAB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0D60-3628-4C7D-B3F6-E9872DE2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ACDE4C5E-8A88-4F20-85D4-67DC82A41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75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5970-8E37-4773-8783-ABB9B1B7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38F1-19DE-46AE-8063-B8109894F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F7AE-5716-4645-B0C9-EA9BBABA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057C9-AAAD-4B75-BDE1-496F34EAE90B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21C26-E4B8-4789-8114-69506C4F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09CC-6633-434A-8D22-A5FBA3C2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27FF331A-D12A-4E40-A42A-6B9151D14B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7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DF7F-D6A2-49E8-B2EA-1763F1DE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1C62-EE61-4F26-A0D9-9B35BE67F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FC7FD-1AE5-4E8B-B7D0-25A0E0D6E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66A45-9350-425A-B4BC-A2DC11AD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71E64-B56F-4C44-910C-D34B65968B72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2B78E-78A7-4BC1-810A-360DDCC7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FC7A8-F051-4EBE-BF0B-B976A8E4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A924E104-0144-4BF0-B06C-781305CFB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1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CC69-D9D3-491A-9409-36DE8187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03501-43F7-499B-84EB-4A769BD1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99283-775E-4655-A07D-1CB73319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36221-EE23-47AC-99F1-65F192241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7A7DF-5CFB-4C68-8D35-6E8B32194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5A6F6-8F01-479F-A40C-83F65364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8FCCBA-4D88-4057-8514-B4444E7DAF09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DA673-14A2-4FAD-AC12-1612D90C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144FB-B8A5-44F4-AA68-7F509E65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1A99BCE4-C499-4355-9EF4-2A63D957DD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88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04D3-F609-4609-B8EB-91CD339F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97D4B-BB7D-4D78-A5E4-E79A855A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2AC594-8BFD-43F9-8388-6ECF929AE77C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F7417-0E62-4AB3-A5D9-D2D691D1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3206D-A5AD-4DA6-B62F-67693EC1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2278D3A6-6C7F-47EF-A658-03E6ED56E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49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66283-FFC8-4D32-A30E-530E7214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0E50EC-0A07-4A30-9D18-59AD5BF124D2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77D4C-E45A-4200-8F1C-9C7331AB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05523-BEC2-42BE-A930-917022F3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A9C44062-D1FC-4CE5-91DE-E020529EB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42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A06E-822B-4A20-B35E-60DB969D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42A2-2EED-4C88-977E-C22C2D43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B1945-D1E6-4B12-B3A8-81DC8311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BC786-9F0B-4F36-988E-679CE792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2BF7F8-ED8C-43A9-ACC6-B295F5D67ED5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52BC5-2DA4-4C9D-B5A7-A4FD932E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6356-77F6-4B58-BF18-041F8343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D08A009B-34FF-45F8-8552-4A2401D4C6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2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675E-AD44-40B9-8AA2-4BE16D56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04A41-5996-4B99-82C8-ED7D44EA1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462AD-A366-4F3A-847E-F93AF276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B7D8-8D47-466D-8AD3-6E686A64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7BE95C-6233-4CCE-B363-8612DD6BEB96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1B3D-1DEE-4978-B7E6-3E0681DB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52ECC-8830-4142-89A6-A4860CC0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477FE5A0-69F4-4107-80D8-0C0F7703D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26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F8B319-11E8-453C-980A-1EB6EF96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5B2EA82-F2B9-4107-9237-084016EF3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5669A13-F916-4491-9420-C52C8913B1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35450FF1-4E43-489A-B439-CB0CDBB62B82}" type="datetime1">
              <a:rPr lang="en-US" altLang="en-US"/>
              <a:pPr/>
              <a:t>1/26/2022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0DB8048-5224-417F-8892-D5E9B1DB91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E482E4-6DD8-454D-ABAD-323D363F1A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altLang="en-US"/>
              <a:t>Slide </a:t>
            </a:r>
            <a:fld id="{DCCAEE04-A411-4E2B-B46E-76F316C348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35ECB4F-64AA-48CB-9CAB-75399B38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23813"/>
            <a:ext cx="9094787" cy="6808787"/>
          </a:xfrm>
          <a:prstGeom prst="rect">
            <a:avLst/>
          </a:prstGeom>
          <a:noFill/>
          <a:ln w="47625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352DD2D6-D245-491F-AD05-687FDAD954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3200"/>
              <a:t>Bubble 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C3D9F2C7-0534-4539-8313-C64D98620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0018F105-44A9-4E06-A7A7-D20345748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Traverse a collection of elements</a:t>
            </a:r>
          </a:p>
          <a:p>
            <a:pPr lvl="1"/>
            <a:r>
              <a:rPr lang="en-US" altLang="en-US" b="1" dirty="0"/>
              <a:t>Move from the front to the end</a:t>
            </a:r>
          </a:p>
          <a:p>
            <a:pPr lvl="1"/>
            <a:r>
              <a:rPr lang="en-US" altLang="en-US" b="1" dirty="0"/>
              <a:t>“Bubble” the largest value to the end using pair-wise comparisons and swapping</a:t>
            </a:r>
          </a:p>
        </p:txBody>
      </p:sp>
      <p:sp>
        <p:nvSpPr>
          <p:cNvPr id="217092" name="Rectangle 4">
            <a:extLst>
              <a:ext uri="{FF2B5EF4-FFF2-40B4-BE49-F238E27FC236}">
                <a16:creationId xmlns:a16="http://schemas.microsoft.com/office/drawing/2014/main" id="{9AEBA0E5-F0C3-40E9-816B-65414FF94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Line 5">
            <a:extLst>
              <a:ext uri="{FF2B5EF4-FFF2-40B4-BE49-F238E27FC236}">
                <a16:creationId xmlns:a16="http://schemas.microsoft.com/office/drawing/2014/main" id="{6E7E122C-646A-4DC4-949A-B75595F61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4" name="Line 6">
            <a:extLst>
              <a:ext uri="{FF2B5EF4-FFF2-40B4-BE49-F238E27FC236}">
                <a16:creationId xmlns:a16="http://schemas.microsoft.com/office/drawing/2014/main" id="{BA0C1B99-59F9-4E06-ABE4-C76BCD2F4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5" name="Line 7">
            <a:extLst>
              <a:ext uri="{FF2B5EF4-FFF2-40B4-BE49-F238E27FC236}">
                <a16:creationId xmlns:a16="http://schemas.microsoft.com/office/drawing/2014/main" id="{46ADAD76-3CFC-4668-BACE-64A4E3234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6" name="Line 8">
            <a:extLst>
              <a:ext uri="{FF2B5EF4-FFF2-40B4-BE49-F238E27FC236}">
                <a16:creationId xmlns:a16="http://schemas.microsoft.com/office/drawing/2014/main" id="{B558624A-1029-4BA2-8DD8-6150EA0C8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7" name="Line 9">
            <a:extLst>
              <a:ext uri="{FF2B5EF4-FFF2-40B4-BE49-F238E27FC236}">
                <a16:creationId xmlns:a16="http://schemas.microsoft.com/office/drawing/2014/main" id="{751B6859-D34D-4B1C-B930-6D331B5E4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9" name="Rectangle 11">
            <a:extLst>
              <a:ext uri="{FF2B5EF4-FFF2-40B4-BE49-F238E27FC236}">
                <a16:creationId xmlns:a16="http://schemas.microsoft.com/office/drawing/2014/main" id="{2B55F47C-CF4D-4497-99F5-BC7FC1A1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217100" name="Rectangle 12">
            <a:extLst>
              <a:ext uri="{FF2B5EF4-FFF2-40B4-BE49-F238E27FC236}">
                <a16:creationId xmlns:a16="http://schemas.microsoft.com/office/drawing/2014/main" id="{054B5567-F22D-4177-8C65-89C75035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10D5679A-62D5-4D6B-8C47-E665AF80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7102" name="Rectangle 14">
            <a:extLst>
              <a:ext uri="{FF2B5EF4-FFF2-40B4-BE49-F238E27FC236}">
                <a16:creationId xmlns:a16="http://schemas.microsoft.com/office/drawing/2014/main" id="{0E7406B3-F313-4D68-9FE6-DC7C6CE9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17103" name="Rectangle 15">
            <a:extLst>
              <a:ext uri="{FF2B5EF4-FFF2-40B4-BE49-F238E27FC236}">
                <a16:creationId xmlns:a16="http://schemas.microsoft.com/office/drawing/2014/main" id="{1D87B980-678C-43AF-B923-CC997B7F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5</a:t>
            </a:r>
          </a:p>
        </p:txBody>
      </p:sp>
      <p:sp>
        <p:nvSpPr>
          <p:cNvPr id="217104" name="Rectangle 16">
            <a:extLst>
              <a:ext uri="{FF2B5EF4-FFF2-40B4-BE49-F238E27FC236}">
                <a16:creationId xmlns:a16="http://schemas.microsoft.com/office/drawing/2014/main" id="{D7D0D030-84B3-4760-9E7B-DA5FDBF3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17106" name="Rectangle 18">
            <a:extLst>
              <a:ext uri="{FF2B5EF4-FFF2-40B4-BE49-F238E27FC236}">
                <a16:creationId xmlns:a16="http://schemas.microsoft.com/office/drawing/2014/main" id="{DA452E04-E337-4076-981B-55E54D8F3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217111" name="Text Box 23">
            <a:extLst>
              <a:ext uri="{FF2B5EF4-FFF2-40B4-BE49-F238E27FC236}">
                <a16:creationId xmlns:a16="http://schemas.microsoft.com/office/drawing/2014/main" id="{FB13886A-EBBB-4F7D-9BFA-5825E8F10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9164CB24-DFDF-4512-975D-E17D3903F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Items of Interest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F05CCEE5-F2C4-407D-87AB-3E848E230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altLang="en-US" sz="2800" b="1" dirty="0"/>
              <a:t>Notice that only the largest value is correctly placed</a:t>
            </a:r>
          </a:p>
          <a:p>
            <a:r>
              <a:rPr lang="en-US" altLang="en-US" sz="2800" b="1" dirty="0">
                <a:solidFill>
                  <a:srgbClr val="3333FF"/>
                </a:solidFill>
              </a:rPr>
              <a:t>All other values are still out of order</a:t>
            </a:r>
          </a:p>
          <a:p>
            <a:r>
              <a:rPr lang="en-US" altLang="en-US" sz="2800" b="1" dirty="0"/>
              <a:t>So we need to </a:t>
            </a:r>
            <a:r>
              <a:rPr lang="en-US" altLang="en-US" sz="2800" b="1" dirty="0">
                <a:solidFill>
                  <a:srgbClr val="FF0033"/>
                </a:solidFill>
              </a:rPr>
              <a:t>repeat this process</a:t>
            </a:r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24C17D4A-8AF8-405A-9D01-EC34791A5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7" name="Line 5">
            <a:extLst>
              <a:ext uri="{FF2B5EF4-FFF2-40B4-BE49-F238E27FC236}">
                <a16:creationId xmlns:a16="http://schemas.microsoft.com/office/drawing/2014/main" id="{6F901165-D4B6-4EAB-ADF9-8EC986BCA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Line 6">
            <a:extLst>
              <a:ext uri="{FF2B5EF4-FFF2-40B4-BE49-F238E27FC236}">
                <a16:creationId xmlns:a16="http://schemas.microsoft.com/office/drawing/2014/main" id="{7439DD29-EB15-4896-8CDA-168D19E34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9" name="Line 7">
            <a:extLst>
              <a:ext uri="{FF2B5EF4-FFF2-40B4-BE49-F238E27FC236}">
                <a16:creationId xmlns:a16="http://schemas.microsoft.com/office/drawing/2014/main" id="{04D23609-4635-47AB-B10E-21E08B500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0" name="Line 8">
            <a:extLst>
              <a:ext uri="{FF2B5EF4-FFF2-40B4-BE49-F238E27FC236}">
                <a16:creationId xmlns:a16="http://schemas.microsoft.com/office/drawing/2014/main" id="{E1C29156-0495-4DB5-BECE-0C81E9511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Line 9">
            <a:extLst>
              <a:ext uri="{FF2B5EF4-FFF2-40B4-BE49-F238E27FC236}">
                <a16:creationId xmlns:a16="http://schemas.microsoft.com/office/drawing/2014/main" id="{46BD0B87-1DF8-49F0-BFCB-50FE4F8FB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Rectangle 10">
            <a:extLst>
              <a:ext uri="{FF2B5EF4-FFF2-40B4-BE49-F238E27FC236}">
                <a16:creationId xmlns:a16="http://schemas.microsoft.com/office/drawing/2014/main" id="{B1B202A2-9F4F-44AD-8E6B-088C3EB00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218123" name="Rectangle 11">
            <a:extLst>
              <a:ext uri="{FF2B5EF4-FFF2-40B4-BE49-F238E27FC236}">
                <a16:creationId xmlns:a16="http://schemas.microsoft.com/office/drawing/2014/main" id="{8B54087E-DD91-4152-8B2D-59C58202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18124" name="Rectangle 12">
            <a:extLst>
              <a:ext uri="{FF2B5EF4-FFF2-40B4-BE49-F238E27FC236}">
                <a16:creationId xmlns:a16="http://schemas.microsoft.com/office/drawing/2014/main" id="{9226E328-FD96-4BF1-9EFE-836945D3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8125" name="Rectangle 13">
            <a:extLst>
              <a:ext uri="{FF2B5EF4-FFF2-40B4-BE49-F238E27FC236}">
                <a16:creationId xmlns:a16="http://schemas.microsoft.com/office/drawing/2014/main" id="{18829462-BC8E-43B4-8133-46C68E1DF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18126" name="Rectangle 14">
            <a:extLst>
              <a:ext uri="{FF2B5EF4-FFF2-40B4-BE49-F238E27FC236}">
                <a16:creationId xmlns:a16="http://schemas.microsoft.com/office/drawing/2014/main" id="{8CE9F872-85EC-4EE4-A6D0-6F600983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 5</a:t>
            </a:r>
          </a:p>
        </p:txBody>
      </p:sp>
      <p:sp>
        <p:nvSpPr>
          <p:cNvPr id="218127" name="Rectangle 15">
            <a:extLst>
              <a:ext uri="{FF2B5EF4-FFF2-40B4-BE49-F238E27FC236}">
                <a16:creationId xmlns:a16="http://schemas.microsoft.com/office/drawing/2014/main" id="{C02F514D-E814-4DE0-968C-084A96E5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18128" name="Rectangle 16">
            <a:extLst>
              <a:ext uri="{FF2B5EF4-FFF2-40B4-BE49-F238E27FC236}">
                <a16:creationId xmlns:a16="http://schemas.microsoft.com/office/drawing/2014/main" id="{850577C8-8511-49F6-B498-009C0B98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218129" name="Text Box 17">
            <a:extLst>
              <a:ext uri="{FF2B5EF4-FFF2-40B4-BE49-F238E27FC236}">
                <a16:creationId xmlns:a16="http://schemas.microsoft.com/office/drawing/2014/main" id="{FF2F1D7A-3A93-4567-AB92-0CCCA1EC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C7AA13FF-E28C-4F65-AD65-EC6312C32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4213"/>
          </a:xfrm>
        </p:spPr>
        <p:txBody>
          <a:bodyPr/>
          <a:lstStyle/>
          <a:p>
            <a:r>
              <a:rPr lang="en-US" altLang="en-US"/>
              <a:t>Repeat “Bubble Up” How Many Times?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8F92E94D-843B-473A-95C1-88AF2777E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7248525" cy="4591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If we have N elements…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And if each time we bubble an element, we place it in its correct location…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Then we </a:t>
            </a:r>
            <a:r>
              <a:rPr lang="en-US" altLang="en-US" sz="2800" b="1">
                <a:solidFill>
                  <a:srgbClr val="3333FF"/>
                </a:solidFill>
              </a:rPr>
              <a:t>repeat the “bubble up” process N – 1 times.</a:t>
            </a:r>
          </a:p>
          <a:p>
            <a:pPr>
              <a:lnSpc>
                <a:spcPct val="90000"/>
              </a:lnSpc>
            </a:pPr>
            <a:endParaRPr lang="en-US" altLang="en-US" sz="2800" b="1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b="1"/>
              <a:t>This </a:t>
            </a:r>
            <a:r>
              <a:rPr lang="en-US" altLang="en-US" sz="2800" b="1">
                <a:solidFill>
                  <a:srgbClr val="3333FF"/>
                </a:solidFill>
              </a:rPr>
              <a:t>guarantees we’ll correctly </a:t>
            </a:r>
            <a:br>
              <a:rPr lang="en-US" altLang="en-US" sz="2800" b="1">
                <a:solidFill>
                  <a:srgbClr val="3333FF"/>
                </a:solidFill>
              </a:rPr>
            </a:br>
            <a:r>
              <a:rPr lang="en-US" altLang="en-US" sz="2800" b="1">
                <a:solidFill>
                  <a:srgbClr val="3333FF"/>
                </a:solidFill>
              </a:rPr>
              <a:t>place all N elements.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A703E894-7204-43D7-886D-F2DB04AE1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“Bubbling” All the Elements</a:t>
            </a:r>
          </a:p>
        </p:txBody>
      </p:sp>
      <p:grpSp>
        <p:nvGrpSpPr>
          <p:cNvPr id="220231" name="Group 71">
            <a:extLst>
              <a:ext uri="{FF2B5EF4-FFF2-40B4-BE49-F238E27FC236}">
                <a16:creationId xmlns:a16="http://schemas.microsoft.com/office/drawing/2014/main" id="{987C8E25-F6AE-411F-BE93-4107325B0FD7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1717675"/>
            <a:ext cx="6518275" cy="882650"/>
            <a:chOff x="644" y="1072"/>
            <a:chExt cx="4106" cy="556"/>
          </a:xfrm>
        </p:grpSpPr>
        <p:sp>
          <p:nvSpPr>
            <p:cNvPr id="220164" name="Rectangle 4">
              <a:extLst>
                <a:ext uri="{FF2B5EF4-FFF2-40B4-BE49-F238E27FC236}">
                  <a16:creationId xmlns:a16="http://schemas.microsoft.com/office/drawing/2014/main" id="{E18E891D-AD90-47C7-B0CA-12D9532C6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5" name="Line 5">
              <a:extLst>
                <a:ext uri="{FF2B5EF4-FFF2-40B4-BE49-F238E27FC236}">
                  <a16:creationId xmlns:a16="http://schemas.microsoft.com/office/drawing/2014/main" id="{4DF4C7AD-2D97-4EA4-8535-86A36D62B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6" name="Line 6">
              <a:extLst>
                <a:ext uri="{FF2B5EF4-FFF2-40B4-BE49-F238E27FC236}">
                  <a16:creationId xmlns:a16="http://schemas.microsoft.com/office/drawing/2014/main" id="{B0E6A8D4-B328-465F-925B-22204B804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7" name="Line 7">
              <a:extLst>
                <a:ext uri="{FF2B5EF4-FFF2-40B4-BE49-F238E27FC236}">
                  <a16:creationId xmlns:a16="http://schemas.microsoft.com/office/drawing/2014/main" id="{80F186D5-E90D-4784-A4BF-45393A441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8" name="Line 8">
              <a:extLst>
                <a:ext uri="{FF2B5EF4-FFF2-40B4-BE49-F238E27FC236}">
                  <a16:creationId xmlns:a16="http://schemas.microsoft.com/office/drawing/2014/main" id="{62DCAE00-49BF-454E-9310-7665F480F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9" name="Line 9">
              <a:extLst>
                <a:ext uri="{FF2B5EF4-FFF2-40B4-BE49-F238E27FC236}">
                  <a16:creationId xmlns:a16="http://schemas.microsoft.com/office/drawing/2014/main" id="{02F8538E-6DA0-4C49-9681-9E30651BF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70" name="Rectangle 10">
              <a:extLst>
                <a:ext uri="{FF2B5EF4-FFF2-40B4-BE49-F238E27FC236}">
                  <a16:creationId xmlns:a16="http://schemas.microsoft.com/office/drawing/2014/main" id="{DDEC0E92-CBB4-4A0B-82B9-029684DEB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33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77</a:t>
              </a:r>
              <a:endParaRPr lang="en-US" altLang="en-US" b="0"/>
            </a:p>
          </p:txBody>
        </p:sp>
        <p:sp>
          <p:nvSpPr>
            <p:cNvPr id="220171" name="Rectangle 11">
              <a:extLst>
                <a:ext uri="{FF2B5EF4-FFF2-40B4-BE49-F238E27FC236}">
                  <a16:creationId xmlns:a16="http://schemas.microsoft.com/office/drawing/2014/main" id="{4A3A436F-37CC-493D-B94D-A56B7FE2E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34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220172" name="Rectangle 12">
              <a:extLst>
                <a:ext uri="{FF2B5EF4-FFF2-40B4-BE49-F238E27FC236}">
                  <a16:creationId xmlns:a16="http://schemas.microsoft.com/office/drawing/2014/main" id="{D7CA8EAC-F8C6-495B-BC0D-B94A82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34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220173" name="Rectangle 13">
              <a:extLst>
                <a:ext uri="{FF2B5EF4-FFF2-40B4-BE49-F238E27FC236}">
                  <a16:creationId xmlns:a16="http://schemas.microsoft.com/office/drawing/2014/main" id="{8E94497F-90D6-464D-83E0-46D9E03F6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33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220174" name="Rectangle 14">
              <a:extLst>
                <a:ext uri="{FF2B5EF4-FFF2-40B4-BE49-F238E27FC236}">
                  <a16:creationId xmlns:a16="http://schemas.microsoft.com/office/drawing/2014/main" id="{91C20254-DFCD-4955-B293-5A73424D9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1335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 5</a:t>
              </a:r>
            </a:p>
          </p:txBody>
        </p:sp>
        <p:sp>
          <p:nvSpPr>
            <p:cNvPr id="220175" name="Rectangle 15">
              <a:extLst>
                <a:ext uri="{FF2B5EF4-FFF2-40B4-BE49-F238E27FC236}">
                  <a16:creationId xmlns:a16="http://schemas.microsoft.com/office/drawing/2014/main" id="{55F4079F-854D-4E73-B410-9AEA8BB9F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1072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20178" name="Rectangle 18">
              <a:extLst>
                <a:ext uri="{FF2B5EF4-FFF2-40B4-BE49-F238E27FC236}">
                  <a16:creationId xmlns:a16="http://schemas.microsoft.com/office/drawing/2014/main" id="{F6FE88B0-AE6F-4A2A-8255-A45A34EB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335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2" name="Group 72">
            <a:extLst>
              <a:ext uri="{FF2B5EF4-FFF2-40B4-BE49-F238E27FC236}">
                <a16:creationId xmlns:a16="http://schemas.microsoft.com/office/drawing/2014/main" id="{ACB9970D-2F0B-4B4C-9F01-DE0613BEFBE5}"/>
              </a:ext>
            </a:extLst>
          </p:cNvPr>
          <p:cNvGrpSpPr>
            <a:grpSpLocks/>
          </p:cNvGrpSpPr>
          <p:nvPr/>
        </p:nvGrpSpPr>
        <p:grpSpPr bwMode="auto">
          <a:xfrm>
            <a:off x="1497013" y="2636838"/>
            <a:ext cx="6518275" cy="882650"/>
            <a:chOff x="641" y="1651"/>
            <a:chExt cx="4106" cy="556"/>
          </a:xfrm>
        </p:grpSpPr>
        <p:sp>
          <p:nvSpPr>
            <p:cNvPr id="220179" name="Rectangle 19">
              <a:extLst>
                <a:ext uri="{FF2B5EF4-FFF2-40B4-BE49-F238E27FC236}">
                  <a16:creationId xmlns:a16="http://schemas.microsoft.com/office/drawing/2014/main" id="{5DCF27C9-6232-4DD1-8FB1-BC4DA5B2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0" name="Line 20">
              <a:extLst>
                <a:ext uri="{FF2B5EF4-FFF2-40B4-BE49-F238E27FC236}">
                  <a16:creationId xmlns:a16="http://schemas.microsoft.com/office/drawing/2014/main" id="{C7046496-08B3-43E1-8FD2-BB996C8C5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1" name="Line 21">
              <a:extLst>
                <a:ext uri="{FF2B5EF4-FFF2-40B4-BE49-F238E27FC236}">
                  <a16:creationId xmlns:a16="http://schemas.microsoft.com/office/drawing/2014/main" id="{09F95248-9464-44EC-8780-EBA95C8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2" name="Line 22">
              <a:extLst>
                <a:ext uri="{FF2B5EF4-FFF2-40B4-BE49-F238E27FC236}">
                  <a16:creationId xmlns:a16="http://schemas.microsoft.com/office/drawing/2014/main" id="{FFC3F768-A2D6-43DC-9322-473709347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3" name="Line 23">
              <a:extLst>
                <a:ext uri="{FF2B5EF4-FFF2-40B4-BE49-F238E27FC236}">
                  <a16:creationId xmlns:a16="http://schemas.microsoft.com/office/drawing/2014/main" id="{7D6551EA-FE16-4502-86C7-C1D165D8C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4" name="Line 24">
              <a:extLst>
                <a:ext uri="{FF2B5EF4-FFF2-40B4-BE49-F238E27FC236}">
                  <a16:creationId xmlns:a16="http://schemas.microsoft.com/office/drawing/2014/main" id="{B88BC9F8-F7F1-44FD-863D-32E75914B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5" name="Rectangle 25">
              <a:extLst>
                <a:ext uri="{FF2B5EF4-FFF2-40B4-BE49-F238E27FC236}">
                  <a16:creationId xmlns:a16="http://schemas.microsoft.com/office/drawing/2014/main" id="{8DBE4AA5-56E4-4EE2-9C78-BCB1CD828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91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5</a:t>
              </a:r>
              <a:endParaRPr lang="en-US" altLang="en-US" b="0"/>
            </a:p>
          </p:txBody>
        </p:sp>
        <p:sp>
          <p:nvSpPr>
            <p:cNvPr id="220186" name="Rectangle 26">
              <a:extLst>
                <a:ext uri="{FF2B5EF4-FFF2-40B4-BE49-F238E27FC236}">
                  <a16:creationId xmlns:a16="http://schemas.microsoft.com/office/drawing/2014/main" id="{4E82A8CC-FCD1-4BCC-81A6-7F1AFB008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91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220187" name="Rectangle 27">
              <a:extLst>
                <a:ext uri="{FF2B5EF4-FFF2-40B4-BE49-F238E27FC236}">
                  <a16:creationId xmlns:a16="http://schemas.microsoft.com/office/drawing/2014/main" id="{D1727915-D45C-478D-BB81-92CD5A200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1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220188" name="Rectangle 28">
              <a:extLst>
                <a:ext uri="{FF2B5EF4-FFF2-40B4-BE49-F238E27FC236}">
                  <a16:creationId xmlns:a16="http://schemas.microsoft.com/office/drawing/2014/main" id="{A4E708F8-929B-4794-B3BC-3CB699193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19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220189" name="Rectangle 29">
              <a:extLst>
                <a:ext uri="{FF2B5EF4-FFF2-40B4-BE49-F238E27FC236}">
                  <a16:creationId xmlns:a16="http://schemas.microsoft.com/office/drawing/2014/main" id="{DFFE7ADF-85C1-4035-B208-86F277AC6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1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190" name="Rectangle 30">
              <a:extLst>
                <a:ext uri="{FF2B5EF4-FFF2-40B4-BE49-F238E27FC236}">
                  <a16:creationId xmlns:a16="http://schemas.microsoft.com/office/drawing/2014/main" id="{B88DCC53-C708-4D93-B839-B6D1FA7E8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651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20191" name="Rectangle 31">
              <a:extLst>
                <a:ext uri="{FF2B5EF4-FFF2-40B4-BE49-F238E27FC236}">
                  <a16:creationId xmlns:a16="http://schemas.microsoft.com/office/drawing/2014/main" id="{30674229-5A41-4993-A198-C0C97CB08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91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3" name="Group 73">
            <a:extLst>
              <a:ext uri="{FF2B5EF4-FFF2-40B4-BE49-F238E27FC236}">
                <a16:creationId xmlns:a16="http://schemas.microsoft.com/office/drawing/2014/main" id="{68A68374-AF7E-4EA8-918A-890EA06FC5E2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3548063"/>
            <a:ext cx="6518275" cy="882650"/>
            <a:chOff x="644" y="2225"/>
            <a:chExt cx="4106" cy="556"/>
          </a:xfrm>
        </p:grpSpPr>
        <p:sp>
          <p:nvSpPr>
            <p:cNvPr id="220192" name="Rectangle 32">
              <a:extLst>
                <a:ext uri="{FF2B5EF4-FFF2-40B4-BE49-F238E27FC236}">
                  <a16:creationId xmlns:a16="http://schemas.microsoft.com/office/drawing/2014/main" id="{46F704F9-4731-4A93-9100-86B4591E8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3" name="Line 33">
              <a:extLst>
                <a:ext uri="{FF2B5EF4-FFF2-40B4-BE49-F238E27FC236}">
                  <a16:creationId xmlns:a16="http://schemas.microsoft.com/office/drawing/2014/main" id="{B1C3D19B-C3D8-4B2F-AD56-DFEC860B0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4" name="Line 34">
              <a:extLst>
                <a:ext uri="{FF2B5EF4-FFF2-40B4-BE49-F238E27FC236}">
                  <a16:creationId xmlns:a16="http://schemas.microsoft.com/office/drawing/2014/main" id="{A02ECA34-1B4B-4318-82E4-57AEDE68B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5" name="Line 35">
              <a:extLst>
                <a:ext uri="{FF2B5EF4-FFF2-40B4-BE49-F238E27FC236}">
                  <a16:creationId xmlns:a16="http://schemas.microsoft.com/office/drawing/2014/main" id="{F8408158-A2CD-4592-BC8C-F555AA6B8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6" name="Line 36">
              <a:extLst>
                <a:ext uri="{FF2B5EF4-FFF2-40B4-BE49-F238E27FC236}">
                  <a16:creationId xmlns:a16="http://schemas.microsoft.com/office/drawing/2014/main" id="{FEFAE221-0A82-4538-8138-35492A6DC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7" name="Line 37">
              <a:extLst>
                <a:ext uri="{FF2B5EF4-FFF2-40B4-BE49-F238E27FC236}">
                  <a16:creationId xmlns:a16="http://schemas.microsoft.com/office/drawing/2014/main" id="{2C054B80-C070-4E00-BEB8-3586E2E0C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8" name="Rectangle 38">
              <a:extLst>
                <a:ext uri="{FF2B5EF4-FFF2-40B4-BE49-F238E27FC236}">
                  <a16:creationId xmlns:a16="http://schemas.microsoft.com/office/drawing/2014/main" id="{EC2AA657-D03C-495D-B460-A82FD8AD9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4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20199" name="Rectangle 39">
              <a:extLst>
                <a:ext uri="{FF2B5EF4-FFF2-40B4-BE49-F238E27FC236}">
                  <a16:creationId xmlns:a16="http://schemas.microsoft.com/office/drawing/2014/main" id="{B7F0D2CE-81ED-491F-929A-3B6B0FBED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2493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5</a:t>
              </a:r>
              <a:endParaRPr lang="en-US" altLang="en-US" b="0"/>
            </a:p>
          </p:txBody>
        </p:sp>
        <p:sp>
          <p:nvSpPr>
            <p:cNvPr id="220200" name="Rectangle 40">
              <a:extLst>
                <a:ext uri="{FF2B5EF4-FFF2-40B4-BE49-F238E27FC236}">
                  <a16:creationId xmlns:a16="http://schemas.microsoft.com/office/drawing/2014/main" id="{94CAD62A-C51E-4E80-903E-9C76708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493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35</a:t>
              </a:r>
              <a:endParaRPr lang="en-US" altLang="en-US" b="0"/>
            </a:p>
          </p:txBody>
        </p:sp>
        <p:sp>
          <p:nvSpPr>
            <p:cNvPr id="220201" name="Rectangle 41">
              <a:extLst>
                <a:ext uri="{FF2B5EF4-FFF2-40B4-BE49-F238E27FC236}">
                  <a16:creationId xmlns:a16="http://schemas.microsoft.com/office/drawing/2014/main" id="{080AB437-DB44-4277-B1C2-FEE9E93D1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49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220202" name="Rectangle 42">
              <a:extLst>
                <a:ext uri="{FF2B5EF4-FFF2-40B4-BE49-F238E27FC236}">
                  <a16:creationId xmlns:a16="http://schemas.microsoft.com/office/drawing/2014/main" id="{58AA447F-3A60-402A-8451-10D768A9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248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03" name="Rectangle 43">
              <a:extLst>
                <a:ext uri="{FF2B5EF4-FFF2-40B4-BE49-F238E27FC236}">
                  <a16:creationId xmlns:a16="http://schemas.microsoft.com/office/drawing/2014/main" id="{6707B1D8-513F-4E0C-9496-BAE026723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2225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20204" name="Rectangle 44">
              <a:extLst>
                <a:ext uri="{FF2B5EF4-FFF2-40B4-BE49-F238E27FC236}">
                  <a16:creationId xmlns:a16="http://schemas.microsoft.com/office/drawing/2014/main" id="{C16D9BA0-3475-44CA-8833-214BFB9AD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2488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4" name="Group 74">
            <a:extLst>
              <a:ext uri="{FF2B5EF4-FFF2-40B4-BE49-F238E27FC236}">
                <a16:creationId xmlns:a16="http://schemas.microsoft.com/office/drawing/2014/main" id="{F48F33B2-49D9-4771-B774-4415A2D65AEB}"/>
              </a:ext>
            </a:extLst>
          </p:cNvPr>
          <p:cNvGrpSpPr>
            <a:grpSpLocks/>
          </p:cNvGrpSpPr>
          <p:nvPr/>
        </p:nvGrpSpPr>
        <p:grpSpPr bwMode="auto">
          <a:xfrm>
            <a:off x="1497013" y="4430713"/>
            <a:ext cx="6518275" cy="882650"/>
            <a:chOff x="641" y="2781"/>
            <a:chExt cx="4106" cy="556"/>
          </a:xfrm>
        </p:grpSpPr>
        <p:sp>
          <p:nvSpPr>
            <p:cNvPr id="220205" name="Rectangle 45">
              <a:extLst>
                <a:ext uri="{FF2B5EF4-FFF2-40B4-BE49-F238E27FC236}">
                  <a16:creationId xmlns:a16="http://schemas.microsoft.com/office/drawing/2014/main" id="{B8286449-7CB2-4E2B-B8F7-003D9275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6" name="Line 46">
              <a:extLst>
                <a:ext uri="{FF2B5EF4-FFF2-40B4-BE49-F238E27FC236}">
                  <a16:creationId xmlns:a16="http://schemas.microsoft.com/office/drawing/2014/main" id="{748F4BB0-90AB-45C6-A659-E4AEAB42B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7" name="Line 47">
              <a:extLst>
                <a:ext uri="{FF2B5EF4-FFF2-40B4-BE49-F238E27FC236}">
                  <a16:creationId xmlns:a16="http://schemas.microsoft.com/office/drawing/2014/main" id="{38D3ABDB-E4B8-4DE2-9B0F-84646CF7C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8" name="Line 48">
              <a:extLst>
                <a:ext uri="{FF2B5EF4-FFF2-40B4-BE49-F238E27FC236}">
                  <a16:creationId xmlns:a16="http://schemas.microsoft.com/office/drawing/2014/main" id="{C0CC04BE-570C-4254-AD58-84E712F4D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9" name="Line 49">
              <a:extLst>
                <a:ext uri="{FF2B5EF4-FFF2-40B4-BE49-F238E27FC236}">
                  <a16:creationId xmlns:a16="http://schemas.microsoft.com/office/drawing/2014/main" id="{84FDA629-C922-46D0-9AF5-A5E859AA0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0" name="Line 50">
              <a:extLst>
                <a:ext uri="{FF2B5EF4-FFF2-40B4-BE49-F238E27FC236}">
                  <a16:creationId xmlns:a16="http://schemas.microsoft.com/office/drawing/2014/main" id="{CF564A06-E1B0-400A-BE0A-C5198A18A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1" name="Rectangle 51">
              <a:extLst>
                <a:ext uri="{FF2B5EF4-FFF2-40B4-BE49-F238E27FC236}">
                  <a16:creationId xmlns:a16="http://schemas.microsoft.com/office/drawing/2014/main" id="{15217657-A2B4-418A-BAB4-65B87A988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20212" name="Rectangle 52">
              <a:extLst>
                <a:ext uri="{FF2B5EF4-FFF2-40B4-BE49-F238E27FC236}">
                  <a16:creationId xmlns:a16="http://schemas.microsoft.com/office/drawing/2014/main" id="{8609DFF7-D248-474D-A625-F2D71EF6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04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35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20213" name="Rectangle 53">
              <a:extLst>
                <a:ext uri="{FF2B5EF4-FFF2-40B4-BE49-F238E27FC236}">
                  <a16:creationId xmlns:a16="http://schemas.microsoft.com/office/drawing/2014/main" id="{26B1F8A5-B4EA-4363-9B55-FE886A99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04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 5</a:t>
              </a:r>
              <a:endParaRPr lang="en-US" altLang="en-US" b="0"/>
            </a:p>
          </p:txBody>
        </p:sp>
        <p:sp>
          <p:nvSpPr>
            <p:cNvPr id="220214" name="Rectangle 54">
              <a:extLst>
                <a:ext uri="{FF2B5EF4-FFF2-40B4-BE49-F238E27FC236}">
                  <a16:creationId xmlns:a16="http://schemas.microsoft.com/office/drawing/2014/main" id="{EE61BF47-0D1B-4CBF-84B5-3F4B5E5AB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220215" name="Rectangle 55">
              <a:extLst>
                <a:ext uri="{FF2B5EF4-FFF2-40B4-BE49-F238E27FC236}">
                  <a16:creationId xmlns:a16="http://schemas.microsoft.com/office/drawing/2014/main" id="{B88B2428-63A4-4AF4-8ED7-A229CF3C1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16" name="Rectangle 56">
              <a:extLst>
                <a:ext uri="{FF2B5EF4-FFF2-40B4-BE49-F238E27FC236}">
                  <a16:creationId xmlns:a16="http://schemas.microsoft.com/office/drawing/2014/main" id="{F7956E5C-7A12-49D6-898A-453C2B126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20217" name="Rectangle 57">
              <a:extLst>
                <a:ext uri="{FF2B5EF4-FFF2-40B4-BE49-F238E27FC236}">
                  <a16:creationId xmlns:a16="http://schemas.microsoft.com/office/drawing/2014/main" id="{5B3D0291-A08A-490B-A2FB-60855E95A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5" name="Group 75">
            <a:extLst>
              <a:ext uri="{FF2B5EF4-FFF2-40B4-BE49-F238E27FC236}">
                <a16:creationId xmlns:a16="http://schemas.microsoft.com/office/drawing/2014/main" id="{7D117914-844E-4BC2-B13A-3A07B61B27FB}"/>
              </a:ext>
            </a:extLst>
          </p:cNvPr>
          <p:cNvGrpSpPr>
            <a:grpSpLocks/>
          </p:cNvGrpSpPr>
          <p:nvPr/>
        </p:nvGrpSpPr>
        <p:grpSpPr bwMode="auto">
          <a:xfrm>
            <a:off x="1497013" y="5351463"/>
            <a:ext cx="6518275" cy="882650"/>
            <a:chOff x="641" y="3361"/>
            <a:chExt cx="4106" cy="556"/>
          </a:xfrm>
        </p:grpSpPr>
        <p:sp>
          <p:nvSpPr>
            <p:cNvPr id="220218" name="Rectangle 58">
              <a:extLst>
                <a:ext uri="{FF2B5EF4-FFF2-40B4-BE49-F238E27FC236}">
                  <a16:creationId xmlns:a16="http://schemas.microsoft.com/office/drawing/2014/main" id="{F87329A8-A673-4F2F-9B86-D0E0DB945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9" name="Line 59">
              <a:extLst>
                <a:ext uri="{FF2B5EF4-FFF2-40B4-BE49-F238E27FC236}">
                  <a16:creationId xmlns:a16="http://schemas.microsoft.com/office/drawing/2014/main" id="{9DE7AB57-D63E-40C6-B9BD-FE45FCE86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0" name="Line 60">
              <a:extLst>
                <a:ext uri="{FF2B5EF4-FFF2-40B4-BE49-F238E27FC236}">
                  <a16:creationId xmlns:a16="http://schemas.microsoft.com/office/drawing/2014/main" id="{5B863BFC-18BF-4E0D-BAE2-049BD5019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1" name="Line 61">
              <a:extLst>
                <a:ext uri="{FF2B5EF4-FFF2-40B4-BE49-F238E27FC236}">
                  <a16:creationId xmlns:a16="http://schemas.microsoft.com/office/drawing/2014/main" id="{FEADD908-FF86-4A65-A4E0-33BF02EBF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2" name="Line 62">
              <a:extLst>
                <a:ext uri="{FF2B5EF4-FFF2-40B4-BE49-F238E27FC236}">
                  <a16:creationId xmlns:a16="http://schemas.microsoft.com/office/drawing/2014/main" id="{08A28F6B-AA64-4859-ABCC-E4D849FE1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3" name="Line 63">
              <a:extLst>
                <a:ext uri="{FF2B5EF4-FFF2-40B4-BE49-F238E27FC236}">
                  <a16:creationId xmlns:a16="http://schemas.microsoft.com/office/drawing/2014/main" id="{6CB0C166-CA70-4E39-A489-053BF697F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4" name="Rectangle 64">
              <a:extLst>
                <a:ext uri="{FF2B5EF4-FFF2-40B4-BE49-F238E27FC236}">
                  <a16:creationId xmlns:a16="http://schemas.microsoft.com/office/drawing/2014/main" id="{103D44CC-848D-4344-B69D-6232A8206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20225" name="Rectangle 65">
              <a:extLst>
                <a:ext uri="{FF2B5EF4-FFF2-40B4-BE49-F238E27FC236}">
                  <a16:creationId xmlns:a16="http://schemas.microsoft.com/office/drawing/2014/main" id="{334E3739-EC25-42A3-86EF-8D8AD54B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35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20226" name="Rectangle 66">
              <a:extLst>
                <a:ext uri="{FF2B5EF4-FFF2-40B4-BE49-F238E27FC236}">
                  <a16:creationId xmlns:a16="http://schemas.microsoft.com/office/drawing/2014/main" id="{1870646F-3516-49D8-8EBB-F9F7683A6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20227" name="Rectangle 67">
              <a:extLst>
                <a:ext uri="{FF2B5EF4-FFF2-40B4-BE49-F238E27FC236}">
                  <a16:creationId xmlns:a16="http://schemas.microsoft.com/office/drawing/2014/main" id="{987CBDB6-A202-48C7-A37F-52871413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3333FF"/>
                  </a:solidFill>
                </a:rPr>
                <a:t>5</a:t>
              </a:r>
              <a:endParaRPr lang="en-US" altLang="en-US" b="0">
                <a:solidFill>
                  <a:srgbClr val="3333FF"/>
                </a:solidFill>
              </a:endParaRPr>
            </a:p>
          </p:txBody>
        </p:sp>
        <p:sp>
          <p:nvSpPr>
            <p:cNvPr id="220228" name="Rectangle 68">
              <a:extLst>
                <a:ext uri="{FF2B5EF4-FFF2-40B4-BE49-F238E27FC236}">
                  <a16:creationId xmlns:a16="http://schemas.microsoft.com/office/drawing/2014/main" id="{92D33972-0781-41CB-90A7-FF35888C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29" name="Rectangle 69">
              <a:extLst>
                <a:ext uri="{FF2B5EF4-FFF2-40B4-BE49-F238E27FC236}">
                  <a16:creationId xmlns:a16="http://schemas.microsoft.com/office/drawing/2014/main" id="{6868C84F-8651-41F8-BAE6-9BE907282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20230" name="Rectangle 70">
              <a:extLst>
                <a:ext uri="{FF2B5EF4-FFF2-40B4-BE49-F238E27FC236}">
                  <a16:creationId xmlns:a16="http://schemas.microsoft.com/office/drawing/2014/main" id="{25DA47F9-1DE5-42CA-97A4-F01FA59BD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8" name="Group 78">
            <a:extLst>
              <a:ext uri="{FF2B5EF4-FFF2-40B4-BE49-F238E27FC236}">
                <a16:creationId xmlns:a16="http://schemas.microsoft.com/office/drawing/2014/main" id="{39014F3C-D693-4AA0-B832-BB6DC13D751B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143125"/>
            <a:ext cx="1011237" cy="4106863"/>
            <a:chOff x="225" y="1350"/>
            <a:chExt cx="637" cy="2587"/>
          </a:xfrm>
        </p:grpSpPr>
        <p:sp>
          <p:nvSpPr>
            <p:cNvPr id="220236" name="AutoShape 76">
              <a:extLst>
                <a:ext uri="{FF2B5EF4-FFF2-40B4-BE49-F238E27FC236}">
                  <a16:creationId xmlns:a16="http://schemas.microsoft.com/office/drawing/2014/main" id="{E9160834-D1F0-4364-A998-F9416F9AF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7" name="Text Box 77">
              <a:extLst>
                <a:ext uri="{FF2B5EF4-FFF2-40B4-BE49-F238E27FC236}">
                  <a16:creationId xmlns:a16="http://schemas.microsoft.com/office/drawing/2014/main" id="{24066E67-2D4A-4A0A-8FDD-D0428954A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5474E3F-A739-4F21-8371-1EF10D485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AE5C5081-7AE7-4392-88CE-19847092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EF6DD36E-69F7-4B5B-88A8-114D0EA2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27334" name="Text Box 6">
            <a:extLst>
              <a:ext uri="{FF2B5EF4-FFF2-40B4-BE49-F238E27FC236}">
                <a16:creationId xmlns:a16="http://schemas.microsoft.com/office/drawing/2014/main" id="{CFB21540-0992-4276-999F-481BEEB6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058A954A-1BB1-45D7-845F-C69C5C247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CD83A76D-434A-41A0-9158-887809DAC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D498D1DD-BACB-404D-947F-C1AC7A18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27338" name="Text Box 10">
            <a:extLst>
              <a:ext uri="{FF2B5EF4-FFF2-40B4-BE49-F238E27FC236}">
                <a16:creationId xmlns:a16="http://schemas.microsoft.com/office/drawing/2014/main" id="{3B558C66-4E6C-4B78-8EDA-5F058453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7339" name="Text Box 11">
            <a:extLst>
              <a:ext uri="{FF2B5EF4-FFF2-40B4-BE49-F238E27FC236}">
                <a16:creationId xmlns:a16="http://schemas.microsoft.com/office/drawing/2014/main" id="{9822EB05-D7C2-4788-B2BF-640113F3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27340" name="Text Box 12">
            <a:extLst>
              <a:ext uri="{FF2B5EF4-FFF2-40B4-BE49-F238E27FC236}">
                <a16:creationId xmlns:a16="http://schemas.microsoft.com/office/drawing/2014/main" id="{E9A460C0-F5D2-4AD5-9685-4C59AC1BF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6C0F5ADF-4956-4B3C-AC94-52C8D4A08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0403" name="Text Box 3">
            <a:extLst>
              <a:ext uri="{FF2B5EF4-FFF2-40B4-BE49-F238E27FC236}">
                <a16:creationId xmlns:a16="http://schemas.microsoft.com/office/drawing/2014/main" id="{0A064FAB-BE27-4580-908E-E90963C4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0404" name="Text Box 4">
            <a:extLst>
              <a:ext uri="{FF2B5EF4-FFF2-40B4-BE49-F238E27FC236}">
                <a16:creationId xmlns:a16="http://schemas.microsoft.com/office/drawing/2014/main" id="{AF74B214-2D03-4A82-B5EE-B2B277EE4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0405" name="Text Box 5">
            <a:extLst>
              <a:ext uri="{FF2B5EF4-FFF2-40B4-BE49-F238E27FC236}">
                <a16:creationId xmlns:a16="http://schemas.microsoft.com/office/drawing/2014/main" id="{5AA432FD-88EE-4B89-A602-CB6BDCAC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0406" name="Text Box 6">
            <a:extLst>
              <a:ext uri="{FF2B5EF4-FFF2-40B4-BE49-F238E27FC236}">
                <a16:creationId xmlns:a16="http://schemas.microsoft.com/office/drawing/2014/main" id="{2EE0F8C5-EC5E-48E2-8731-58359DE6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0407" name="Text Box 7">
            <a:extLst>
              <a:ext uri="{FF2B5EF4-FFF2-40B4-BE49-F238E27FC236}">
                <a16:creationId xmlns:a16="http://schemas.microsoft.com/office/drawing/2014/main" id="{B547D4BD-21EA-4232-8EB4-53227D557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0408" name="Text Box 8">
            <a:extLst>
              <a:ext uri="{FF2B5EF4-FFF2-40B4-BE49-F238E27FC236}">
                <a16:creationId xmlns:a16="http://schemas.microsoft.com/office/drawing/2014/main" id="{F9FD3B16-A4C7-43BC-9B71-8AC0C85F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0409" name="Text Box 9">
            <a:extLst>
              <a:ext uri="{FF2B5EF4-FFF2-40B4-BE49-F238E27FC236}">
                <a16:creationId xmlns:a16="http://schemas.microsoft.com/office/drawing/2014/main" id="{DB2F3BB3-EA5C-4FB3-8952-AFCE65903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0410" name="Text Box 10">
            <a:extLst>
              <a:ext uri="{FF2B5EF4-FFF2-40B4-BE49-F238E27FC236}">
                <a16:creationId xmlns:a16="http://schemas.microsoft.com/office/drawing/2014/main" id="{7BFA2370-23A0-43F2-838D-8DE5CC5AD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0411" name="Text Box 11">
            <a:extLst>
              <a:ext uri="{FF2B5EF4-FFF2-40B4-BE49-F238E27FC236}">
                <a16:creationId xmlns:a16="http://schemas.microsoft.com/office/drawing/2014/main" id="{B0CCA2F1-8694-453F-A432-B301AA0AC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0418" name="Group 18">
            <a:extLst>
              <a:ext uri="{FF2B5EF4-FFF2-40B4-BE49-F238E27FC236}">
                <a16:creationId xmlns:a16="http://schemas.microsoft.com/office/drawing/2014/main" id="{F497DC22-7C94-446E-A666-3EE66EEAB0F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0419" name="Line 19">
              <a:extLst>
                <a:ext uri="{FF2B5EF4-FFF2-40B4-BE49-F238E27FC236}">
                  <a16:creationId xmlns:a16="http://schemas.microsoft.com/office/drawing/2014/main" id="{51613131-9371-4244-8229-98532A88C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0" name="Line 20">
              <a:extLst>
                <a:ext uri="{FF2B5EF4-FFF2-40B4-BE49-F238E27FC236}">
                  <a16:creationId xmlns:a16="http://schemas.microsoft.com/office/drawing/2014/main" id="{62CEF882-378D-42AC-B3A5-9FE4DF7AF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1" name="Line 21">
              <a:extLst>
                <a:ext uri="{FF2B5EF4-FFF2-40B4-BE49-F238E27FC236}">
                  <a16:creationId xmlns:a16="http://schemas.microsoft.com/office/drawing/2014/main" id="{32D5EEE2-B5DE-4AA6-ABA1-C61DCAFCC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684820E6-83E2-4AB7-9141-83F0D3172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F089B185-5624-4B14-AA11-18FAB26F1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id="{CB24B59E-03DB-4260-BCAB-B4D732055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4501" name="Text Box 5">
            <a:extLst>
              <a:ext uri="{FF2B5EF4-FFF2-40B4-BE49-F238E27FC236}">
                <a16:creationId xmlns:a16="http://schemas.microsoft.com/office/drawing/2014/main" id="{101DE698-A1E9-4784-A6E9-54D88EEE1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35D13182-D2F7-4EA2-936D-BE353383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4503" name="Text Box 7">
            <a:extLst>
              <a:ext uri="{FF2B5EF4-FFF2-40B4-BE49-F238E27FC236}">
                <a16:creationId xmlns:a16="http://schemas.microsoft.com/office/drawing/2014/main" id="{1D62680C-F2C1-43F0-B90A-B63107743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4504" name="Text Box 8">
            <a:extLst>
              <a:ext uri="{FF2B5EF4-FFF2-40B4-BE49-F238E27FC236}">
                <a16:creationId xmlns:a16="http://schemas.microsoft.com/office/drawing/2014/main" id="{D4AA8221-252E-43E9-862D-DDF2D736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4505" name="Text Box 9">
            <a:extLst>
              <a:ext uri="{FF2B5EF4-FFF2-40B4-BE49-F238E27FC236}">
                <a16:creationId xmlns:a16="http://schemas.microsoft.com/office/drawing/2014/main" id="{6C4BE6E6-EA60-404E-95A0-F7A50242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4506" name="Text Box 10">
            <a:extLst>
              <a:ext uri="{FF2B5EF4-FFF2-40B4-BE49-F238E27FC236}">
                <a16:creationId xmlns:a16="http://schemas.microsoft.com/office/drawing/2014/main" id="{810CB4B9-9167-4401-93C0-38D7C750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4507" name="Text Box 11">
            <a:extLst>
              <a:ext uri="{FF2B5EF4-FFF2-40B4-BE49-F238E27FC236}">
                <a16:creationId xmlns:a16="http://schemas.microsoft.com/office/drawing/2014/main" id="{B158BE1E-3BDE-4D76-AB90-1EB46047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4514" name="Group 18">
            <a:extLst>
              <a:ext uri="{FF2B5EF4-FFF2-40B4-BE49-F238E27FC236}">
                <a16:creationId xmlns:a16="http://schemas.microsoft.com/office/drawing/2014/main" id="{7EE3B4A7-58C6-41EF-935E-4A55713B44A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4515" name="Line 19">
              <a:extLst>
                <a:ext uri="{FF2B5EF4-FFF2-40B4-BE49-F238E27FC236}">
                  <a16:creationId xmlns:a16="http://schemas.microsoft.com/office/drawing/2014/main" id="{163690B2-0BCE-44B3-8215-4BC1C6F11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6" name="Line 20">
              <a:extLst>
                <a:ext uri="{FF2B5EF4-FFF2-40B4-BE49-F238E27FC236}">
                  <a16:creationId xmlns:a16="http://schemas.microsoft.com/office/drawing/2014/main" id="{B61D0E6D-CA1B-4B9E-95B7-86208B68F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17" name="Line 21">
              <a:extLst>
                <a:ext uri="{FF2B5EF4-FFF2-40B4-BE49-F238E27FC236}">
                  <a16:creationId xmlns:a16="http://schemas.microsoft.com/office/drawing/2014/main" id="{8EE826DC-8780-46C1-AF8F-C256D919A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519" name="Text Box 23">
            <a:extLst>
              <a:ext uri="{FF2B5EF4-FFF2-40B4-BE49-F238E27FC236}">
                <a16:creationId xmlns:a16="http://schemas.microsoft.com/office/drawing/2014/main" id="{F39B2538-51E2-4A3E-B0AE-F4365A48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676DDE5C-152B-46D1-829E-05A9F93FD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1427" name="Text Box 3">
            <a:extLst>
              <a:ext uri="{FF2B5EF4-FFF2-40B4-BE49-F238E27FC236}">
                <a16:creationId xmlns:a16="http://schemas.microsoft.com/office/drawing/2014/main" id="{B1CA2578-1D1E-493E-9446-97994EA0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1428" name="Text Box 4">
            <a:extLst>
              <a:ext uri="{FF2B5EF4-FFF2-40B4-BE49-F238E27FC236}">
                <a16:creationId xmlns:a16="http://schemas.microsoft.com/office/drawing/2014/main" id="{EAB0C3E1-952B-4F6C-8987-E05A07B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1429" name="Text Box 5">
            <a:extLst>
              <a:ext uri="{FF2B5EF4-FFF2-40B4-BE49-F238E27FC236}">
                <a16:creationId xmlns:a16="http://schemas.microsoft.com/office/drawing/2014/main" id="{2A848938-42BE-4F9B-B07C-EE93DDB5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1430" name="Text Box 6">
            <a:extLst>
              <a:ext uri="{FF2B5EF4-FFF2-40B4-BE49-F238E27FC236}">
                <a16:creationId xmlns:a16="http://schemas.microsoft.com/office/drawing/2014/main" id="{D67519F6-C353-4776-BB01-248C3E1D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1431" name="Text Box 7">
            <a:extLst>
              <a:ext uri="{FF2B5EF4-FFF2-40B4-BE49-F238E27FC236}">
                <a16:creationId xmlns:a16="http://schemas.microsoft.com/office/drawing/2014/main" id="{7B563BC0-71C7-45AF-90AF-BDD1AE57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1432" name="Text Box 8">
            <a:extLst>
              <a:ext uri="{FF2B5EF4-FFF2-40B4-BE49-F238E27FC236}">
                <a16:creationId xmlns:a16="http://schemas.microsoft.com/office/drawing/2014/main" id="{0B2319CD-0E53-4263-B6D2-5DB99007B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1433" name="Text Box 9">
            <a:extLst>
              <a:ext uri="{FF2B5EF4-FFF2-40B4-BE49-F238E27FC236}">
                <a16:creationId xmlns:a16="http://schemas.microsoft.com/office/drawing/2014/main" id="{F7596EF1-77FB-427C-9E9A-FFB2C7B2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1434" name="Text Box 10">
            <a:extLst>
              <a:ext uri="{FF2B5EF4-FFF2-40B4-BE49-F238E27FC236}">
                <a16:creationId xmlns:a16="http://schemas.microsoft.com/office/drawing/2014/main" id="{1E1964A5-1869-4076-B316-D7964729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1435" name="Text Box 11">
            <a:extLst>
              <a:ext uri="{FF2B5EF4-FFF2-40B4-BE49-F238E27FC236}">
                <a16:creationId xmlns:a16="http://schemas.microsoft.com/office/drawing/2014/main" id="{81FEE884-7A45-4B34-BB7E-091F65796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1442" name="Group 18">
            <a:extLst>
              <a:ext uri="{FF2B5EF4-FFF2-40B4-BE49-F238E27FC236}">
                <a16:creationId xmlns:a16="http://schemas.microsoft.com/office/drawing/2014/main" id="{36F5F30B-6072-44F7-9E16-88566EB494F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1443" name="Line 19">
              <a:extLst>
                <a:ext uri="{FF2B5EF4-FFF2-40B4-BE49-F238E27FC236}">
                  <a16:creationId xmlns:a16="http://schemas.microsoft.com/office/drawing/2014/main" id="{C1BAEBA9-623E-48B9-A8C8-967C5E55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>
              <a:extLst>
                <a:ext uri="{FF2B5EF4-FFF2-40B4-BE49-F238E27FC236}">
                  <a16:creationId xmlns:a16="http://schemas.microsoft.com/office/drawing/2014/main" id="{C3B41A06-63CB-4752-9383-5A1A236B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>
              <a:extLst>
                <a:ext uri="{FF2B5EF4-FFF2-40B4-BE49-F238E27FC236}">
                  <a16:creationId xmlns:a16="http://schemas.microsoft.com/office/drawing/2014/main" id="{B98BCA4A-B14F-404F-93D9-737CC295C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46" name="Text Box 22">
            <a:extLst>
              <a:ext uri="{FF2B5EF4-FFF2-40B4-BE49-F238E27FC236}">
                <a16:creationId xmlns:a16="http://schemas.microsoft.com/office/drawing/2014/main" id="{28E07035-174D-44E5-8495-06747638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C0016FEB-7363-44F1-89FE-970CB6B16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2451" name="Text Box 3">
            <a:extLst>
              <a:ext uri="{FF2B5EF4-FFF2-40B4-BE49-F238E27FC236}">
                <a16:creationId xmlns:a16="http://schemas.microsoft.com/office/drawing/2014/main" id="{874C2A6D-66E7-49C4-B3E9-3E66F4AA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08212544-CD77-426A-B30B-465556AF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E755E334-E6C9-496B-8BAF-9E9FCF5E9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2454" name="Text Box 6">
            <a:extLst>
              <a:ext uri="{FF2B5EF4-FFF2-40B4-BE49-F238E27FC236}">
                <a16:creationId xmlns:a16="http://schemas.microsoft.com/office/drawing/2014/main" id="{4A803037-F39E-47BD-81CA-296AE316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ED711F64-FD29-4AC5-9299-171BC655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2456" name="Text Box 8">
            <a:extLst>
              <a:ext uri="{FF2B5EF4-FFF2-40B4-BE49-F238E27FC236}">
                <a16:creationId xmlns:a16="http://schemas.microsoft.com/office/drawing/2014/main" id="{9500CCB3-4C34-4E8C-A0C7-74B748A5B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2457" name="Text Box 9">
            <a:extLst>
              <a:ext uri="{FF2B5EF4-FFF2-40B4-BE49-F238E27FC236}">
                <a16:creationId xmlns:a16="http://schemas.microsoft.com/office/drawing/2014/main" id="{7863D6EB-3A9A-407C-9317-B9FCDD70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2458" name="Text Box 10">
            <a:extLst>
              <a:ext uri="{FF2B5EF4-FFF2-40B4-BE49-F238E27FC236}">
                <a16:creationId xmlns:a16="http://schemas.microsoft.com/office/drawing/2014/main" id="{D7D43A95-7C8D-49F6-837E-DCC0B4CE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2459" name="Text Box 11">
            <a:extLst>
              <a:ext uri="{FF2B5EF4-FFF2-40B4-BE49-F238E27FC236}">
                <a16:creationId xmlns:a16="http://schemas.microsoft.com/office/drawing/2014/main" id="{167CE27E-643B-4BBB-801A-94F2FEDF5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2466" name="Group 18">
            <a:extLst>
              <a:ext uri="{FF2B5EF4-FFF2-40B4-BE49-F238E27FC236}">
                <a16:creationId xmlns:a16="http://schemas.microsoft.com/office/drawing/2014/main" id="{BB0D807B-77C2-4569-A79F-0D9F2957A5A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2467" name="Line 19">
              <a:extLst>
                <a:ext uri="{FF2B5EF4-FFF2-40B4-BE49-F238E27FC236}">
                  <a16:creationId xmlns:a16="http://schemas.microsoft.com/office/drawing/2014/main" id="{EE045F50-B327-4831-943A-858479B97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>
              <a:extLst>
                <a:ext uri="{FF2B5EF4-FFF2-40B4-BE49-F238E27FC236}">
                  <a16:creationId xmlns:a16="http://schemas.microsoft.com/office/drawing/2014/main" id="{61BF72BB-2E37-4BBF-B95D-005AFF115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Line 21">
              <a:extLst>
                <a:ext uri="{FF2B5EF4-FFF2-40B4-BE49-F238E27FC236}">
                  <a16:creationId xmlns:a16="http://schemas.microsoft.com/office/drawing/2014/main" id="{EEE0B6CF-2FDE-4287-9272-E5941AA14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52EBA4CE-645A-4AFA-9EDF-7F3994A2B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3475" name="Text Box 3">
            <a:extLst>
              <a:ext uri="{FF2B5EF4-FFF2-40B4-BE49-F238E27FC236}">
                <a16:creationId xmlns:a16="http://schemas.microsoft.com/office/drawing/2014/main" id="{7017C88F-6FCB-4BF0-A742-FEBBB1ABE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3476" name="Text Box 4">
            <a:extLst>
              <a:ext uri="{FF2B5EF4-FFF2-40B4-BE49-F238E27FC236}">
                <a16:creationId xmlns:a16="http://schemas.microsoft.com/office/drawing/2014/main" id="{5EA7A9D2-BD3D-4AB3-8304-2CE2D1D2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3477" name="Text Box 5">
            <a:extLst>
              <a:ext uri="{FF2B5EF4-FFF2-40B4-BE49-F238E27FC236}">
                <a16:creationId xmlns:a16="http://schemas.microsoft.com/office/drawing/2014/main" id="{C61D017B-181D-4DF5-A4B8-C43E456A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3478" name="Text Box 6">
            <a:extLst>
              <a:ext uri="{FF2B5EF4-FFF2-40B4-BE49-F238E27FC236}">
                <a16:creationId xmlns:a16="http://schemas.microsoft.com/office/drawing/2014/main" id="{17FC7216-5CA3-498D-955C-3DF3CB50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3479" name="Text Box 7">
            <a:extLst>
              <a:ext uri="{FF2B5EF4-FFF2-40B4-BE49-F238E27FC236}">
                <a16:creationId xmlns:a16="http://schemas.microsoft.com/office/drawing/2014/main" id="{703F1070-E61C-4FEA-BE57-1898EF75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3480" name="Text Box 8">
            <a:extLst>
              <a:ext uri="{FF2B5EF4-FFF2-40B4-BE49-F238E27FC236}">
                <a16:creationId xmlns:a16="http://schemas.microsoft.com/office/drawing/2014/main" id="{4B262AB7-6470-4EF4-844F-4161C8B40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3481" name="Text Box 9">
            <a:extLst>
              <a:ext uri="{FF2B5EF4-FFF2-40B4-BE49-F238E27FC236}">
                <a16:creationId xmlns:a16="http://schemas.microsoft.com/office/drawing/2014/main" id="{62DA5A3F-49CE-479F-90AB-629883BA6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3482" name="Text Box 10">
            <a:extLst>
              <a:ext uri="{FF2B5EF4-FFF2-40B4-BE49-F238E27FC236}">
                <a16:creationId xmlns:a16="http://schemas.microsoft.com/office/drawing/2014/main" id="{57B22596-94A4-4814-8F55-229DC30C4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3483" name="Text Box 11">
            <a:extLst>
              <a:ext uri="{FF2B5EF4-FFF2-40B4-BE49-F238E27FC236}">
                <a16:creationId xmlns:a16="http://schemas.microsoft.com/office/drawing/2014/main" id="{0CF9977D-08BA-424D-A528-D5F0DE0B2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3490" name="Group 18">
            <a:extLst>
              <a:ext uri="{FF2B5EF4-FFF2-40B4-BE49-F238E27FC236}">
                <a16:creationId xmlns:a16="http://schemas.microsoft.com/office/drawing/2014/main" id="{6F8A8E8A-BB50-4D6F-90F5-31A1CA10E83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3491" name="Line 19">
              <a:extLst>
                <a:ext uri="{FF2B5EF4-FFF2-40B4-BE49-F238E27FC236}">
                  <a16:creationId xmlns:a16="http://schemas.microsoft.com/office/drawing/2014/main" id="{A3EBDAC7-0F65-423F-9FFA-20CC01564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2" name="Line 20">
              <a:extLst>
                <a:ext uri="{FF2B5EF4-FFF2-40B4-BE49-F238E27FC236}">
                  <a16:creationId xmlns:a16="http://schemas.microsoft.com/office/drawing/2014/main" id="{AB88A091-1E6A-421A-93CB-CDD4A3632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93" name="Line 21">
              <a:extLst>
                <a:ext uri="{FF2B5EF4-FFF2-40B4-BE49-F238E27FC236}">
                  <a16:creationId xmlns:a16="http://schemas.microsoft.com/office/drawing/2014/main" id="{19DDF6CA-387E-4917-BAA0-8A376E2E1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3494" name="Text Box 22">
            <a:extLst>
              <a:ext uri="{FF2B5EF4-FFF2-40B4-BE49-F238E27FC236}">
                <a16:creationId xmlns:a16="http://schemas.microsoft.com/office/drawing/2014/main" id="{30132897-9377-47D8-806D-DF249BB2E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80" name="Rectangle 32">
            <a:extLst>
              <a:ext uri="{FF2B5EF4-FFF2-40B4-BE49-F238E27FC236}">
                <a16:creationId xmlns:a16="http://schemas.microsoft.com/office/drawing/2014/main" id="{392F9715-947E-4658-89EA-B2377D3BA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78881" name="Rectangle 33">
            <a:extLst>
              <a:ext uri="{FF2B5EF4-FFF2-40B4-BE49-F238E27FC236}">
                <a16:creationId xmlns:a16="http://schemas.microsoft.com/office/drawing/2014/main" id="{858AAFFF-461F-4494-A948-C31211F50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altLang="en-US" sz="2800" b="1"/>
              <a:t>Sorting takes an unordered collection and makes it an ordered one.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6D83DBB9-5C7A-442C-9E7C-664C00B10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2E754545-09C1-41C5-97DD-A13214F83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02C2E179-D6A6-47F8-B093-6F0988CD5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CB675FFD-9C25-44AA-B4C6-13D06246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6A5BADF6-907B-419B-BA84-9EFDCB82B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>
            <a:extLst>
              <a:ext uri="{FF2B5EF4-FFF2-40B4-BE49-F238E27FC236}">
                <a16:creationId xmlns:a16="http://schemas.microsoft.com/office/drawing/2014/main" id="{1A3B2C04-5765-4D13-B062-A576A2CD8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Rectangle 10">
            <a:extLst>
              <a:ext uri="{FF2B5EF4-FFF2-40B4-BE49-F238E27FC236}">
                <a16:creationId xmlns:a16="http://schemas.microsoft.com/office/drawing/2014/main" id="{9A323DBD-91DD-49A3-8D18-8777EA286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78859" name="Rectangle 11">
            <a:extLst>
              <a:ext uri="{FF2B5EF4-FFF2-40B4-BE49-F238E27FC236}">
                <a16:creationId xmlns:a16="http://schemas.microsoft.com/office/drawing/2014/main" id="{617B0125-33D4-4173-865A-03D10B85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78860" name="Rectangle 12">
            <a:extLst>
              <a:ext uri="{FF2B5EF4-FFF2-40B4-BE49-F238E27FC236}">
                <a16:creationId xmlns:a16="http://schemas.microsoft.com/office/drawing/2014/main" id="{46D177D0-5B1E-43F4-A23E-9E3B70421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78861" name="Rectangle 13">
            <a:extLst>
              <a:ext uri="{FF2B5EF4-FFF2-40B4-BE49-F238E27FC236}">
                <a16:creationId xmlns:a16="http://schemas.microsoft.com/office/drawing/2014/main" id="{90662E13-6C55-451B-AAAE-CAE76847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78862" name="Rectangle 14">
            <a:extLst>
              <a:ext uri="{FF2B5EF4-FFF2-40B4-BE49-F238E27FC236}">
                <a16:creationId xmlns:a16="http://schemas.microsoft.com/office/drawing/2014/main" id="{3AEF916A-804F-4FA0-93CC-AA823B96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78863" name="Rectangle 15">
            <a:extLst>
              <a:ext uri="{FF2B5EF4-FFF2-40B4-BE49-F238E27FC236}">
                <a16:creationId xmlns:a16="http://schemas.microsoft.com/office/drawing/2014/main" id="{94C0BE9D-01B5-4953-A33C-C5A72A54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78864" name="Rectangle 16">
            <a:extLst>
              <a:ext uri="{FF2B5EF4-FFF2-40B4-BE49-F238E27FC236}">
                <a16:creationId xmlns:a16="http://schemas.microsoft.com/office/drawing/2014/main" id="{35B979E8-4BC7-483A-9723-153953B7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16475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1          2          3           4           5            6</a:t>
            </a:r>
            <a:endParaRPr lang="en-US" altLang="en-US" b="0"/>
          </a:p>
        </p:txBody>
      </p:sp>
      <p:grpSp>
        <p:nvGrpSpPr>
          <p:cNvPr id="78865" name="Group 17">
            <a:extLst>
              <a:ext uri="{FF2B5EF4-FFF2-40B4-BE49-F238E27FC236}">
                <a16:creationId xmlns:a16="http://schemas.microsoft.com/office/drawing/2014/main" id="{3C3B0A3C-AE0E-40F8-9852-F3A4FEB2C50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78866" name="Rectangle 18">
              <a:extLst>
                <a:ext uri="{FF2B5EF4-FFF2-40B4-BE49-F238E27FC236}">
                  <a16:creationId xmlns:a16="http://schemas.microsoft.com/office/drawing/2014/main" id="{4B0E0634-EDA7-48DF-B54F-AF02423C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Line 19">
              <a:extLst>
                <a:ext uri="{FF2B5EF4-FFF2-40B4-BE49-F238E27FC236}">
                  <a16:creationId xmlns:a16="http://schemas.microsoft.com/office/drawing/2014/main" id="{29384BF7-DE98-4604-982B-1D2713051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Line 20">
              <a:extLst>
                <a:ext uri="{FF2B5EF4-FFF2-40B4-BE49-F238E27FC236}">
                  <a16:creationId xmlns:a16="http://schemas.microsoft.com/office/drawing/2014/main" id="{C6A9C83E-8123-4FAB-B7E6-75B6A6515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Line 21">
              <a:extLst>
                <a:ext uri="{FF2B5EF4-FFF2-40B4-BE49-F238E27FC236}">
                  <a16:creationId xmlns:a16="http://schemas.microsoft.com/office/drawing/2014/main" id="{275E21AF-6D0D-48F0-83BA-F014438FD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22">
              <a:extLst>
                <a:ext uri="{FF2B5EF4-FFF2-40B4-BE49-F238E27FC236}">
                  <a16:creationId xmlns:a16="http://schemas.microsoft.com/office/drawing/2014/main" id="{1197D1D7-46B4-47E6-B5EA-C356F40AA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23">
              <a:extLst>
                <a:ext uri="{FF2B5EF4-FFF2-40B4-BE49-F238E27FC236}">
                  <a16:creationId xmlns:a16="http://schemas.microsoft.com/office/drawing/2014/main" id="{6B629126-8F03-452D-9CA9-1DABE349F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Rectangle 24">
              <a:extLst>
                <a:ext uri="{FF2B5EF4-FFF2-40B4-BE49-F238E27FC236}">
                  <a16:creationId xmlns:a16="http://schemas.microsoft.com/office/drawing/2014/main" id="{BDB6B817-CC32-45B0-943D-9628E8FB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5</a:t>
              </a:r>
              <a:endParaRPr lang="en-US" altLang="en-US" b="0"/>
            </a:p>
          </p:txBody>
        </p:sp>
        <p:sp>
          <p:nvSpPr>
            <p:cNvPr id="78873" name="Rectangle 25">
              <a:extLst>
                <a:ext uri="{FF2B5EF4-FFF2-40B4-BE49-F238E27FC236}">
                  <a16:creationId xmlns:a16="http://schemas.microsoft.com/office/drawing/2014/main" id="{6701599A-F278-4252-A026-0DA782EA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78874" name="Rectangle 26">
              <a:extLst>
                <a:ext uri="{FF2B5EF4-FFF2-40B4-BE49-F238E27FC236}">
                  <a16:creationId xmlns:a16="http://schemas.microsoft.com/office/drawing/2014/main" id="{61702182-953A-40B5-9875-D2F5436A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78875" name="Rectangle 27">
              <a:extLst>
                <a:ext uri="{FF2B5EF4-FFF2-40B4-BE49-F238E27FC236}">
                  <a16:creationId xmlns:a16="http://schemas.microsoft.com/office/drawing/2014/main" id="{63C3DAF2-F2AA-4207-9E80-E7E00FB53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78876" name="Rectangle 28">
              <a:extLst>
                <a:ext uri="{FF2B5EF4-FFF2-40B4-BE49-F238E27FC236}">
                  <a16:creationId xmlns:a16="http://schemas.microsoft.com/office/drawing/2014/main" id="{8648EFBC-DDE0-44E9-B650-4F8FC5D89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77</a:t>
              </a:r>
              <a:endParaRPr lang="en-US" altLang="en-US" b="0"/>
            </a:p>
          </p:txBody>
        </p:sp>
        <p:sp>
          <p:nvSpPr>
            <p:cNvPr id="78877" name="Rectangle 29">
              <a:extLst>
                <a:ext uri="{FF2B5EF4-FFF2-40B4-BE49-F238E27FC236}">
                  <a16:creationId xmlns:a16="http://schemas.microsoft.com/office/drawing/2014/main" id="{29C1A85E-FF7F-4117-8C36-75276B25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101</a:t>
              </a:r>
              <a:endParaRPr lang="en-US" altLang="en-US" b="0"/>
            </a:p>
          </p:txBody>
        </p:sp>
      </p:grpSp>
      <p:sp>
        <p:nvSpPr>
          <p:cNvPr id="78878" name="Rectangle 30">
            <a:extLst>
              <a:ext uri="{FF2B5EF4-FFF2-40B4-BE49-F238E27FC236}">
                <a16:creationId xmlns:a16="http://schemas.microsoft.com/office/drawing/2014/main" id="{9CAF0EBF-762F-4805-99DE-F9F313DDE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78882" name="Line 34">
            <a:extLst>
              <a:ext uri="{FF2B5EF4-FFF2-40B4-BE49-F238E27FC236}">
                <a16:creationId xmlns:a16="http://schemas.microsoft.com/office/drawing/2014/main" id="{2C60017F-CD57-4071-88FB-DD129300E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004F3C27-1319-49EE-BFD4-B3A795E4C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9DCA3D2C-C41F-4114-9DBD-2521D311C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F0FF7362-9482-4C5C-B76F-CCA0F9CF6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6BFF319C-D5D1-42A6-9DD8-45F87987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628D3282-75F4-4EC4-A06F-CB6142C0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78874933-E9A3-4982-B03B-A01078F16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5528" name="Text Box 8">
            <a:extLst>
              <a:ext uri="{FF2B5EF4-FFF2-40B4-BE49-F238E27FC236}">
                <a16:creationId xmlns:a16="http://schemas.microsoft.com/office/drawing/2014/main" id="{48D27A60-7783-420D-A1F3-280C3CAC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5529" name="Text Box 9">
            <a:extLst>
              <a:ext uri="{FF2B5EF4-FFF2-40B4-BE49-F238E27FC236}">
                <a16:creationId xmlns:a16="http://schemas.microsoft.com/office/drawing/2014/main" id="{77C06B3A-EA39-4473-B619-D3E75E54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530" name="Text Box 10">
            <a:extLst>
              <a:ext uri="{FF2B5EF4-FFF2-40B4-BE49-F238E27FC236}">
                <a16:creationId xmlns:a16="http://schemas.microsoft.com/office/drawing/2014/main" id="{299DC551-604D-42FD-8D0B-C2931790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5531" name="Text Box 11">
            <a:extLst>
              <a:ext uri="{FF2B5EF4-FFF2-40B4-BE49-F238E27FC236}">
                <a16:creationId xmlns:a16="http://schemas.microsoft.com/office/drawing/2014/main" id="{F06BB3A8-1507-418F-9EE1-4340F6947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5538" name="Group 18">
            <a:extLst>
              <a:ext uri="{FF2B5EF4-FFF2-40B4-BE49-F238E27FC236}">
                <a16:creationId xmlns:a16="http://schemas.microsoft.com/office/drawing/2014/main" id="{9F89648E-3DA7-4124-8DB1-156D045A010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539" name="Line 19">
              <a:extLst>
                <a:ext uri="{FF2B5EF4-FFF2-40B4-BE49-F238E27FC236}">
                  <a16:creationId xmlns:a16="http://schemas.microsoft.com/office/drawing/2014/main" id="{08481A4A-9F17-422A-ACCB-773286E68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0" name="Line 20">
              <a:extLst>
                <a:ext uri="{FF2B5EF4-FFF2-40B4-BE49-F238E27FC236}">
                  <a16:creationId xmlns:a16="http://schemas.microsoft.com/office/drawing/2014/main" id="{476790A6-CCBF-4761-8B4B-FFF8C7C6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21">
              <a:extLst>
                <a:ext uri="{FF2B5EF4-FFF2-40B4-BE49-F238E27FC236}">
                  <a16:creationId xmlns:a16="http://schemas.microsoft.com/office/drawing/2014/main" id="{09CD505B-60D9-4622-B421-FB62E0CB5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42" name="Text Box 22">
            <a:extLst>
              <a:ext uri="{FF2B5EF4-FFF2-40B4-BE49-F238E27FC236}">
                <a16:creationId xmlns:a16="http://schemas.microsoft.com/office/drawing/2014/main" id="{8809B6C9-1C51-443C-8C8E-85A090412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12BB0F15-1C86-477A-8DC5-7E13B1998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6547" name="Text Box 3">
            <a:extLst>
              <a:ext uri="{FF2B5EF4-FFF2-40B4-BE49-F238E27FC236}">
                <a16:creationId xmlns:a16="http://schemas.microsoft.com/office/drawing/2014/main" id="{DA6040C5-5C76-42AB-8CF6-57967CFF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6548" name="Text Box 4">
            <a:extLst>
              <a:ext uri="{FF2B5EF4-FFF2-40B4-BE49-F238E27FC236}">
                <a16:creationId xmlns:a16="http://schemas.microsoft.com/office/drawing/2014/main" id="{130A480D-1B25-4528-95BE-05B508BA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1734D346-342C-42A1-B634-85C9604E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6550" name="Text Box 6">
            <a:extLst>
              <a:ext uri="{FF2B5EF4-FFF2-40B4-BE49-F238E27FC236}">
                <a16:creationId xmlns:a16="http://schemas.microsoft.com/office/drawing/2014/main" id="{C80A447F-F65C-4600-AF08-043B07D1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6551" name="Text Box 7">
            <a:extLst>
              <a:ext uri="{FF2B5EF4-FFF2-40B4-BE49-F238E27FC236}">
                <a16:creationId xmlns:a16="http://schemas.microsoft.com/office/drawing/2014/main" id="{07CC09C9-2FFA-41B7-8285-1A03AB2C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6552" name="Text Box 8">
            <a:extLst>
              <a:ext uri="{FF2B5EF4-FFF2-40B4-BE49-F238E27FC236}">
                <a16:creationId xmlns:a16="http://schemas.microsoft.com/office/drawing/2014/main" id="{D9B5D090-0552-4C6E-B7BC-AF9F3511F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6553" name="Text Box 9">
            <a:extLst>
              <a:ext uri="{FF2B5EF4-FFF2-40B4-BE49-F238E27FC236}">
                <a16:creationId xmlns:a16="http://schemas.microsoft.com/office/drawing/2014/main" id="{7ACC45A3-E05C-4F24-8069-2B7E3AFE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6554" name="Text Box 10">
            <a:extLst>
              <a:ext uri="{FF2B5EF4-FFF2-40B4-BE49-F238E27FC236}">
                <a16:creationId xmlns:a16="http://schemas.microsoft.com/office/drawing/2014/main" id="{BF4EB456-12BA-400C-BF7A-9ADE5763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6555" name="Text Box 11">
            <a:extLst>
              <a:ext uri="{FF2B5EF4-FFF2-40B4-BE49-F238E27FC236}">
                <a16:creationId xmlns:a16="http://schemas.microsoft.com/office/drawing/2014/main" id="{3060AC5D-378D-4297-84EE-A0148B785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6562" name="Group 18">
            <a:extLst>
              <a:ext uri="{FF2B5EF4-FFF2-40B4-BE49-F238E27FC236}">
                <a16:creationId xmlns:a16="http://schemas.microsoft.com/office/drawing/2014/main" id="{E6A935D7-CAB5-42DA-B2D0-C4A5650062C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6563" name="Line 19">
              <a:extLst>
                <a:ext uri="{FF2B5EF4-FFF2-40B4-BE49-F238E27FC236}">
                  <a16:creationId xmlns:a16="http://schemas.microsoft.com/office/drawing/2014/main" id="{9EC26FE6-A822-493F-9F4C-C96D3182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4" name="Line 20">
              <a:extLst>
                <a:ext uri="{FF2B5EF4-FFF2-40B4-BE49-F238E27FC236}">
                  <a16:creationId xmlns:a16="http://schemas.microsoft.com/office/drawing/2014/main" id="{12A32E14-C53E-49EE-BEBC-9EB0C555D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5" name="Line 21">
              <a:extLst>
                <a:ext uri="{FF2B5EF4-FFF2-40B4-BE49-F238E27FC236}">
                  <a16:creationId xmlns:a16="http://schemas.microsoft.com/office/drawing/2014/main" id="{4FCADA65-40DD-44DF-8269-978E6F6A2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0677FC99-1E7F-4534-A2B3-BFBB4D61D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7571" name="Text Box 3">
            <a:extLst>
              <a:ext uri="{FF2B5EF4-FFF2-40B4-BE49-F238E27FC236}">
                <a16:creationId xmlns:a16="http://schemas.microsoft.com/office/drawing/2014/main" id="{C3C0816B-8CB0-4747-8325-8D6360475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585646B9-5110-4234-890D-7314B6FE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9C6EFE5A-D952-4757-81FF-4F849BC0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8F42845F-12CC-42E1-8625-1662DB8B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7D26902B-E014-4211-AAF1-1FAF56F3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7576" name="Text Box 8">
            <a:extLst>
              <a:ext uri="{FF2B5EF4-FFF2-40B4-BE49-F238E27FC236}">
                <a16:creationId xmlns:a16="http://schemas.microsoft.com/office/drawing/2014/main" id="{2F9499FD-9021-4A35-BD27-207D8D86A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7577" name="Text Box 9">
            <a:extLst>
              <a:ext uri="{FF2B5EF4-FFF2-40B4-BE49-F238E27FC236}">
                <a16:creationId xmlns:a16="http://schemas.microsoft.com/office/drawing/2014/main" id="{AC628C33-A0C3-428E-BEB8-640009E15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7578" name="Text Box 10">
            <a:extLst>
              <a:ext uri="{FF2B5EF4-FFF2-40B4-BE49-F238E27FC236}">
                <a16:creationId xmlns:a16="http://schemas.microsoft.com/office/drawing/2014/main" id="{937CACF2-708F-4774-B423-C4BB148F7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7579" name="Text Box 11">
            <a:extLst>
              <a:ext uri="{FF2B5EF4-FFF2-40B4-BE49-F238E27FC236}">
                <a16:creationId xmlns:a16="http://schemas.microsoft.com/office/drawing/2014/main" id="{ADB7DE6D-59F0-4EB6-A7AB-7D49A4EE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7586" name="Group 18">
            <a:extLst>
              <a:ext uri="{FF2B5EF4-FFF2-40B4-BE49-F238E27FC236}">
                <a16:creationId xmlns:a16="http://schemas.microsoft.com/office/drawing/2014/main" id="{F4F1BDDE-0A42-43A9-A0CF-5A352239959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7587" name="Line 19">
              <a:extLst>
                <a:ext uri="{FF2B5EF4-FFF2-40B4-BE49-F238E27FC236}">
                  <a16:creationId xmlns:a16="http://schemas.microsoft.com/office/drawing/2014/main" id="{0FB2A47A-BB33-457B-ACAB-6C374FD97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8" name="Line 20">
              <a:extLst>
                <a:ext uri="{FF2B5EF4-FFF2-40B4-BE49-F238E27FC236}">
                  <a16:creationId xmlns:a16="http://schemas.microsoft.com/office/drawing/2014/main" id="{12242BEF-FE6D-4777-A6CF-B794032CD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89" name="Line 21">
              <a:extLst>
                <a:ext uri="{FF2B5EF4-FFF2-40B4-BE49-F238E27FC236}">
                  <a16:creationId xmlns:a16="http://schemas.microsoft.com/office/drawing/2014/main" id="{65BD7D80-E8EE-465F-B1D0-20E368AE0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590" name="Text Box 22">
            <a:extLst>
              <a:ext uri="{FF2B5EF4-FFF2-40B4-BE49-F238E27FC236}">
                <a16:creationId xmlns:a16="http://schemas.microsoft.com/office/drawing/2014/main" id="{3B8CC3C1-F9A3-4D59-8898-2E6D46BC5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2EFC343D-D068-414E-A113-CEEDF11F5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8595" name="Text Box 3">
            <a:extLst>
              <a:ext uri="{FF2B5EF4-FFF2-40B4-BE49-F238E27FC236}">
                <a16:creationId xmlns:a16="http://schemas.microsoft.com/office/drawing/2014/main" id="{B20E4DCD-7CA7-46E6-AE7E-20FAE4828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8596" name="Text Box 4">
            <a:extLst>
              <a:ext uri="{FF2B5EF4-FFF2-40B4-BE49-F238E27FC236}">
                <a16:creationId xmlns:a16="http://schemas.microsoft.com/office/drawing/2014/main" id="{F39D2EEC-E9FF-4E24-B761-27AE86E3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8A2AB869-3CDF-4E65-8199-851422F83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37CC492A-11B9-47A9-85C0-4980E95F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68B881EE-66B9-4884-8663-7C9F2F5B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8600" name="Text Box 8">
            <a:extLst>
              <a:ext uri="{FF2B5EF4-FFF2-40B4-BE49-F238E27FC236}">
                <a16:creationId xmlns:a16="http://schemas.microsoft.com/office/drawing/2014/main" id="{5FB66DF4-68CB-4C87-9333-B28DC51B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8601" name="Text Box 9">
            <a:extLst>
              <a:ext uri="{FF2B5EF4-FFF2-40B4-BE49-F238E27FC236}">
                <a16:creationId xmlns:a16="http://schemas.microsoft.com/office/drawing/2014/main" id="{DEEE2198-E22B-4CE1-8201-752AFE049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8602" name="Text Box 10">
            <a:extLst>
              <a:ext uri="{FF2B5EF4-FFF2-40B4-BE49-F238E27FC236}">
                <a16:creationId xmlns:a16="http://schemas.microsoft.com/office/drawing/2014/main" id="{3C75FE57-543C-4CC4-B342-49DA9685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8603" name="Text Box 11">
            <a:extLst>
              <a:ext uri="{FF2B5EF4-FFF2-40B4-BE49-F238E27FC236}">
                <a16:creationId xmlns:a16="http://schemas.microsoft.com/office/drawing/2014/main" id="{8876E05D-3863-4406-85F1-C2CF9C681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8610" name="Group 18">
            <a:extLst>
              <a:ext uri="{FF2B5EF4-FFF2-40B4-BE49-F238E27FC236}">
                <a16:creationId xmlns:a16="http://schemas.microsoft.com/office/drawing/2014/main" id="{72C2F6CA-727F-4177-B554-1B8CE59BC53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8611" name="Line 19">
              <a:extLst>
                <a:ext uri="{FF2B5EF4-FFF2-40B4-BE49-F238E27FC236}">
                  <a16:creationId xmlns:a16="http://schemas.microsoft.com/office/drawing/2014/main" id="{911DDB29-7C2D-4F64-BB46-B4E30A77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Line 20">
              <a:extLst>
                <a:ext uri="{FF2B5EF4-FFF2-40B4-BE49-F238E27FC236}">
                  <a16:creationId xmlns:a16="http://schemas.microsoft.com/office/drawing/2014/main" id="{14E12E64-5821-43A2-97DE-09F4C52B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3" name="Line 21">
              <a:extLst>
                <a:ext uri="{FF2B5EF4-FFF2-40B4-BE49-F238E27FC236}">
                  <a16:creationId xmlns:a16="http://schemas.microsoft.com/office/drawing/2014/main" id="{83FAD28D-29FB-4BF5-888B-27F3D61C1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14" name="Text Box 22">
            <a:extLst>
              <a:ext uri="{FF2B5EF4-FFF2-40B4-BE49-F238E27FC236}">
                <a16:creationId xmlns:a16="http://schemas.microsoft.com/office/drawing/2014/main" id="{33698DE2-5C78-46BE-987E-0B4ACAB1A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C1B125A7-CC78-4A32-B0AF-2F3972708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9619" name="Text Box 3">
            <a:extLst>
              <a:ext uri="{FF2B5EF4-FFF2-40B4-BE49-F238E27FC236}">
                <a16:creationId xmlns:a16="http://schemas.microsoft.com/office/drawing/2014/main" id="{50DD2102-2114-4706-A970-40FA35EE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9620" name="Text Box 4">
            <a:extLst>
              <a:ext uri="{FF2B5EF4-FFF2-40B4-BE49-F238E27FC236}">
                <a16:creationId xmlns:a16="http://schemas.microsoft.com/office/drawing/2014/main" id="{BFD8CF1D-D3CE-4A41-863D-1108F3A1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9621" name="Text Box 5">
            <a:extLst>
              <a:ext uri="{FF2B5EF4-FFF2-40B4-BE49-F238E27FC236}">
                <a16:creationId xmlns:a16="http://schemas.microsoft.com/office/drawing/2014/main" id="{2E726D7B-1E47-420D-8F59-BFC96157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9622" name="Text Box 6">
            <a:extLst>
              <a:ext uri="{FF2B5EF4-FFF2-40B4-BE49-F238E27FC236}">
                <a16:creationId xmlns:a16="http://schemas.microsoft.com/office/drawing/2014/main" id="{9425ECE6-EEE6-43DD-AD8D-C983E397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9623" name="Text Box 7">
            <a:extLst>
              <a:ext uri="{FF2B5EF4-FFF2-40B4-BE49-F238E27FC236}">
                <a16:creationId xmlns:a16="http://schemas.microsoft.com/office/drawing/2014/main" id="{85A8A584-C15E-4BE0-AE0C-59D6CE91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9624" name="Text Box 8">
            <a:extLst>
              <a:ext uri="{FF2B5EF4-FFF2-40B4-BE49-F238E27FC236}">
                <a16:creationId xmlns:a16="http://schemas.microsoft.com/office/drawing/2014/main" id="{44C8D2A6-759B-4303-89FD-C2883A3F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9625" name="Text Box 9">
            <a:extLst>
              <a:ext uri="{FF2B5EF4-FFF2-40B4-BE49-F238E27FC236}">
                <a16:creationId xmlns:a16="http://schemas.microsoft.com/office/drawing/2014/main" id="{120D57C7-EEA1-41BF-B7F2-ADF8A4E0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9626" name="Text Box 10">
            <a:extLst>
              <a:ext uri="{FF2B5EF4-FFF2-40B4-BE49-F238E27FC236}">
                <a16:creationId xmlns:a16="http://schemas.microsoft.com/office/drawing/2014/main" id="{43727FF6-5FD8-4D5C-897E-3782D574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39627" name="Text Box 11">
            <a:extLst>
              <a:ext uri="{FF2B5EF4-FFF2-40B4-BE49-F238E27FC236}">
                <a16:creationId xmlns:a16="http://schemas.microsoft.com/office/drawing/2014/main" id="{02C3A65F-F0C1-4E7A-9600-158562CA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39634" name="Group 18">
            <a:extLst>
              <a:ext uri="{FF2B5EF4-FFF2-40B4-BE49-F238E27FC236}">
                <a16:creationId xmlns:a16="http://schemas.microsoft.com/office/drawing/2014/main" id="{2ACB6732-E183-4C48-B622-BFD155304D8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EC42A135-00CB-40B7-8BD9-22495122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67B0D832-6814-41E2-993E-1B75E1BB7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FFD83B29-1093-41DD-98E9-FC0A98484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9C45FA9A-6AA8-489C-8CDF-6F85071D3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0643" name="Text Box 3">
            <a:extLst>
              <a:ext uri="{FF2B5EF4-FFF2-40B4-BE49-F238E27FC236}">
                <a16:creationId xmlns:a16="http://schemas.microsoft.com/office/drawing/2014/main" id="{B538B52F-63A2-405C-88EB-99C71CE9E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0644" name="Text Box 4">
            <a:extLst>
              <a:ext uri="{FF2B5EF4-FFF2-40B4-BE49-F238E27FC236}">
                <a16:creationId xmlns:a16="http://schemas.microsoft.com/office/drawing/2014/main" id="{EAC8E071-F92E-4EE0-9DE0-284A7E547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0645" name="Text Box 5">
            <a:extLst>
              <a:ext uri="{FF2B5EF4-FFF2-40B4-BE49-F238E27FC236}">
                <a16:creationId xmlns:a16="http://schemas.microsoft.com/office/drawing/2014/main" id="{12963315-A169-4365-AD8F-EC617699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0646" name="Text Box 6">
            <a:extLst>
              <a:ext uri="{FF2B5EF4-FFF2-40B4-BE49-F238E27FC236}">
                <a16:creationId xmlns:a16="http://schemas.microsoft.com/office/drawing/2014/main" id="{2A62C15B-76B5-4B94-A1D7-323B79EF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0647" name="Text Box 7">
            <a:extLst>
              <a:ext uri="{FF2B5EF4-FFF2-40B4-BE49-F238E27FC236}">
                <a16:creationId xmlns:a16="http://schemas.microsoft.com/office/drawing/2014/main" id="{5997E1A8-32AA-4625-8FCD-66B847122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0648" name="Text Box 8">
            <a:extLst>
              <a:ext uri="{FF2B5EF4-FFF2-40B4-BE49-F238E27FC236}">
                <a16:creationId xmlns:a16="http://schemas.microsoft.com/office/drawing/2014/main" id="{0457F873-5FD9-4CF6-A2C9-94D7E1DA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0649" name="Text Box 9">
            <a:extLst>
              <a:ext uri="{FF2B5EF4-FFF2-40B4-BE49-F238E27FC236}">
                <a16:creationId xmlns:a16="http://schemas.microsoft.com/office/drawing/2014/main" id="{8550F6CE-442A-4810-8FC7-A8668CF4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0650" name="Text Box 10">
            <a:extLst>
              <a:ext uri="{FF2B5EF4-FFF2-40B4-BE49-F238E27FC236}">
                <a16:creationId xmlns:a16="http://schemas.microsoft.com/office/drawing/2014/main" id="{F654027B-459E-428B-9944-AEDEC8CE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0651" name="Text Box 11">
            <a:extLst>
              <a:ext uri="{FF2B5EF4-FFF2-40B4-BE49-F238E27FC236}">
                <a16:creationId xmlns:a16="http://schemas.microsoft.com/office/drawing/2014/main" id="{957C117D-FF9B-437D-9ED0-765DF54EA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0658" name="Group 18">
            <a:extLst>
              <a:ext uri="{FF2B5EF4-FFF2-40B4-BE49-F238E27FC236}">
                <a16:creationId xmlns:a16="http://schemas.microsoft.com/office/drawing/2014/main" id="{E5A80E6D-1A3F-48FD-8B53-971D8B3DC64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0659" name="Line 19">
              <a:extLst>
                <a:ext uri="{FF2B5EF4-FFF2-40B4-BE49-F238E27FC236}">
                  <a16:creationId xmlns:a16="http://schemas.microsoft.com/office/drawing/2014/main" id="{B3C0EE62-9A01-4569-8C7F-D5A91E637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A967C38F-5CCB-4402-BFA8-158C9A90F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002D022F-1CC3-405E-95F5-28248B4D5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662" name="Text Box 22">
            <a:extLst>
              <a:ext uri="{FF2B5EF4-FFF2-40B4-BE49-F238E27FC236}">
                <a16:creationId xmlns:a16="http://schemas.microsoft.com/office/drawing/2014/main" id="{7F4F9490-1CF7-4FD0-87B5-D59DAD1F6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DA57C38F-235A-4845-B47D-6B3FC9002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1F632D7B-ED51-4A03-AA33-AD995FF9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95D26DE2-C162-40D2-949C-AFE23317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1669" name="Text Box 5">
            <a:extLst>
              <a:ext uri="{FF2B5EF4-FFF2-40B4-BE49-F238E27FC236}">
                <a16:creationId xmlns:a16="http://schemas.microsoft.com/office/drawing/2014/main" id="{BD3937EB-7A69-4B9A-9327-D48D5856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72B84F39-0495-4182-AB02-050E7F3B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1671" name="Text Box 7">
            <a:extLst>
              <a:ext uri="{FF2B5EF4-FFF2-40B4-BE49-F238E27FC236}">
                <a16:creationId xmlns:a16="http://schemas.microsoft.com/office/drawing/2014/main" id="{8D2F0011-D3FA-485F-AA4D-5AD9A5CC2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1672" name="Text Box 8">
            <a:extLst>
              <a:ext uri="{FF2B5EF4-FFF2-40B4-BE49-F238E27FC236}">
                <a16:creationId xmlns:a16="http://schemas.microsoft.com/office/drawing/2014/main" id="{F0D07722-F19D-47F7-89AF-96DB230A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1673" name="Text Box 9">
            <a:extLst>
              <a:ext uri="{FF2B5EF4-FFF2-40B4-BE49-F238E27FC236}">
                <a16:creationId xmlns:a16="http://schemas.microsoft.com/office/drawing/2014/main" id="{5E2C0D94-194A-4270-B194-9A5D13CF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1674" name="Text Box 10">
            <a:extLst>
              <a:ext uri="{FF2B5EF4-FFF2-40B4-BE49-F238E27FC236}">
                <a16:creationId xmlns:a16="http://schemas.microsoft.com/office/drawing/2014/main" id="{306550F2-2D51-49CF-AC85-E8E769D1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1675" name="Text Box 11">
            <a:extLst>
              <a:ext uri="{FF2B5EF4-FFF2-40B4-BE49-F238E27FC236}">
                <a16:creationId xmlns:a16="http://schemas.microsoft.com/office/drawing/2014/main" id="{C65029F3-8908-451C-9948-A8F21053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1682" name="Group 18">
            <a:extLst>
              <a:ext uri="{FF2B5EF4-FFF2-40B4-BE49-F238E27FC236}">
                <a16:creationId xmlns:a16="http://schemas.microsoft.com/office/drawing/2014/main" id="{BB344072-8EE8-4223-AF91-0D6AFE1F11F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1683" name="Line 19">
              <a:extLst>
                <a:ext uri="{FF2B5EF4-FFF2-40B4-BE49-F238E27FC236}">
                  <a16:creationId xmlns:a16="http://schemas.microsoft.com/office/drawing/2014/main" id="{E7DF7DFC-A6A2-4374-8DDD-F9C2EBCEA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Line 20">
              <a:extLst>
                <a:ext uri="{FF2B5EF4-FFF2-40B4-BE49-F238E27FC236}">
                  <a16:creationId xmlns:a16="http://schemas.microsoft.com/office/drawing/2014/main" id="{7D0CE97E-0938-4D4C-8CDA-526FC9B6B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8D575327-5AEC-4BF8-9106-3400707F7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86" name="Text Box 22">
            <a:extLst>
              <a:ext uri="{FF2B5EF4-FFF2-40B4-BE49-F238E27FC236}">
                <a16:creationId xmlns:a16="http://schemas.microsoft.com/office/drawing/2014/main" id="{D1BC6A6C-194B-4D94-B30F-EB88F447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0B0A4E98-DA18-45F1-B105-829E4148A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D1E37BAA-2CB9-4835-839C-FF7F2AFD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E4B00699-6E18-4017-9CFA-EA664536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2693" name="Text Box 5">
            <a:extLst>
              <a:ext uri="{FF2B5EF4-FFF2-40B4-BE49-F238E27FC236}">
                <a16:creationId xmlns:a16="http://schemas.microsoft.com/office/drawing/2014/main" id="{010FEB1A-7DA4-4949-B4FB-51AC159D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2694" name="Text Box 6">
            <a:extLst>
              <a:ext uri="{FF2B5EF4-FFF2-40B4-BE49-F238E27FC236}">
                <a16:creationId xmlns:a16="http://schemas.microsoft.com/office/drawing/2014/main" id="{A3B96AF0-43C4-4331-A988-C6D26EBE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D66AEA6A-1851-4A3E-BB05-1C2B26F4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2696" name="Text Box 8">
            <a:extLst>
              <a:ext uri="{FF2B5EF4-FFF2-40B4-BE49-F238E27FC236}">
                <a16:creationId xmlns:a16="http://schemas.microsoft.com/office/drawing/2014/main" id="{7FF294DB-470B-485D-863D-4B30C368F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2697" name="Text Box 9">
            <a:extLst>
              <a:ext uri="{FF2B5EF4-FFF2-40B4-BE49-F238E27FC236}">
                <a16:creationId xmlns:a16="http://schemas.microsoft.com/office/drawing/2014/main" id="{564EC6C1-048F-435B-9584-8FEE4F528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2698" name="Text Box 10">
            <a:extLst>
              <a:ext uri="{FF2B5EF4-FFF2-40B4-BE49-F238E27FC236}">
                <a16:creationId xmlns:a16="http://schemas.microsoft.com/office/drawing/2014/main" id="{69690637-88BD-4AC8-865D-F0368398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2699" name="Text Box 11">
            <a:extLst>
              <a:ext uri="{FF2B5EF4-FFF2-40B4-BE49-F238E27FC236}">
                <a16:creationId xmlns:a16="http://schemas.microsoft.com/office/drawing/2014/main" id="{A18F78D0-CA2E-448F-A0E3-66C24773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2706" name="Group 18">
            <a:extLst>
              <a:ext uri="{FF2B5EF4-FFF2-40B4-BE49-F238E27FC236}">
                <a16:creationId xmlns:a16="http://schemas.microsoft.com/office/drawing/2014/main" id="{46530230-60B5-4928-9BA0-4002A44B54F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2707" name="Line 19">
              <a:extLst>
                <a:ext uri="{FF2B5EF4-FFF2-40B4-BE49-F238E27FC236}">
                  <a16:creationId xmlns:a16="http://schemas.microsoft.com/office/drawing/2014/main" id="{1006DD65-4400-4F84-8D7F-0EBFD49AA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8" name="Line 20">
              <a:extLst>
                <a:ext uri="{FF2B5EF4-FFF2-40B4-BE49-F238E27FC236}">
                  <a16:creationId xmlns:a16="http://schemas.microsoft.com/office/drawing/2014/main" id="{4C8B2231-0D06-4F83-8882-D97C54067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2CC12FE0-8AFD-4757-BE42-49C2B1628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E1672F5A-1B6D-491C-A6E9-6B36B85F0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3715" name="Text Box 3">
            <a:extLst>
              <a:ext uri="{FF2B5EF4-FFF2-40B4-BE49-F238E27FC236}">
                <a16:creationId xmlns:a16="http://schemas.microsoft.com/office/drawing/2014/main" id="{E1C22340-58A5-4B05-9373-9E6952AF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3716" name="Text Box 4">
            <a:extLst>
              <a:ext uri="{FF2B5EF4-FFF2-40B4-BE49-F238E27FC236}">
                <a16:creationId xmlns:a16="http://schemas.microsoft.com/office/drawing/2014/main" id="{7764F347-DAF6-458E-98A6-37791D5F1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9888AD72-FFD3-4B1F-9408-8AD09909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CC792C28-5841-4DBF-97CC-8530744B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id="{ABF3548B-3C90-4CD6-9D8C-0DC08639C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3720" name="Text Box 8">
            <a:extLst>
              <a:ext uri="{FF2B5EF4-FFF2-40B4-BE49-F238E27FC236}">
                <a16:creationId xmlns:a16="http://schemas.microsoft.com/office/drawing/2014/main" id="{F4819077-5953-4FAA-9974-7B703E4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3721" name="Text Box 9">
            <a:extLst>
              <a:ext uri="{FF2B5EF4-FFF2-40B4-BE49-F238E27FC236}">
                <a16:creationId xmlns:a16="http://schemas.microsoft.com/office/drawing/2014/main" id="{EE18EA69-E4E9-4BED-B8D5-0B5BD71B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3722" name="Text Box 10">
            <a:extLst>
              <a:ext uri="{FF2B5EF4-FFF2-40B4-BE49-F238E27FC236}">
                <a16:creationId xmlns:a16="http://schemas.microsoft.com/office/drawing/2014/main" id="{4784DB45-2586-4506-BB54-205C43A3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3723" name="Text Box 11">
            <a:extLst>
              <a:ext uri="{FF2B5EF4-FFF2-40B4-BE49-F238E27FC236}">
                <a16:creationId xmlns:a16="http://schemas.microsoft.com/office/drawing/2014/main" id="{54850C99-DC2E-4AD7-AAC7-00C01DFA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3730" name="Group 18">
            <a:extLst>
              <a:ext uri="{FF2B5EF4-FFF2-40B4-BE49-F238E27FC236}">
                <a16:creationId xmlns:a16="http://schemas.microsoft.com/office/drawing/2014/main" id="{5E84A350-F56A-46B1-8622-5B8AEAFC82D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3731" name="Line 19">
              <a:extLst>
                <a:ext uri="{FF2B5EF4-FFF2-40B4-BE49-F238E27FC236}">
                  <a16:creationId xmlns:a16="http://schemas.microsoft.com/office/drawing/2014/main" id="{135D80ED-6ECF-4413-93A4-D2F0F1A08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2" name="Line 20">
              <a:extLst>
                <a:ext uri="{FF2B5EF4-FFF2-40B4-BE49-F238E27FC236}">
                  <a16:creationId xmlns:a16="http://schemas.microsoft.com/office/drawing/2014/main" id="{F0F0116F-6A4C-420E-AFCE-B3B39AE85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33" name="Line 21">
              <a:extLst>
                <a:ext uri="{FF2B5EF4-FFF2-40B4-BE49-F238E27FC236}">
                  <a16:creationId xmlns:a16="http://schemas.microsoft.com/office/drawing/2014/main" id="{C644A365-5951-417E-8092-F317C5D6E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3734" name="Text Box 22">
            <a:extLst>
              <a:ext uri="{FF2B5EF4-FFF2-40B4-BE49-F238E27FC236}">
                <a16:creationId xmlns:a16="http://schemas.microsoft.com/office/drawing/2014/main" id="{E959085D-7D5F-48F2-B822-E406A963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054748BB-6E7E-453D-9FE0-AFA05CCE9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4739" name="Text Box 3">
            <a:extLst>
              <a:ext uri="{FF2B5EF4-FFF2-40B4-BE49-F238E27FC236}">
                <a16:creationId xmlns:a16="http://schemas.microsoft.com/office/drawing/2014/main" id="{16DA2A63-1CDD-4C52-AA85-DC9C50AF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5FAD4210-1585-4CC4-98F2-88538EC0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id="{2E73C171-C072-4F7A-86CA-E0502CD29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id="{F9B5E95D-B0AA-463C-9E8D-7C5B46E6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4743" name="Text Box 7">
            <a:extLst>
              <a:ext uri="{FF2B5EF4-FFF2-40B4-BE49-F238E27FC236}">
                <a16:creationId xmlns:a16="http://schemas.microsoft.com/office/drawing/2014/main" id="{4CA0E791-1F5A-4D5A-9825-961190E8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4744" name="Text Box 8">
            <a:extLst>
              <a:ext uri="{FF2B5EF4-FFF2-40B4-BE49-F238E27FC236}">
                <a16:creationId xmlns:a16="http://schemas.microsoft.com/office/drawing/2014/main" id="{1FBF5B2E-A269-44EB-BC84-2162A5E6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4745" name="Text Box 9">
            <a:extLst>
              <a:ext uri="{FF2B5EF4-FFF2-40B4-BE49-F238E27FC236}">
                <a16:creationId xmlns:a16="http://schemas.microsoft.com/office/drawing/2014/main" id="{F9B3D1B3-EC59-463D-B72A-A4B214CE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4746" name="Text Box 10">
            <a:extLst>
              <a:ext uri="{FF2B5EF4-FFF2-40B4-BE49-F238E27FC236}">
                <a16:creationId xmlns:a16="http://schemas.microsoft.com/office/drawing/2014/main" id="{90EF0E1B-07D8-4963-A0DD-B34499F6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4747" name="Text Box 11">
            <a:extLst>
              <a:ext uri="{FF2B5EF4-FFF2-40B4-BE49-F238E27FC236}">
                <a16:creationId xmlns:a16="http://schemas.microsoft.com/office/drawing/2014/main" id="{1AACD7C3-35C6-4575-9C2F-97336B39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4754" name="Group 18">
            <a:extLst>
              <a:ext uri="{FF2B5EF4-FFF2-40B4-BE49-F238E27FC236}">
                <a16:creationId xmlns:a16="http://schemas.microsoft.com/office/drawing/2014/main" id="{55C50203-6293-45E1-9CED-72460BC9CBA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4755" name="Line 19">
              <a:extLst>
                <a:ext uri="{FF2B5EF4-FFF2-40B4-BE49-F238E27FC236}">
                  <a16:creationId xmlns:a16="http://schemas.microsoft.com/office/drawing/2014/main" id="{B552E176-224A-4147-B809-195F48110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6" name="Line 20">
              <a:extLst>
                <a:ext uri="{FF2B5EF4-FFF2-40B4-BE49-F238E27FC236}">
                  <a16:creationId xmlns:a16="http://schemas.microsoft.com/office/drawing/2014/main" id="{8CB0F25B-AEA2-4EF9-BCC3-703451966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7" name="Line 21">
              <a:extLst>
                <a:ext uri="{FF2B5EF4-FFF2-40B4-BE49-F238E27FC236}">
                  <a16:creationId xmlns:a16="http://schemas.microsoft.com/office/drawing/2014/main" id="{3A3A90E2-57E4-4C9E-B127-80405333C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58" name="Text Box 22">
            <a:extLst>
              <a:ext uri="{FF2B5EF4-FFF2-40B4-BE49-F238E27FC236}">
                <a16:creationId xmlns:a16="http://schemas.microsoft.com/office/drawing/2014/main" id="{AD4BC05A-A32E-4401-8887-BDE11EC1E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7DF0C204-6F01-4149-809A-42FF95AE9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3920620-104A-40FC-81FD-5CFC84C04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Traverse a collection of elements</a:t>
            </a:r>
          </a:p>
          <a:p>
            <a:pPr lvl="1"/>
            <a:r>
              <a:rPr lang="en-US" altLang="en-US" b="1" dirty="0"/>
              <a:t>Move from the front to the end</a:t>
            </a:r>
          </a:p>
          <a:p>
            <a:pPr lvl="1"/>
            <a:r>
              <a:rPr lang="en-US" altLang="en-US" b="1" dirty="0"/>
              <a:t>“Bubble” the </a:t>
            </a:r>
            <a:r>
              <a:rPr lang="en-US" altLang="en-US" b="1" dirty="0">
                <a:solidFill>
                  <a:srgbClr val="3333FF"/>
                </a:solidFill>
              </a:rPr>
              <a:t>largest value</a:t>
            </a:r>
            <a:r>
              <a:rPr lang="en-US" altLang="en-US" b="1" dirty="0"/>
              <a:t> to the end using </a:t>
            </a:r>
            <a:r>
              <a:rPr lang="en-US" altLang="en-US" b="1" dirty="0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07F216E3-686F-44FF-B1D1-55D2B993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9" name="Line 5">
            <a:extLst>
              <a:ext uri="{FF2B5EF4-FFF2-40B4-BE49-F238E27FC236}">
                <a16:creationId xmlns:a16="http://schemas.microsoft.com/office/drawing/2014/main" id="{F8446384-1B2E-48CA-8D5B-2F1E51587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Line 6">
            <a:extLst>
              <a:ext uri="{FF2B5EF4-FFF2-40B4-BE49-F238E27FC236}">
                <a16:creationId xmlns:a16="http://schemas.microsoft.com/office/drawing/2014/main" id="{ACDD10FB-884D-4464-9058-CC6895C3F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1" name="Line 7">
            <a:extLst>
              <a:ext uri="{FF2B5EF4-FFF2-40B4-BE49-F238E27FC236}">
                <a16:creationId xmlns:a16="http://schemas.microsoft.com/office/drawing/2014/main" id="{9D0AF42E-D9DA-4CF3-B6B4-3A70C65F7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DD482472-36E2-45B3-B777-7A74C8923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Line 9">
            <a:extLst>
              <a:ext uri="{FF2B5EF4-FFF2-40B4-BE49-F238E27FC236}">
                <a16:creationId xmlns:a16="http://schemas.microsoft.com/office/drawing/2014/main" id="{D1B6F93C-4EC7-4C23-9D87-3ADDEABFB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5DBCFD9F-62A8-46BC-9665-38A5E157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10955" name="Rectangle 11">
            <a:extLst>
              <a:ext uri="{FF2B5EF4-FFF2-40B4-BE49-F238E27FC236}">
                <a16:creationId xmlns:a16="http://schemas.microsoft.com/office/drawing/2014/main" id="{96D1586F-8F34-4EA9-A9C9-1DE488B07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55CFECED-6577-4289-AFDA-8F2777D2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53DB82BC-C84C-4CA0-A61A-13AF37A3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42</a:t>
            </a:r>
            <a:endParaRPr lang="en-US" altLang="en-US" b="0" dirty="0"/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7C28EB93-C67B-4056-8FEA-87F00A71D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27150E65-C4BD-4106-ADF3-8FFA6344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1AE2E5D5-9FD7-42BA-9BD3-7953031A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32263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0          1          2          3            4            5</a:t>
            </a:r>
            <a:endParaRPr lang="en-US" altLang="en-US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F766FB71-1C74-4F42-BB8A-16B67796F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75D3830A-A56C-4851-B460-1B831762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4ACE8945-0F1B-49BA-A672-5EB7F385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EA9338F1-F411-45EF-91F5-C8320DD7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B7E82F47-DF22-4980-AF58-61C89FBE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58B70C5A-ECE9-4F46-8F06-F63118A4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5768" name="Text Box 8">
            <a:extLst>
              <a:ext uri="{FF2B5EF4-FFF2-40B4-BE49-F238E27FC236}">
                <a16:creationId xmlns:a16="http://schemas.microsoft.com/office/drawing/2014/main" id="{D77B8A74-403B-47EF-9C4C-6BFA6D4BD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5769" name="Text Box 9">
            <a:extLst>
              <a:ext uri="{FF2B5EF4-FFF2-40B4-BE49-F238E27FC236}">
                <a16:creationId xmlns:a16="http://schemas.microsoft.com/office/drawing/2014/main" id="{CB775498-1904-4343-9924-C8FB24DF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5770" name="Text Box 10">
            <a:extLst>
              <a:ext uri="{FF2B5EF4-FFF2-40B4-BE49-F238E27FC236}">
                <a16:creationId xmlns:a16="http://schemas.microsoft.com/office/drawing/2014/main" id="{5C910D8B-14C4-4AA9-8626-5E2AB28B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5771" name="Text Box 11">
            <a:extLst>
              <a:ext uri="{FF2B5EF4-FFF2-40B4-BE49-F238E27FC236}">
                <a16:creationId xmlns:a16="http://schemas.microsoft.com/office/drawing/2014/main" id="{1C411C48-6A0D-4808-9E34-2E127C23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5778" name="Group 18">
            <a:extLst>
              <a:ext uri="{FF2B5EF4-FFF2-40B4-BE49-F238E27FC236}">
                <a16:creationId xmlns:a16="http://schemas.microsoft.com/office/drawing/2014/main" id="{4FD4821C-68EE-4F82-9D41-9350E03052E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5779" name="Line 19">
              <a:extLst>
                <a:ext uri="{FF2B5EF4-FFF2-40B4-BE49-F238E27FC236}">
                  <a16:creationId xmlns:a16="http://schemas.microsoft.com/office/drawing/2014/main" id="{ABEF2E1B-5C10-4831-B98A-BFBD2A377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Line 20">
              <a:extLst>
                <a:ext uri="{FF2B5EF4-FFF2-40B4-BE49-F238E27FC236}">
                  <a16:creationId xmlns:a16="http://schemas.microsoft.com/office/drawing/2014/main" id="{3443F1E6-3F21-439E-9C49-73EA0947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>
              <a:extLst>
                <a:ext uri="{FF2B5EF4-FFF2-40B4-BE49-F238E27FC236}">
                  <a16:creationId xmlns:a16="http://schemas.microsoft.com/office/drawing/2014/main" id="{37D4F642-4D98-44D8-B84F-C89FB639C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C723BB7-5D6A-4A7C-84C4-46634D0E8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6787" name="Text Box 3">
            <a:extLst>
              <a:ext uri="{FF2B5EF4-FFF2-40B4-BE49-F238E27FC236}">
                <a16:creationId xmlns:a16="http://schemas.microsoft.com/office/drawing/2014/main" id="{3B36FBFF-04E2-41E2-9AA3-248DC3F73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6788" name="Text Box 4">
            <a:extLst>
              <a:ext uri="{FF2B5EF4-FFF2-40B4-BE49-F238E27FC236}">
                <a16:creationId xmlns:a16="http://schemas.microsoft.com/office/drawing/2014/main" id="{EA5ACDC6-39B1-4CA2-ACDF-90B714D0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6789" name="Text Box 5">
            <a:extLst>
              <a:ext uri="{FF2B5EF4-FFF2-40B4-BE49-F238E27FC236}">
                <a16:creationId xmlns:a16="http://schemas.microsoft.com/office/drawing/2014/main" id="{1D254F9C-EEC9-4896-A79A-E1E9826E5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6790" name="Text Box 6">
            <a:extLst>
              <a:ext uri="{FF2B5EF4-FFF2-40B4-BE49-F238E27FC236}">
                <a16:creationId xmlns:a16="http://schemas.microsoft.com/office/drawing/2014/main" id="{E8417764-09E7-4676-84DF-F75AE940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6791" name="Text Box 7">
            <a:extLst>
              <a:ext uri="{FF2B5EF4-FFF2-40B4-BE49-F238E27FC236}">
                <a16:creationId xmlns:a16="http://schemas.microsoft.com/office/drawing/2014/main" id="{8636D612-7EEB-4422-B391-DFC3B4B0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6792" name="Text Box 8">
            <a:extLst>
              <a:ext uri="{FF2B5EF4-FFF2-40B4-BE49-F238E27FC236}">
                <a16:creationId xmlns:a16="http://schemas.microsoft.com/office/drawing/2014/main" id="{B3286E5C-AD0D-4CF8-A5F2-83E2546B7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6793" name="Text Box 9">
            <a:extLst>
              <a:ext uri="{FF2B5EF4-FFF2-40B4-BE49-F238E27FC236}">
                <a16:creationId xmlns:a16="http://schemas.microsoft.com/office/drawing/2014/main" id="{FD9A218B-5BAB-471E-8880-38522B42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6794" name="Text Box 10">
            <a:extLst>
              <a:ext uri="{FF2B5EF4-FFF2-40B4-BE49-F238E27FC236}">
                <a16:creationId xmlns:a16="http://schemas.microsoft.com/office/drawing/2014/main" id="{0D897503-7005-4AFD-B5BA-86EDF3CE3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6795" name="Text Box 11">
            <a:extLst>
              <a:ext uri="{FF2B5EF4-FFF2-40B4-BE49-F238E27FC236}">
                <a16:creationId xmlns:a16="http://schemas.microsoft.com/office/drawing/2014/main" id="{E503D7E7-CB83-4AF6-A0B0-13B2C4FF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6802" name="Group 18">
            <a:extLst>
              <a:ext uri="{FF2B5EF4-FFF2-40B4-BE49-F238E27FC236}">
                <a16:creationId xmlns:a16="http://schemas.microsoft.com/office/drawing/2014/main" id="{1EB36189-1CFA-44FB-8942-C7BC93DB577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6803" name="Line 19">
              <a:extLst>
                <a:ext uri="{FF2B5EF4-FFF2-40B4-BE49-F238E27FC236}">
                  <a16:creationId xmlns:a16="http://schemas.microsoft.com/office/drawing/2014/main" id="{556B53D9-E522-4009-91ED-F9BC927E3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4" name="Line 20">
              <a:extLst>
                <a:ext uri="{FF2B5EF4-FFF2-40B4-BE49-F238E27FC236}">
                  <a16:creationId xmlns:a16="http://schemas.microsoft.com/office/drawing/2014/main" id="{B19A19C8-7F21-401C-8A11-72AC09B28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5" name="Line 21">
              <a:extLst>
                <a:ext uri="{FF2B5EF4-FFF2-40B4-BE49-F238E27FC236}">
                  <a16:creationId xmlns:a16="http://schemas.microsoft.com/office/drawing/2014/main" id="{42804AF3-00A4-4E28-90AC-31F3F2564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806" name="Text Box 22">
            <a:extLst>
              <a:ext uri="{FF2B5EF4-FFF2-40B4-BE49-F238E27FC236}">
                <a16:creationId xmlns:a16="http://schemas.microsoft.com/office/drawing/2014/main" id="{40D17210-A4CC-4AEF-A8C5-673E44CE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9BA23A4-C61E-4AAE-A337-0377FB2C2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7811" name="Text Box 3">
            <a:extLst>
              <a:ext uri="{FF2B5EF4-FFF2-40B4-BE49-F238E27FC236}">
                <a16:creationId xmlns:a16="http://schemas.microsoft.com/office/drawing/2014/main" id="{4200CEFE-A306-4489-BAB2-BB40B2E4F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8DBB16DB-BCE5-4F37-A765-014444CC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5E1A2EC5-EA1D-4A2D-9FFB-D4151F22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7814" name="Text Box 6">
            <a:extLst>
              <a:ext uri="{FF2B5EF4-FFF2-40B4-BE49-F238E27FC236}">
                <a16:creationId xmlns:a16="http://schemas.microsoft.com/office/drawing/2014/main" id="{5A8B7D77-4C8A-4B0A-8567-D087BD71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7815" name="Text Box 7">
            <a:extLst>
              <a:ext uri="{FF2B5EF4-FFF2-40B4-BE49-F238E27FC236}">
                <a16:creationId xmlns:a16="http://schemas.microsoft.com/office/drawing/2014/main" id="{D8F0C4D5-B67B-4A09-BCF5-8660E0EB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7816" name="Text Box 8">
            <a:extLst>
              <a:ext uri="{FF2B5EF4-FFF2-40B4-BE49-F238E27FC236}">
                <a16:creationId xmlns:a16="http://schemas.microsoft.com/office/drawing/2014/main" id="{013AB426-ACC3-45DB-A309-FDA4EAEE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7817" name="Text Box 9">
            <a:extLst>
              <a:ext uri="{FF2B5EF4-FFF2-40B4-BE49-F238E27FC236}">
                <a16:creationId xmlns:a16="http://schemas.microsoft.com/office/drawing/2014/main" id="{7737EB02-6690-4299-B97F-FF825C5A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7818" name="Text Box 10">
            <a:extLst>
              <a:ext uri="{FF2B5EF4-FFF2-40B4-BE49-F238E27FC236}">
                <a16:creationId xmlns:a16="http://schemas.microsoft.com/office/drawing/2014/main" id="{51C737DE-39EB-411B-8B6A-65ACA377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7819" name="Text Box 11">
            <a:extLst>
              <a:ext uri="{FF2B5EF4-FFF2-40B4-BE49-F238E27FC236}">
                <a16:creationId xmlns:a16="http://schemas.microsoft.com/office/drawing/2014/main" id="{E4C7E303-5475-468C-B391-6E13F64E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7826" name="Group 18">
            <a:extLst>
              <a:ext uri="{FF2B5EF4-FFF2-40B4-BE49-F238E27FC236}">
                <a16:creationId xmlns:a16="http://schemas.microsoft.com/office/drawing/2014/main" id="{4A6C5CBD-6C78-446E-A60B-6A43AC57DB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7827" name="Line 19">
              <a:extLst>
                <a:ext uri="{FF2B5EF4-FFF2-40B4-BE49-F238E27FC236}">
                  <a16:creationId xmlns:a16="http://schemas.microsoft.com/office/drawing/2014/main" id="{0BAACCAF-18AA-414D-AD4E-2D1FB96A2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Line 20">
              <a:extLst>
                <a:ext uri="{FF2B5EF4-FFF2-40B4-BE49-F238E27FC236}">
                  <a16:creationId xmlns:a16="http://schemas.microsoft.com/office/drawing/2014/main" id="{C5890777-72E3-4A1C-9FEE-D1DFD1996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9" name="Line 21">
              <a:extLst>
                <a:ext uri="{FF2B5EF4-FFF2-40B4-BE49-F238E27FC236}">
                  <a16:creationId xmlns:a16="http://schemas.microsoft.com/office/drawing/2014/main" id="{27BCC2C0-DA64-480E-89B2-0DD0BCC08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30" name="Text Box 22">
            <a:extLst>
              <a:ext uri="{FF2B5EF4-FFF2-40B4-BE49-F238E27FC236}">
                <a16:creationId xmlns:a16="http://schemas.microsoft.com/office/drawing/2014/main" id="{22B71F25-EE9D-417D-AF67-F7BD3BAD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2A26806-D9FD-4552-B8EF-962253E3B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8835" name="Text Box 3">
            <a:extLst>
              <a:ext uri="{FF2B5EF4-FFF2-40B4-BE49-F238E27FC236}">
                <a16:creationId xmlns:a16="http://schemas.microsoft.com/office/drawing/2014/main" id="{2C059C00-0EA1-4684-BDE8-74E2C13F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8836" name="Text Box 4">
            <a:extLst>
              <a:ext uri="{FF2B5EF4-FFF2-40B4-BE49-F238E27FC236}">
                <a16:creationId xmlns:a16="http://schemas.microsoft.com/office/drawing/2014/main" id="{64295CE8-C45A-4C13-A308-6DBD59AB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8837" name="Text Box 5">
            <a:extLst>
              <a:ext uri="{FF2B5EF4-FFF2-40B4-BE49-F238E27FC236}">
                <a16:creationId xmlns:a16="http://schemas.microsoft.com/office/drawing/2014/main" id="{FAE2D88C-C9A6-4ABD-9562-A0AE4BC9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8838" name="Text Box 6">
            <a:extLst>
              <a:ext uri="{FF2B5EF4-FFF2-40B4-BE49-F238E27FC236}">
                <a16:creationId xmlns:a16="http://schemas.microsoft.com/office/drawing/2014/main" id="{9E03BC2C-57B3-4E20-9745-A6ABAD4F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8839" name="Text Box 7">
            <a:extLst>
              <a:ext uri="{FF2B5EF4-FFF2-40B4-BE49-F238E27FC236}">
                <a16:creationId xmlns:a16="http://schemas.microsoft.com/office/drawing/2014/main" id="{FB346BF3-3FA7-4F35-AB97-0FCAE65C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8840" name="Text Box 8">
            <a:extLst>
              <a:ext uri="{FF2B5EF4-FFF2-40B4-BE49-F238E27FC236}">
                <a16:creationId xmlns:a16="http://schemas.microsoft.com/office/drawing/2014/main" id="{F965B021-74D5-47C2-92B1-ECD28CC2D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8841" name="Text Box 9">
            <a:extLst>
              <a:ext uri="{FF2B5EF4-FFF2-40B4-BE49-F238E27FC236}">
                <a16:creationId xmlns:a16="http://schemas.microsoft.com/office/drawing/2014/main" id="{B8489D14-E4F8-426A-8074-FAFBB743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8842" name="Text Box 10">
            <a:extLst>
              <a:ext uri="{FF2B5EF4-FFF2-40B4-BE49-F238E27FC236}">
                <a16:creationId xmlns:a16="http://schemas.microsoft.com/office/drawing/2014/main" id="{7117DE72-1B5D-492A-B37D-C06F0E23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8843" name="Text Box 11">
            <a:extLst>
              <a:ext uri="{FF2B5EF4-FFF2-40B4-BE49-F238E27FC236}">
                <a16:creationId xmlns:a16="http://schemas.microsoft.com/office/drawing/2014/main" id="{83AA82D2-3245-4B8E-9812-66F6EC988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8850" name="Group 18">
            <a:extLst>
              <a:ext uri="{FF2B5EF4-FFF2-40B4-BE49-F238E27FC236}">
                <a16:creationId xmlns:a16="http://schemas.microsoft.com/office/drawing/2014/main" id="{35E3C524-5CB1-4DBE-9C5F-570CF2AF7A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8851" name="Line 19">
              <a:extLst>
                <a:ext uri="{FF2B5EF4-FFF2-40B4-BE49-F238E27FC236}">
                  <a16:creationId xmlns:a16="http://schemas.microsoft.com/office/drawing/2014/main" id="{DF2F57F3-BE63-4AAF-A7DE-8EF139464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Line 20">
              <a:extLst>
                <a:ext uri="{FF2B5EF4-FFF2-40B4-BE49-F238E27FC236}">
                  <a16:creationId xmlns:a16="http://schemas.microsoft.com/office/drawing/2014/main" id="{4F3448B6-CBC3-4C36-B8E9-252935052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Line 21">
              <a:extLst>
                <a:ext uri="{FF2B5EF4-FFF2-40B4-BE49-F238E27FC236}">
                  <a16:creationId xmlns:a16="http://schemas.microsoft.com/office/drawing/2014/main" id="{10076AE3-FFA5-44D5-AACB-880A765AF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7FE738A9-9352-45FB-B332-45CD05F62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9859" name="Text Box 3">
            <a:extLst>
              <a:ext uri="{FF2B5EF4-FFF2-40B4-BE49-F238E27FC236}">
                <a16:creationId xmlns:a16="http://schemas.microsoft.com/office/drawing/2014/main" id="{837FC558-9018-44F4-B5AC-42C8FB179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9860" name="Text Box 4">
            <a:extLst>
              <a:ext uri="{FF2B5EF4-FFF2-40B4-BE49-F238E27FC236}">
                <a16:creationId xmlns:a16="http://schemas.microsoft.com/office/drawing/2014/main" id="{9E3C9EC8-736E-4759-966E-52DD82CAE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9861" name="Text Box 5">
            <a:extLst>
              <a:ext uri="{FF2B5EF4-FFF2-40B4-BE49-F238E27FC236}">
                <a16:creationId xmlns:a16="http://schemas.microsoft.com/office/drawing/2014/main" id="{2260BBEF-3847-49B4-B267-DF54DBEA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9862" name="Text Box 6">
            <a:extLst>
              <a:ext uri="{FF2B5EF4-FFF2-40B4-BE49-F238E27FC236}">
                <a16:creationId xmlns:a16="http://schemas.microsoft.com/office/drawing/2014/main" id="{B87F135B-1714-4DFF-9868-8037B1C79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9863" name="Text Box 7">
            <a:extLst>
              <a:ext uri="{FF2B5EF4-FFF2-40B4-BE49-F238E27FC236}">
                <a16:creationId xmlns:a16="http://schemas.microsoft.com/office/drawing/2014/main" id="{14F22FEC-19D6-46D4-A732-DFBFE720A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9864" name="Text Box 8">
            <a:extLst>
              <a:ext uri="{FF2B5EF4-FFF2-40B4-BE49-F238E27FC236}">
                <a16:creationId xmlns:a16="http://schemas.microsoft.com/office/drawing/2014/main" id="{096364E3-0AD4-4E1A-9CD4-AE98F41A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9865" name="Text Box 9">
            <a:extLst>
              <a:ext uri="{FF2B5EF4-FFF2-40B4-BE49-F238E27FC236}">
                <a16:creationId xmlns:a16="http://schemas.microsoft.com/office/drawing/2014/main" id="{3728169F-1F62-4A1E-8C40-E37BF9D7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9866" name="Text Box 10">
            <a:extLst>
              <a:ext uri="{FF2B5EF4-FFF2-40B4-BE49-F238E27FC236}">
                <a16:creationId xmlns:a16="http://schemas.microsoft.com/office/drawing/2014/main" id="{5167CE55-9E06-4A5E-A88D-1CD69027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49867" name="Text Box 11">
            <a:extLst>
              <a:ext uri="{FF2B5EF4-FFF2-40B4-BE49-F238E27FC236}">
                <a16:creationId xmlns:a16="http://schemas.microsoft.com/office/drawing/2014/main" id="{40B7BA90-BD5F-45D1-8884-6BF502A2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49874" name="Group 18">
            <a:extLst>
              <a:ext uri="{FF2B5EF4-FFF2-40B4-BE49-F238E27FC236}">
                <a16:creationId xmlns:a16="http://schemas.microsoft.com/office/drawing/2014/main" id="{39F69B55-5D8A-4EA8-9397-9D8C054E6E6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9875" name="Line 19">
              <a:extLst>
                <a:ext uri="{FF2B5EF4-FFF2-40B4-BE49-F238E27FC236}">
                  <a16:creationId xmlns:a16="http://schemas.microsoft.com/office/drawing/2014/main" id="{98C4EB72-3FF7-4F7C-960F-E4CD20E87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6" name="Line 20">
              <a:extLst>
                <a:ext uri="{FF2B5EF4-FFF2-40B4-BE49-F238E27FC236}">
                  <a16:creationId xmlns:a16="http://schemas.microsoft.com/office/drawing/2014/main" id="{852A31BE-08B6-46FB-A5D7-B4C16FFCC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877" name="Line 21">
              <a:extLst>
                <a:ext uri="{FF2B5EF4-FFF2-40B4-BE49-F238E27FC236}">
                  <a16:creationId xmlns:a16="http://schemas.microsoft.com/office/drawing/2014/main" id="{3A43C66E-F965-468B-932D-D2D97C63D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878" name="Text Box 22">
            <a:extLst>
              <a:ext uri="{FF2B5EF4-FFF2-40B4-BE49-F238E27FC236}">
                <a16:creationId xmlns:a16="http://schemas.microsoft.com/office/drawing/2014/main" id="{438E1DA2-D590-43EC-B777-648858B63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0E9BA22-5BF0-4F05-8EB0-BCC7C5CC4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50883" name="Text Box 3">
            <a:extLst>
              <a:ext uri="{FF2B5EF4-FFF2-40B4-BE49-F238E27FC236}">
                <a16:creationId xmlns:a16="http://schemas.microsoft.com/office/drawing/2014/main" id="{4CAA77C2-CC74-4CD2-A330-E405DC0B4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id="{EE58C6DE-A1B8-4DFD-AFE9-24946150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B93C531A-2F9C-4B3A-9D83-BACEC483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0886" name="Text Box 6">
            <a:extLst>
              <a:ext uri="{FF2B5EF4-FFF2-40B4-BE49-F238E27FC236}">
                <a16:creationId xmlns:a16="http://schemas.microsoft.com/office/drawing/2014/main" id="{965B2FE5-FE98-430C-BCCA-DC128D4A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0887" name="Text Box 7">
            <a:extLst>
              <a:ext uri="{FF2B5EF4-FFF2-40B4-BE49-F238E27FC236}">
                <a16:creationId xmlns:a16="http://schemas.microsoft.com/office/drawing/2014/main" id="{F53E942A-3F95-4869-82B7-706E780C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0888" name="Text Box 8">
            <a:extLst>
              <a:ext uri="{FF2B5EF4-FFF2-40B4-BE49-F238E27FC236}">
                <a16:creationId xmlns:a16="http://schemas.microsoft.com/office/drawing/2014/main" id="{E175B502-785B-4AF4-805A-7054A9B9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0889" name="Text Box 9">
            <a:extLst>
              <a:ext uri="{FF2B5EF4-FFF2-40B4-BE49-F238E27FC236}">
                <a16:creationId xmlns:a16="http://schemas.microsoft.com/office/drawing/2014/main" id="{B61D8301-A15A-426E-AF1C-4A8878F9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0890" name="Text Box 10">
            <a:extLst>
              <a:ext uri="{FF2B5EF4-FFF2-40B4-BE49-F238E27FC236}">
                <a16:creationId xmlns:a16="http://schemas.microsoft.com/office/drawing/2014/main" id="{6FC43F39-0FA1-4D4D-8FD5-94294884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0891" name="Text Box 11">
            <a:extLst>
              <a:ext uri="{FF2B5EF4-FFF2-40B4-BE49-F238E27FC236}">
                <a16:creationId xmlns:a16="http://schemas.microsoft.com/office/drawing/2014/main" id="{A724C866-EAF7-4BFF-A802-416E1E004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0898" name="Group 18">
            <a:extLst>
              <a:ext uri="{FF2B5EF4-FFF2-40B4-BE49-F238E27FC236}">
                <a16:creationId xmlns:a16="http://schemas.microsoft.com/office/drawing/2014/main" id="{99633E4C-96D9-4F1C-BB35-F42D787930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50899" name="Line 19">
              <a:extLst>
                <a:ext uri="{FF2B5EF4-FFF2-40B4-BE49-F238E27FC236}">
                  <a16:creationId xmlns:a16="http://schemas.microsoft.com/office/drawing/2014/main" id="{2C15E6E7-EA79-4812-8136-E88A8E9B3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Line 20">
              <a:extLst>
                <a:ext uri="{FF2B5EF4-FFF2-40B4-BE49-F238E27FC236}">
                  <a16:creationId xmlns:a16="http://schemas.microsoft.com/office/drawing/2014/main" id="{E42E2B9E-59B9-4589-A34A-26981327A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Line 21">
              <a:extLst>
                <a:ext uri="{FF2B5EF4-FFF2-40B4-BE49-F238E27FC236}">
                  <a16:creationId xmlns:a16="http://schemas.microsoft.com/office/drawing/2014/main" id="{082A0A17-64FC-4FEA-B416-63398B328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02" name="Text Box 22">
            <a:extLst>
              <a:ext uri="{FF2B5EF4-FFF2-40B4-BE49-F238E27FC236}">
                <a16:creationId xmlns:a16="http://schemas.microsoft.com/office/drawing/2014/main" id="{7B12FCC5-16FE-4827-9B28-9DA33C61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1852B9E3-2C12-4A77-98D1-C60BFEC6D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First Pass of Outer Loop</a:t>
            </a: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EF78D6E1-0A55-4926-8A1D-6B5D3527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6F971D82-8788-475C-AD03-20ADF9A37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D2E2879E-5042-4781-B6F9-A835D994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0E52817B-C1E6-4750-A340-9E9EC675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1911" name="Text Box 7">
            <a:extLst>
              <a:ext uri="{FF2B5EF4-FFF2-40B4-BE49-F238E27FC236}">
                <a16:creationId xmlns:a16="http://schemas.microsoft.com/office/drawing/2014/main" id="{6A9BC045-1613-44B5-84AA-DA179541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1912" name="Text Box 8">
            <a:extLst>
              <a:ext uri="{FF2B5EF4-FFF2-40B4-BE49-F238E27FC236}">
                <a16:creationId xmlns:a16="http://schemas.microsoft.com/office/drawing/2014/main" id="{784B9D8B-BA9C-4C11-BD43-0DCA43D3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1913" name="Text Box 9">
            <a:extLst>
              <a:ext uri="{FF2B5EF4-FFF2-40B4-BE49-F238E27FC236}">
                <a16:creationId xmlns:a16="http://schemas.microsoft.com/office/drawing/2014/main" id="{0BBC0AEC-90D7-45DC-A182-E60AE256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1914" name="Text Box 10">
            <a:extLst>
              <a:ext uri="{FF2B5EF4-FFF2-40B4-BE49-F238E27FC236}">
                <a16:creationId xmlns:a16="http://schemas.microsoft.com/office/drawing/2014/main" id="{60A819B6-FA39-4924-A594-FD608CB82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1915" name="Text Box 11">
            <a:extLst>
              <a:ext uri="{FF2B5EF4-FFF2-40B4-BE49-F238E27FC236}">
                <a16:creationId xmlns:a16="http://schemas.microsoft.com/office/drawing/2014/main" id="{E5A03DDD-79FB-4F9E-AC0F-315B33E8F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1922" name="Group 18">
            <a:extLst>
              <a:ext uri="{FF2B5EF4-FFF2-40B4-BE49-F238E27FC236}">
                <a16:creationId xmlns:a16="http://schemas.microsoft.com/office/drawing/2014/main" id="{9571AE4F-BE73-4357-87F3-10CDAE0ADC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251923" name="Line 19">
              <a:extLst>
                <a:ext uri="{FF2B5EF4-FFF2-40B4-BE49-F238E27FC236}">
                  <a16:creationId xmlns:a16="http://schemas.microsoft.com/office/drawing/2014/main" id="{B39B3EE9-2F5C-44FF-993A-68025D10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4" name="Line 20">
              <a:extLst>
                <a:ext uri="{FF2B5EF4-FFF2-40B4-BE49-F238E27FC236}">
                  <a16:creationId xmlns:a16="http://schemas.microsoft.com/office/drawing/2014/main" id="{E4DF1742-B6CA-46BB-B85D-B4B547A7F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5" name="Line 21">
              <a:extLst>
                <a:ext uri="{FF2B5EF4-FFF2-40B4-BE49-F238E27FC236}">
                  <a16:creationId xmlns:a16="http://schemas.microsoft.com/office/drawing/2014/main" id="{F89C7CA7-D625-4DBA-B680-17363318C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E71667BD-C22A-4DFA-8E24-5FE19940E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2931" name="Text Box 3">
            <a:extLst>
              <a:ext uri="{FF2B5EF4-FFF2-40B4-BE49-F238E27FC236}">
                <a16:creationId xmlns:a16="http://schemas.microsoft.com/office/drawing/2014/main" id="{76069E65-F6D4-4DD6-88DB-88D05650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3FA54D4B-6812-4B4C-9357-355CC8FE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40A7A0FD-959A-4B0A-8A98-E74212EE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2934" name="Text Box 6">
            <a:extLst>
              <a:ext uri="{FF2B5EF4-FFF2-40B4-BE49-F238E27FC236}">
                <a16:creationId xmlns:a16="http://schemas.microsoft.com/office/drawing/2014/main" id="{73D1DC51-92F5-48CC-9132-935AB5AF2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2935" name="Text Box 7">
            <a:extLst>
              <a:ext uri="{FF2B5EF4-FFF2-40B4-BE49-F238E27FC236}">
                <a16:creationId xmlns:a16="http://schemas.microsoft.com/office/drawing/2014/main" id="{82E9AEC2-43E2-4506-9994-C239506A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2936" name="Text Box 8">
            <a:extLst>
              <a:ext uri="{FF2B5EF4-FFF2-40B4-BE49-F238E27FC236}">
                <a16:creationId xmlns:a16="http://schemas.microsoft.com/office/drawing/2014/main" id="{69E3A350-04EB-4090-B531-ADA5B40FB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2937" name="Text Box 9">
            <a:extLst>
              <a:ext uri="{FF2B5EF4-FFF2-40B4-BE49-F238E27FC236}">
                <a16:creationId xmlns:a16="http://schemas.microsoft.com/office/drawing/2014/main" id="{9693F1BE-BE35-4880-9624-154D1FC5C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2938" name="Text Box 10">
            <a:extLst>
              <a:ext uri="{FF2B5EF4-FFF2-40B4-BE49-F238E27FC236}">
                <a16:creationId xmlns:a16="http://schemas.microsoft.com/office/drawing/2014/main" id="{9C68865C-DB91-40B6-9E2B-D575F0B4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2939" name="Text Box 11">
            <a:extLst>
              <a:ext uri="{FF2B5EF4-FFF2-40B4-BE49-F238E27FC236}">
                <a16:creationId xmlns:a16="http://schemas.microsoft.com/office/drawing/2014/main" id="{4E82D670-17CC-4F10-A2C1-F1CD1CB4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2946" name="Group 18">
            <a:extLst>
              <a:ext uri="{FF2B5EF4-FFF2-40B4-BE49-F238E27FC236}">
                <a16:creationId xmlns:a16="http://schemas.microsoft.com/office/drawing/2014/main" id="{08C65559-3E00-47F9-9A1D-70227DE2B11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2947" name="Line 19">
              <a:extLst>
                <a:ext uri="{FF2B5EF4-FFF2-40B4-BE49-F238E27FC236}">
                  <a16:creationId xmlns:a16="http://schemas.microsoft.com/office/drawing/2014/main" id="{AC8BDA82-4BE7-4402-9F53-5F104127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8" name="Line 20">
              <a:extLst>
                <a:ext uri="{FF2B5EF4-FFF2-40B4-BE49-F238E27FC236}">
                  <a16:creationId xmlns:a16="http://schemas.microsoft.com/office/drawing/2014/main" id="{1B98838A-35A7-4F50-8E54-BE0937B9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>
              <a:extLst>
                <a:ext uri="{FF2B5EF4-FFF2-40B4-BE49-F238E27FC236}">
                  <a16:creationId xmlns:a16="http://schemas.microsoft.com/office/drawing/2014/main" id="{406E8C1C-A7C5-466B-A2A8-A285A75DE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EAD0D683-0C6C-443B-815E-301D4CA2A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3955" name="Text Box 3">
            <a:extLst>
              <a:ext uri="{FF2B5EF4-FFF2-40B4-BE49-F238E27FC236}">
                <a16:creationId xmlns:a16="http://schemas.microsoft.com/office/drawing/2014/main" id="{BF587793-C67B-4FAD-8565-486D7355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699E1F77-B362-4838-8B6B-368B3DCB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3957" name="Text Box 5">
            <a:extLst>
              <a:ext uri="{FF2B5EF4-FFF2-40B4-BE49-F238E27FC236}">
                <a16:creationId xmlns:a16="http://schemas.microsoft.com/office/drawing/2014/main" id="{9F858072-9F62-43D3-B3BE-01168A513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3958" name="Text Box 6">
            <a:extLst>
              <a:ext uri="{FF2B5EF4-FFF2-40B4-BE49-F238E27FC236}">
                <a16:creationId xmlns:a16="http://schemas.microsoft.com/office/drawing/2014/main" id="{0AAA82EA-4D49-4120-A5A9-4091C14D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3959" name="Text Box 7">
            <a:extLst>
              <a:ext uri="{FF2B5EF4-FFF2-40B4-BE49-F238E27FC236}">
                <a16:creationId xmlns:a16="http://schemas.microsoft.com/office/drawing/2014/main" id="{E6187D30-7707-4CA3-BDE5-60FA102F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3960" name="Text Box 8">
            <a:extLst>
              <a:ext uri="{FF2B5EF4-FFF2-40B4-BE49-F238E27FC236}">
                <a16:creationId xmlns:a16="http://schemas.microsoft.com/office/drawing/2014/main" id="{7EE4C7DA-E877-43D8-9B06-7338584A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3961" name="Text Box 9">
            <a:extLst>
              <a:ext uri="{FF2B5EF4-FFF2-40B4-BE49-F238E27FC236}">
                <a16:creationId xmlns:a16="http://schemas.microsoft.com/office/drawing/2014/main" id="{4EB37197-53A7-42AC-8EE0-A8962240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3962" name="Text Box 10">
            <a:extLst>
              <a:ext uri="{FF2B5EF4-FFF2-40B4-BE49-F238E27FC236}">
                <a16:creationId xmlns:a16="http://schemas.microsoft.com/office/drawing/2014/main" id="{680FAC6C-4BF9-4F3E-86B2-51EE029E6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3963" name="Text Box 11">
            <a:extLst>
              <a:ext uri="{FF2B5EF4-FFF2-40B4-BE49-F238E27FC236}">
                <a16:creationId xmlns:a16="http://schemas.microsoft.com/office/drawing/2014/main" id="{632A2E1B-8910-4A2E-B2FE-9A5FFE5CB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3970" name="Group 18">
            <a:extLst>
              <a:ext uri="{FF2B5EF4-FFF2-40B4-BE49-F238E27FC236}">
                <a16:creationId xmlns:a16="http://schemas.microsoft.com/office/drawing/2014/main" id="{92A9D695-4AC7-4437-8E74-CD23C304BB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3971" name="Line 19">
              <a:extLst>
                <a:ext uri="{FF2B5EF4-FFF2-40B4-BE49-F238E27FC236}">
                  <a16:creationId xmlns:a16="http://schemas.microsoft.com/office/drawing/2014/main" id="{16C8483A-8C22-4915-BB78-DE1B1C587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2" name="Line 20">
              <a:extLst>
                <a:ext uri="{FF2B5EF4-FFF2-40B4-BE49-F238E27FC236}">
                  <a16:creationId xmlns:a16="http://schemas.microsoft.com/office/drawing/2014/main" id="{FE016428-319A-45D3-901B-163209985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3" name="Line 21">
              <a:extLst>
                <a:ext uri="{FF2B5EF4-FFF2-40B4-BE49-F238E27FC236}">
                  <a16:creationId xmlns:a16="http://schemas.microsoft.com/office/drawing/2014/main" id="{80F0D7FF-4643-4D91-8E00-E7749B014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3976" name="Text Box 24">
            <a:extLst>
              <a:ext uri="{FF2B5EF4-FFF2-40B4-BE49-F238E27FC236}">
                <a16:creationId xmlns:a16="http://schemas.microsoft.com/office/drawing/2014/main" id="{48D4FD93-7652-477B-BC78-EBD4E20E7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290FFA1C-728F-4FBF-A577-7D6C254F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BFC7FDE0-864A-4DF4-9688-56113AFD9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5F1C6602-694C-4339-B7D8-20142399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6005" name="Text Box 5">
            <a:extLst>
              <a:ext uri="{FF2B5EF4-FFF2-40B4-BE49-F238E27FC236}">
                <a16:creationId xmlns:a16="http://schemas.microsoft.com/office/drawing/2014/main" id="{094908EB-DF6F-4F50-B107-4C3AD2F1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6006" name="Text Box 6">
            <a:extLst>
              <a:ext uri="{FF2B5EF4-FFF2-40B4-BE49-F238E27FC236}">
                <a16:creationId xmlns:a16="http://schemas.microsoft.com/office/drawing/2014/main" id="{AED3E8F5-9E31-4D6E-BAA0-4F357B97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6007" name="Text Box 7">
            <a:extLst>
              <a:ext uri="{FF2B5EF4-FFF2-40B4-BE49-F238E27FC236}">
                <a16:creationId xmlns:a16="http://schemas.microsoft.com/office/drawing/2014/main" id="{E6531E45-8DB4-4B92-BE79-6F3D1F62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6008" name="Text Box 8">
            <a:extLst>
              <a:ext uri="{FF2B5EF4-FFF2-40B4-BE49-F238E27FC236}">
                <a16:creationId xmlns:a16="http://schemas.microsoft.com/office/drawing/2014/main" id="{8CFDDAA3-2DAE-4A25-9E98-2173FA1A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6009" name="Text Box 9">
            <a:extLst>
              <a:ext uri="{FF2B5EF4-FFF2-40B4-BE49-F238E27FC236}">
                <a16:creationId xmlns:a16="http://schemas.microsoft.com/office/drawing/2014/main" id="{DEC468C6-7260-4823-A7A0-3C31B885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010" name="Text Box 10">
            <a:extLst>
              <a:ext uri="{FF2B5EF4-FFF2-40B4-BE49-F238E27FC236}">
                <a16:creationId xmlns:a16="http://schemas.microsoft.com/office/drawing/2014/main" id="{5C0E17ED-C6D9-40C0-9D30-1B366765C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6011" name="Text Box 11">
            <a:extLst>
              <a:ext uri="{FF2B5EF4-FFF2-40B4-BE49-F238E27FC236}">
                <a16:creationId xmlns:a16="http://schemas.microsoft.com/office/drawing/2014/main" id="{EF35798C-6EE5-48B0-9004-84B84DD8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6018" name="Group 18">
            <a:extLst>
              <a:ext uri="{FF2B5EF4-FFF2-40B4-BE49-F238E27FC236}">
                <a16:creationId xmlns:a16="http://schemas.microsoft.com/office/drawing/2014/main" id="{CCE157A1-498F-4E0B-A43B-7A5BA94CD4F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6019" name="Line 19">
              <a:extLst>
                <a:ext uri="{FF2B5EF4-FFF2-40B4-BE49-F238E27FC236}">
                  <a16:creationId xmlns:a16="http://schemas.microsoft.com/office/drawing/2014/main" id="{D62E9323-1168-4194-B989-74E5771F0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0" name="Line 20">
              <a:extLst>
                <a:ext uri="{FF2B5EF4-FFF2-40B4-BE49-F238E27FC236}">
                  <a16:creationId xmlns:a16="http://schemas.microsoft.com/office/drawing/2014/main" id="{C46B6AD2-802F-4BC4-83FC-E5ECB2628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1" name="Line 21">
              <a:extLst>
                <a:ext uri="{FF2B5EF4-FFF2-40B4-BE49-F238E27FC236}">
                  <a16:creationId xmlns:a16="http://schemas.microsoft.com/office/drawing/2014/main" id="{B7909FEA-4B21-48E9-A8A8-8E07CB636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7DF0C204-6F01-4149-809A-42FF95AE9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3920620-104A-40FC-81FD-5CFC84C04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Traverse a collection of elements</a:t>
            </a:r>
          </a:p>
          <a:p>
            <a:pPr lvl="1"/>
            <a:r>
              <a:rPr lang="en-US" altLang="en-US" b="1" dirty="0"/>
              <a:t>Move from the front to the end</a:t>
            </a:r>
          </a:p>
          <a:p>
            <a:pPr lvl="1"/>
            <a:r>
              <a:rPr lang="en-US" altLang="en-US" b="1" dirty="0"/>
              <a:t>“Bubble” the </a:t>
            </a:r>
            <a:r>
              <a:rPr lang="en-US" altLang="en-US" b="1" dirty="0">
                <a:solidFill>
                  <a:srgbClr val="3333FF"/>
                </a:solidFill>
              </a:rPr>
              <a:t>largest value</a:t>
            </a:r>
            <a:r>
              <a:rPr lang="en-US" altLang="en-US" b="1" dirty="0"/>
              <a:t> to the end using </a:t>
            </a:r>
            <a:r>
              <a:rPr lang="en-US" altLang="en-US" b="1" dirty="0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07F216E3-686F-44FF-B1D1-55D2B993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9" name="Line 5">
            <a:extLst>
              <a:ext uri="{FF2B5EF4-FFF2-40B4-BE49-F238E27FC236}">
                <a16:creationId xmlns:a16="http://schemas.microsoft.com/office/drawing/2014/main" id="{F8446384-1B2E-48CA-8D5B-2F1E51587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Line 6">
            <a:extLst>
              <a:ext uri="{FF2B5EF4-FFF2-40B4-BE49-F238E27FC236}">
                <a16:creationId xmlns:a16="http://schemas.microsoft.com/office/drawing/2014/main" id="{ACDD10FB-884D-4464-9058-CC6895C3F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1" name="Line 7">
            <a:extLst>
              <a:ext uri="{FF2B5EF4-FFF2-40B4-BE49-F238E27FC236}">
                <a16:creationId xmlns:a16="http://schemas.microsoft.com/office/drawing/2014/main" id="{9D0AF42E-D9DA-4CF3-B6B4-3A70C65F7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DD482472-36E2-45B3-B777-7A74C8923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Line 9">
            <a:extLst>
              <a:ext uri="{FF2B5EF4-FFF2-40B4-BE49-F238E27FC236}">
                <a16:creationId xmlns:a16="http://schemas.microsoft.com/office/drawing/2014/main" id="{D1B6F93C-4EC7-4C23-9D87-3ADDEABFB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5DBCFD9F-62A8-46BC-9665-38A5E157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10955" name="Rectangle 11">
            <a:extLst>
              <a:ext uri="{FF2B5EF4-FFF2-40B4-BE49-F238E27FC236}">
                <a16:creationId xmlns:a16="http://schemas.microsoft.com/office/drawing/2014/main" id="{96D1586F-8F34-4EA9-A9C9-1DE488B07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55CFECED-6577-4289-AFDA-8F2777D2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53DB82BC-C84C-4CA0-A61A-13AF37A3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42</a:t>
            </a:r>
            <a:endParaRPr lang="en-US" altLang="en-US" b="0" dirty="0"/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7C28EB93-C67B-4056-8FEA-87F00A71D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27150E65-C4BD-4106-ADF3-8FFA6344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1AE2E5D5-9FD7-42BA-9BD3-7953031A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32263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/>
              <a:t>1          2          3          4            5            6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183387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11812805-0F19-4A23-9F5C-EFED9D8C5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7027" name="Text Box 3">
            <a:extLst>
              <a:ext uri="{FF2B5EF4-FFF2-40B4-BE49-F238E27FC236}">
                <a16:creationId xmlns:a16="http://schemas.microsoft.com/office/drawing/2014/main" id="{F06C816B-3692-43AF-8909-FBA0E2AFB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7028" name="Text Box 4">
            <a:extLst>
              <a:ext uri="{FF2B5EF4-FFF2-40B4-BE49-F238E27FC236}">
                <a16:creationId xmlns:a16="http://schemas.microsoft.com/office/drawing/2014/main" id="{9A8C008B-3327-4A46-9118-2B0A421B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7029" name="Text Box 5">
            <a:extLst>
              <a:ext uri="{FF2B5EF4-FFF2-40B4-BE49-F238E27FC236}">
                <a16:creationId xmlns:a16="http://schemas.microsoft.com/office/drawing/2014/main" id="{AE150378-2B68-4800-B281-161AC4BF5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7030" name="Text Box 6">
            <a:extLst>
              <a:ext uri="{FF2B5EF4-FFF2-40B4-BE49-F238E27FC236}">
                <a16:creationId xmlns:a16="http://schemas.microsoft.com/office/drawing/2014/main" id="{8D384C3E-AFB5-41D6-8EF4-0519D413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7031" name="Text Box 7">
            <a:extLst>
              <a:ext uri="{FF2B5EF4-FFF2-40B4-BE49-F238E27FC236}">
                <a16:creationId xmlns:a16="http://schemas.microsoft.com/office/drawing/2014/main" id="{2F6FA9C3-8AD6-4041-B380-8DF2A45E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7032" name="Text Box 8">
            <a:extLst>
              <a:ext uri="{FF2B5EF4-FFF2-40B4-BE49-F238E27FC236}">
                <a16:creationId xmlns:a16="http://schemas.microsoft.com/office/drawing/2014/main" id="{81C2F463-FD44-4760-A1AD-4413940A9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7033" name="Text Box 9">
            <a:extLst>
              <a:ext uri="{FF2B5EF4-FFF2-40B4-BE49-F238E27FC236}">
                <a16:creationId xmlns:a16="http://schemas.microsoft.com/office/drawing/2014/main" id="{0A24923C-F71A-4F24-B0F5-99B847EA3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7034" name="Text Box 10">
            <a:extLst>
              <a:ext uri="{FF2B5EF4-FFF2-40B4-BE49-F238E27FC236}">
                <a16:creationId xmlns:a16="http://schemas.microsoft.com/office/drawing/2014/main" id="{37BE5099-5221-4CF9-85B9-6467ABE3E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7035" name="Text Box 11">
            <a:extLst>
              <a:ext uri="{FF2B5EF4-FFF2-40B4-BE49-F238E27FC236}">
                <a16:creationId xmlns:a16="http://schemas.microsoft.com/office/drawing/2014/main" id="{184EBED1-BA02-4B77-A610-B93DE92BE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7042" name="Group 18">
            <a:extLst>
              <a:ext uri="{FF2B5EF4-FFF2-40B4-BE49-F238E27FC236}">
                <a16:creationId xmlns:a16="http://schemas.microsoft.com/office/drawing/2014/main" id="{D8655B85-22A8-45DC-ABB8-850EA715EE8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7043" name="Line 19">
              <a:extLst>
                <a:ext uri="{FF2B5EF4-FFF2-40B4-BE49-F238E27FC236}">
                  <a16:creationId xmlns:a16="http://schemas.microsoft.com/office/drawing/2014/main" id="{7815F3FD-1115-4B1F-AC29-82C390CC8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4" name="Line 20">
              <a:extLst>
                <a:ext uri="{FF2B5EF4-FFF2-40B4-BE49-F238E27FC236}">
                  <a16:creationId xmlns:a16="http://schemas.microsoft.com/office/drawing/2014/main" id="{CA9A01BB-78D2-494D-8249-9EC90EAA2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5" name="Line 21">
              <a:extLst>
                <a:ext uri="{FF2B5EF4-FFF2-40B4-BE49-F238E27FC236}">
                  <a16:creationId xmlns:a16="http://schemas.microsoft.com/office/drawing/2014/main" id="{911C864F-10C9-4677-BA80-9BA602E50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048" name="Text Box 24">
            <a:extLst>
              <a:ext uri="{FF2B5EF4-FFF2-40B4-BE49-F238E27FC236}">
                <a16:creationId xmlns:a16="http://schemas.microsoft.com/office/drawing/2014/main" id="{4D075F37-BA70-4780-AD42-DF59DFDF4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66B9FA61-D974-44A4-809E-259D66A02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8051" name="Text Box 3">
            <a:extLst>
              <a:ext uri="{FF2B5EF4-FFF2-40B4-BE49-F238E27FC236}">
                <a16:creationId xmlns:a16="http://schemas.microsoft.com/office/drawing/2014/main" id="{275F2FD9-7E07-44AF-B350-28ACFE0A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7F7DF1D4-7224-4921-AC24-E6D08C95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8053" name="Text Box 5">
            <a:extLst>
              <a:ext uri="{FF2B5EF4-FFF2-40B4-BE49-F238E27FC236}">
                <a16:creationId xmlns:a16="http://schemas.microsoft.com/office/drawing/2014/main" id="{4DB4B026-E5C1-4FC8-A3CD-2D2429C3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8054" name="Text Box 6">
            <a:extLst>
              <a:ext uri="{FF2B5EF4-FFF2-40B4-BE49-F238E27FC236}">
                <a16:creationId xmlns:a16="http://schemas.microsoft.com/office/drawing/2014/main" id="{E7835F04-36EC-45DF-9B3F-4F0CD0F03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4A05A86C-DDDD-4279-AE5F-F4C93F6E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8056" name="Text Box 8">
            <a:extLst>
              <a:ext uri="{FF2B5EF4-FFF2-40B4-BE49-F238E27FC236}">
                <a16:creationId xmlns:a16="http://schemas.microsoft.com/office/drawing/2014/main" id="{875D3ACF-D5BA-43EC-988A-C89F1746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8057" name="Text Box 9">
            <a:extLst>
              <a:ext uri="{FF2B5EF4-FFF2-40B4-BE49-F238E27FC236}">
                <a16:creationId xmlns:a16="http://schemas.microsoft.com/office/drawing/2014/main" id="{005E3944-D881-4363-B447-76BDDAFF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8058" name="Text Box 10">
            <a:extLst>
              <a:ext uri="{FF2B5EF4-FFF2-40B4-BE49-F238E27FC236}">
                <a16:creationId xmlns:a16="http://schemas.microsoft.com/office/drawing/2014/main" id="{56B43991-8184-4809-9917-22BC8274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8059" name="Text Box 11">
            <a:extLst>
              <a:ext uri="{FF2B5EF4-FFF2-40B4-BE49-F238E27FC236}">
                <a16:creationId xmlns:a16="http://schemas.microsoft.com/office/drawing/2014/main" id="{C3137A22-F2F0-4F08-9150-38B85DDF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8066" name="Group 18">
            <a:extLst>
              <a:ext uri="{FF2B5EF4-FFF2-40B4-BE49-F238E27FC236}">
                <a16:creationId xmlns:a16="http://schemas.microsoft.com/office/drawing/2014/main" id="{E51090D6-F450-4A25-B33A-72745B2D426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8067" name="Line 19">
              <a:extLst>
                <a:ext uri="{FF2B5EF4-FFF2-40B4-BE49-F238E27FC236}">
                  <a16:creationId xmlns:a16="http://schemas.microsoft.com/office/drawing/2014/main" id="{0D7E0AE8-C020-4C1B-9468-5032A8FF1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>
              <a:extLst>
                <a:ext uri="{FF2B5EF4-FFF2-40B4-BE49-F238E27FC236}">
                  <a16:creationId xmlns:a16="http://schemas.microsoft.com/office/drawing/2014/main" id="{DF8CB03B-53C0-4C9F-9C03-4F6752CA2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Line 21">
              <a:extLst>
                <a:ext uri="{FF2B5EF4-FFF2-40B4-BE49-F238E27FC236}">
                  <a16:creationId xmlns:a16="http://schemas.microsoft.com/office/drawing/2014/main" id="{4E1C5524-0D39-44D4-8529-D95F7EB8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72" name="Text Box 24">
            <a:extLst>
              <a:ext uri="{FF2B5EF4-FFF2-40B4-BE49-F238E27FC236}">
                <a16:creationId xmlns:a16="http://schemas.microsoft.com/office/drawing/2014/main" id="{8965BEFD-5694-40E0-8A62-1473DD59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D274759-A5A7-4B88-AB66-B194297B6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9075" name="Text Box 3">
            <a:extLst>
              <a:ext uri="{FF2B5EF4-FFF2-40B4-BE49-F238E27FC236}">
                <a16:creationId xmlns:a16="http://schemas.microsoft.com/office/drawing/2014/main" id="{491FA154-746B-411E-A4B7-533C181FC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02D3D6B3-B16B-4E00-900A-AD521F26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9077" name="Text Box 5">
            <a:extLst>
              <a:ext uri="{FF2B5EF4-FFF2-40B4-BE49-F238E27FC236}">
                <a16:creationId xmlns:a16="http://schemas.microsoft.com/office/drawing/2014/main" id="{C56462B0-B623-43F4-8E49-6D47214C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9078" name="Text Box 6">
            <a:extLst>
              <a:ext uri="{FF2B5EF4-FFF2-40B4-BE49-F238E27FC236}">
                <a16:creationId xmlns:a16="http://schemas.microsoft.com/office/drawing/2014/main" id="{AF477823-735B-472C-B844-48A8FD0BD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9079" name="Text Box 7">
            <a:extLst>
              <a:ext uri="{FF2B5EF4-FFF2-40B4-BE49-F238E27FC236}">
                <a16:creationId xmlns:a16="http://schemas.microsoft.com/office/drawing/2014/main" id="{D1B73861-2930-408B-8A6D-EB0F38C27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9080" name="Text Box 8">
            <a:extLst>
              <a:ext uri="{FF2B5EF4-FFF2-40B4-BE49-F238E27FC236}">
                <a16:creationId xmlns:a16="http://schemas.microsoft.com/office/drawing/2014/main" id="{AFC8F414-DE8E-4CBF-8A3C-793218203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9081" name="Text Box 9">
            <a:extLst>
              <a:ext uri="{FF2B5EF4-FFF2-40B4-BE49-F238E27FC236}">
                <a16:creationId xmlns:a16="http://schemas.microsoft.com/office/drawing/2014/main" id="{4CF0839D-F7C3-4C04-9201-C8EB50A6A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9082" name="Text Box 10">
            <a:extLst>
              <a:ext uri="{FF2B5EF4-FFF2-40B4-BE49-F238E27FC236}">
                <a16:creationId xmlns:a16="http://schemas.microsoft.com/office/drawing/2014/main" id="{779808A9-B3CA-4904-9AAF-E4185E7A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59083" name="Text Box 11">
            <a:extLst>
              <a:ext uri="{FF2B5EF4-FFF2-40B4-BE49-F238E27FC236}">
                <a16:creationId xmlns:a16="http://schemas.microsoft.com/office/drawing/2014/main" id="{29FCE53E-C448-4CEB-AED6-9D12CC21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59090" name="Group 18">
            <a:extLst>
              <a:ext uri="{FF2B5EF4-FFF2-40B4-BE49-F238E27FC236}">
                <a16:creationId xmlns:a16="http://schemas.microsoft.com/office/drawing/2014/main" id="{BA791A82-5344-4267-97CA-8BE501E5F9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59091" name="Line 19">
              <a:extLst>
                <a:ext uri="{FF2B5EF4-FFF2-40B4-BE49-F238E27FC236}">
                  <a16:creationId xmlns:a16="http://schemas.microsoft.com/office/drawing/2014/main" id="{6B222D92-769B-4810-A524-95007312B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2" name="Line 20">
              <a:extLst>
                <a:ext uri="{FF2B5EF4-FFF2-40B4-BE49-F238E27FC236}">
                  <a16:creationId xmlns:a16="http://schemas.microsoft.com/office/drawing/2014/main" id="{3A2BE70A-8CD2-420A-858B-4D262255D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Line 21">
              <a:extLst>
                <a:ext uri="{FF2B5EF4-FFF2-40B4-BE49-F238E27FC236}">
                  <a16:creationId xmlns:a16="http://schemas.microsoft.com/office/drawing/2014/main" id="{C550F68D-E86C-48C1-81AF-DF3F8A371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55A6316D-AB56-44A8-B836-7CCF7C9B2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0099" name="Text Box 3">
            <a:extLst>
              <a:ext uri="{FF2B5EF4-FFF2-40B4-BE49-F238E27FC236}">
                <a16:creationId xmlns:a16="http://schemas.microsoft.com/office/drawing/2014/main" id="{26ED2213-8BDA-44A4-BA7D-89C841640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0100" name="Text Box 4">
            <a:extLst>
              <a:ext uri="{FF2B5EF4-FFF2-40B4-BE49-F238E27FC236}">
                <a16:creationId xmlns:a16="http://schemas.microsoft.com/office/drawing/2014/main" id="{ABC5145E-2A71-4D4E-B11E-8A67E936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0101" name="Text Box 5">
            <a:extLst>
              <a:ext uri="{FF2B5EF4-FFF2-40B4-BE49-F238E27FC236}">
                <a16:creationId xmlns:a16="http://schemas.microsoft.com/office/drawing/2014/main" id="{9ED81F76-1D70-4C3C-8CDE-05137991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0102" name="Text Box 6">
            <a:extLst>
              <a:ext uri="{FF2B5EF4-FFF2-40B4-BE49-F238E27FC236}">
                <a16:creationId xmlns:a16="http://schemas.microsoft.com/office/drawing/2014/main" id="{C3EF60CC-FB2B-4AF9-8871-93907F33E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0103" name="Text Box 7">
            <a:extLst>
              <a:ext uri="{FF2B5EF4-FFF2-40B4-BE49-F238E27FC236}">
                <a16:creationId xmlns:a16="http://schemas.microsoft.com/office/drawing/2014/main" id="{ED044519-9557-45BF-8865-DA17C06B6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0104" name="Text Box 8">
            <a:extLst>
              <a:ext uri="{FF2B5EF4-FFF2-40B4-BE49-F238E27FC236}">
                <a16:creationId xmlns:a16="http://schemas.microsoft.com/office/drawing/2014/main" id="{152D98B7-043B-43AD-B017-1BF3C23F5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0105" name="Text Box 9">
            <a:extLst>
              <a:ext uri="{FF2B5EF4-FFF2-40B4-BE49-F238E27FC236}">
                <a16:creationId xmlns:a16="http://schemas.microsoft.com/office/drawing/2014/main" id="{D48E01F8-F164-4598-BCFD-8607BED2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0106" name="Text Box 10">
            <a:extLst>
              <a:ext uri="{FF2B5EF4-FFF2-40B4-BE49-F238E27FC236}">
                <a16:creationId xmlns:a16="http://schemas.microsoft.com/office/drawing/2014/main" id="{C1820FF2-3678-4D2A-AB95-681541FDA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0107" name="Text Box 11">
            <a:extLst>
              <a:ext uri="{FF2B5EF4-FFF2-40B4-BE49-F238E27FC236}">
                <a16:creationId xmlns:a16="http://schemas.microsoft.com/office/drawing/2014/main" id="{51A4078C-B873-4A27-BF5F-5A9EB0C78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0114" name="Group 18">
            <a:extLst>
              <a:ext uri="{FF2B5EF4-FFF2-40B4-BE49-F238E27FC236}">
                <a16:creationId xmlns:a16="http://schemas.microsoft.com/office/drawing/2014/main" id="{96166935-50A7-44F0-A330-1821D172AB2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0115" name="Line 19">
              <a:extLst>
                <a:ext uri="{FF2B5EF4-FFF2-40B4-BE49-F238E27FC236}">
                  <a16:creationId xmlns:a16="http://schemas.microsoft.com/office/drawing/2014/main" id="{FC85AF68-2149-489B-8AB8-028FAFD41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6" name="Line 20">
              <a:extLst>
                <a:ext uri="{FF2B5EF4-FFF2-40B4-BE49-F238E27FC236}">
                  <a16:creationId xmlns:a16="http://schemas.microsoft.com/office/drawing/2014/main" id="{2E1D43C7-81B7-4E41-B6CF-8982C7594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7" name="Line 21">
              <a:extLst>
                <a:ext uri="{FF2B5EF4-FFF2-40B4-BE49-F238E27FC236}">
                  <a16:creationId xmlns:a16="http://schemas.microsoft.com/office/drawing/2014/main" id="{8A393AA3-0511-42F2-B079-211981504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0120" name="Text Box 24">
            <a:extLst>
              <a:ext uri="{FF2B5EF4-FFF2-40B4-BE49-F238E27FC236}">
                <a16:creationId xmlns:a16="http://schemas.microsoft.com/office/drawing/2014/main" id="{DDC051B3-D348-4043-93EB-C32DCC5D6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0972474E-E67F-40B0-86BD-112B525E4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1123" name="Text Box 3">
            <a:extLst>
              <a:ext uri="{FF2B5EF4-FFF2-40B4-BE49-F238E27FC236}">
                <a16:creationId xmlns:a16="http://schemas.microsoft.com/office/drawing/2014/main" id="{82D2E390-EDDE-4B31-918F-725181B5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20F4A66A-8056-4D82-99A7-88587E3A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1125" name="Text Box 5">
            <a:extLst>
              <a:ext uri="{FF2B5EF4-FFF2-40B4-BE49-F238E27FC236}">
                <a16:creationId xmlns:a16="http://schemas.microsoft.com/office/drawing/2014/main" id="{D35C6B9E-F6AE-4BE6-8B9B-7BCF593D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1126" name="Text Box 6">
            <a:extLst>
              <a:ext uri="{FF2B5EF4-FFF2-40B4-BE49-F238E27FC236}">
                <a16:creationId xmlns:a16="http://schemas.microsoft.com/office/drawing/2014/main" id="{A34A10FA-DCB6-4062-9535-981DCAC96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1127" name="Text Box 7">
            <a:extLst>
              <a:ext uri="{FF2B5EF4-FFF2-40B4-BE49-F238E27FC236}">
                <a16:creationId xmlns:a16="http://schemas.microsoft.com/office/drawing/2014/main" id="{20D75C48-863F-4A94-A9B2-6CC67DB2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1128" name="Text Box 8">
            <a:extLst>
              <a:ext uri="{FF2B5EF4-FFF2-40B4-BE49-F238E27FC236}">
                <a16:creationId xmlns:a16="http://schemas.microsoft.com/office/drawing/2014/main" id="{BD576CC6-B668-4851-B62A-75B26C49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1129" name="Text Box 9">
            <a:extLst>
              <a:ext uri="{FF2B5EF4-FFF2-40B4-BE49-F238E27FC236}">
                <a16:creationId xmlns:a16="http://schemas.microsoft.com/office/drawing/2014/main" id="{3D4C638F-8677-4939-9A81-EE719ECB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1130" name="Text Box 10">
            <a:extLst>
              <a:ext uri="{FF2B5EF4-FFF2-40B4-BE49-F238E27FC236}">
                <a16:creationId xmlns:a16="http://schemas.microsoft.com/office/drawing/2014/main" id="{CD735D75-76EE-4394-B2A9-2C1881BF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1131" name="Text Box 11">
            <a:extLst>
              <a:ext uri="{FF2B5EF4-FFF2-40B4-BE49-F238E27FC236}">
                <a16:creationId xmlns:a16="http://schemas.microsoft.com/office/drawing/2014/main" id="{5FF10A3A-7ED6-4D4B-8E04-05D4B9840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1138" name="Group 18">
            <a:extLst>
              <a:ext uri="{FF2B5EF4-FFF2-40B4-BE49-F238E27FC236}">
                <a16:creationId xmlns:a16="http://schemas.microsoft.com/office/drawing/2014/main" id="{1D553C4A-7407-4CDC-87C6-DC91382DEFA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1139" name="Line 19">
              <a:extLst>
                <a:ext uri="{FF2B5EF4-FFF2-40B4-BE49-F238E27FC236}">
                  <a16:creationId xmlns:a16="http://schemas.microsoft.com/office/drawing/2014/main" id="{9820C8A3-574B-4279-A2F0-4171A93C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>
              <a:extLst>
                <a:ext uri="{FF2B5EF4-FFF2-40B4-BE49-F238E27FC236}">
                  <a16:creationId xmlns:a16="http://schemas.microsoft.com/office/drawing/2014/main" id="{4BDF4B0A-1EA0-4877-9BD2-6E48BDA0B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>
              <a:extLst>
                <a:ext uri="{FF2B5EF4-FFF2-40B4-BE49-F238E27FC236}">
                  <a16:creationId xmlns:a16="http://schemas.microsoft.com/office/drawing/2014/main" id="{A6D24A78-9699-4308-ACA4-3F905BB8A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4" name="Text Box 24">
            <a:extLst>
              <a:ext uri="{FF2B5EF4-FFF2-40B4-BE49-F238E27FC236}">
                <a16:creationId xmlns:a16="http://schemas.microsoft.com/office/drawing/2014/main" id="{9145898C-E828-4FEC-876D-AEA8740F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F8705D2A-8E39-489A-AD65-E27FD9931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2147" name="Text Box 3">
            <a:extLst>
              <a:ext uri="{FF2B5EF4-FFF2-40B4-BE49-F238E27FC236}">
                <a16:creationId xmlns:a16="http://schemas.microsoft.com/office/drawing/2014/main" id="{FFB4D27A-55EF-4945-824C-7CA27B89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2148" name="Text Box 4">
            <a:extLst>
              <a:ext uri="{FF2B5EF4-FFF2-40B4-BE49-F238E27FC236}">
                <a16:creationId xmlns:a16="http://schemas.microsoft.com/office/drawing/2014/main" id="{4BC766E9-216C-4891-AF5B-095C157B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2149" name="Text Box 5">
            <a:extLst>
              <a:ext uri="{FF2B5EF4-FFF2-40B4-BE49-F238E27FC236}">
                <a16:creationId xmlns:a16="http://schemas.microsoft.com/office/drawing/2014/main" id="{647FD456-7DF6-459E-9E7B-AFD2C857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2150" name="Text Box 6">
            <a:extLst>
              <a:ext uri="{FF2B5EF4-FFF2-40B4-BE49-F238E27FC236}">
                <a16:creationId xmlns:a16="http://schemas.microsoft.com/office/drawing/2014/main" id="{53210BA6-51DF-4887-B0D8-3883ECDA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2151" name="Text Box 7">
            <a:extLst>
              <a:ext uri="{FF2B5EF4-FFF2-40B4-BE49-F238E27FC236}">
                <a16:creationId xmlns:a16="http://schemas.microsoft.com/office/drawing/2014/main" id="{71A83CF3-FF41-4F0B-B396-278F243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2152" name="Text Box 8">
            <a:extLst>
              <a:ext uri="{FF2B5EF4-FFF2-40B4-BE49-F238E27FC236}">
                <a16:creationId xmlns:a16="http://schemas.microsoft.com/office/drawing/2014/main" id="{27BE30AF-7043-49AF-A3BB-6BFB9404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2153" name="Text Box 9">
            <a:extLst>
              <a:ext uri="{FF2B5EF4-FFF2-40B4-BE49-F238E27FC236}">
                <a16:creationId xmlns:a16="http://schemas.microsoft.com/office/drawing/2014/main" id="{C4705C2B-19F1-4167-A657-6085B103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2154" name="Text Box 10">
            <a:extLst>
              <a:ext uri="{FF2B5EF4-FFF2-40B4-BE49-F238E27FC236}">
                <a16:creationId xmlns:a16="http://schemas.microsoft.com/office/drawing/2014/main" id="{C27FFECD-E580-4CF2-92DE-D2FD65A8C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2155" name="Text Box 11">
            <a:extLst>
              <a:ext uri="{FF2B5EF4-FFF2-40B4-BE49-F238E27FC236}">
                <a16:creationId xmlns:a16="http://schemas.microsoft.com/office/drawing/2014/main" id="{96388CE1-4B34-4D8D-B4F3-7F1C9C8AF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2162" name="Group 18">
            <a:extLst>
              <a:ext uri="{FF2B5EF4-FFF2-40B4-BE49-F238E27FC236}">
                <a16:creationId xmlns:a16="http://schemas.microsoft.com/office/drawing/2014/main" id="{0591547F-AB3D-44FB-BE63-280F7DEFF53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2163" name="Line 19">
              <a:extLst>
                <a:ext uri="{FF2B5EF4-FFF2-40B4-BE49-F238E27FC236}">
                  <a16:creationId xmlns:a16="http://schemas.microsoft.com/office/drawing/2014/main" id="{1D31555C-F8CA-42AD-A037-239EA4242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4" name="Line 20">
              <a:extLst>
                <a:ext uri="{FF2B5EF4-FFF2-40B4-BE49-F238E27FC236}">
                  <a16:creationId xmlns:a16="http://schemas.microsoft.com/office/drawing/2014/main" id="{6735F4BF-4E3E-4FE4-9344-C90A45108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Line 21">
              <a:extLst>
                <a:ext uri="{FF2B5EF4-FFF2-40B4-BE49-F238E27FC236}">
                  <a16:creationId xmlns:a16="http://schemas.microsoft.com/office/drawing/2014/main" id="{55087239-05A8-4766-ACA6-7B85DCAB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0BF1705D-DACB-44FD-AA79-F9785CAC6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3171" name="Text Box 3">
            <a:extLst>
              <a:ext uri="{FF2B5EF4-FFF2-40B4-BE49-F238E27FC236}">
                <a16:creationId xmlns:a16="http://schemas.microsoft.com/office/drawing/2014/main" id="{BA865830-C244-45C1-B526-193A975F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3172" name="Text Box 4">
            <a:extLst>
              <a:ext uri="{FF2B5EF4-FFF2-40B4-BE49-F238E27FC236}">
                <a16:creationId xmlns:a16="http://schemas.microsoft.com/office/drawing/2014/main" id="{0458041E-D8D4-41D6-AAC6-C60AC115F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3173" name="Text Box 5">
            <a:extLst>
              <a:ext uri="{FF2B5EF4-FFF2-40B4-BE49-F238E27FC236}">
                <a16:creationId xmlns:a16="http://schemas.microsoft.com/office/drawing/2014/main" id="{6FFD4948-166C-4C57-B551-95C8F1D8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3174" name="Text Box 6">
            <a:extLst>
              <a:ext uri="{FF2B5EF4-FFF2-40B4-BE49-F238E27FC236}">
                <a16:creationId xmlns:a16="http://schemas.microsoft.com/office/drawing/2014/main" id="{1F42B84D-6A75-46D8-8258-D946C334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3175" name="Text Box 7">
            <a:extLst>
              <a:ext uri="{FF2B5EF4-FFF2-40B4-BE49-F238E27FC236}">
                <a16:creationId xmlns:a16="http://schemas.microsoft.com/office/drawing/2014/main" id="{7BCFD39C-B337-47D4-8D31-449575502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3176" name="Text Box 8">
            <a:extLst>
              <a:ext uri="{FF2B5EF4-FFF2-40B4-BE49-F238E27FC236}">
                <a16:creationId xmlns:a16="http://schemas.microsoft.com/office/drawing/2014/main" id="{1D90B4E3-88C4-4934-876C-8B8638D17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3177" name="Text Box 9">
            <a:extLst>
              <a:ext uri="{FF2B5EF4-FFF2-40B4-BE49-F238E27FC236}">
                <a16:creationId xmlns:a16="http://schemas.microsoft.com/office/drawing/2014/main" id="{83CFD688-DA5C-4606-9D0F-64CD26CF0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3178" name="Text Box 10">
            <a:extLst>
              <a:ext uri="{FF2B5EF4-FFF2-40B4-BE49-F238E27FC236}">
                <a16:creationId xmlns:a16="http://schemas.microsoft.com/office/drawing/2014/main" id="{763BB9A6-4D84-4144-A3C4-53D2C99AE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3179" name="Text Box 11">
            <a:extLst>
              <a:ext uri="{FF2B5EF4-FFF2-40B4-BE49-F238E27FC236}">
                <a16:creationId xmlns:a16="http://schemas.microsoft.com/office/drawing/2014/main" id="{ED1D3A84-11D4-419F-95AF-81919432C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3186" name="Group 18">
            <a:extLst>
              <a:ext uri="{FF2B5EF4-FFF2-40B4-BE49-F238E27FC236}">
                <a16:creationId xmlns:a16="http://schemas.microsoft.com/office/drawing/2014/main" id="{0E08BBFF-24FF-4A33-9C05-D003D4E4D25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3187" name="Line 19">
              <a:extLst>
                <a:ext uri="{FF2B5EF4-FFF2-40B4-BE49-F238E27FC236}">
                  <a16:creationId xmlns:a16="http://schemas.microsoft.com/office/drawing/2014/main" id="{2120A1AB-0A03-4C55-A344-FC98A3F8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Line 20">
              <a:extLst>
                <a:ext uri="{FF2B5EF4-FFF2-40B4-BE49-F238E27FC236}">
                  <a16:creationId xmlns:a16="http://schemas.microsoft.com/office/drawing/2014/main" id="{344E16EB-FACA-423E-AC37-6B2D4CE5C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Line 21">
              <a:extLst>
                <a:ext uri="{FF2B5EF4-FFF2-40B4-BE49-F238E27FC236}">
                  <a16:creationId xmlns:a16="http://schemas.microsoft.com/office/drawing/2014/main" id="{70110AE5-BBC6-46AF-8B17-E59952916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192" name="Text Box 24">
            <a:extLst>
              <a:ext uri="{FF2B5EF4-FFF2-40B4-BE49-F238E27FC236}">
                <a16:creationId xmlns:a16="http://schemas.microsoft.com/office/drawing/2014/main" id="{2F4C830C-60F5-4B94-B70B-CCA1AC59A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08D84954-8116-4F4B-86FB-17833F24E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46110236-82CF-46CF-99D4-9B835CC7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4196" name="Text Box 4">
            <a:extLst>
              <a:ext uri="{FF2B5EF4-FFF2-40B4-BE49-F238E27FC236}">
                <a16:creationId xmlns:a16="http://schemas.microsoft.com/office/drawing/2014/main" id="{C0A6BE31-6859-45CA-AA5A-3350BA0A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4197" name="Text Box 5">
            <a:extLst>
              <a:ext uri="{FF2B5EF4-FFF2-40B4-BE49-F238E27FC236}">
                <a16:creationId xmlns:a16="http://schemas.microsoft.com/office/drawing/2014/main" id="{067D838F-CC4E-4D32-9CFA-09C11341D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4198" name="Text Box 6">
            <a:extLst>
              <a:ext uri="{FF2B5EF4-FFF2-40B4-BE49-F238E27FC236}">
                <a16:creationId xmlns:a16="http://schemas.microsoft.com/office/drawing/2014/main" id="{E546D45E-20D8-48EF-908E-9AA77F4CD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4199" name="Text Box 7">
            <a:extLst>
              <a:ext uri="{FF2B5EF4-FFF2-40B4-BE49-F238E27FC236}">
                <a16:creationId xmlns:a16="http://schemas.microsoft.com/office/drawing/2014/main" id="{FAA30669-2AF9-4A55-B53C-F30CADF2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4200" name="Text Box 8">
            <a:extLst>
              <a:ext uri="{FF2B5EF4-FFF2-40B4-BE49-F238E27FC236}">
                <a16:creationId xmlns:a16="http://schemas.microsoft.com/office/drawing/2014/main" id="{79FEAD54-0C37-4168-8265-E3B8559A8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4201" name="Text Box 9">
            <a:extLst>
              <a:ext uri="{FF2B5EF4-FFF2-40B4-BE49-F238E27FC236}">
                <a16:creationId xmlns:a16="http://schemas.microsoft.com/office/drawing/2014/main" id="{4C1A0F20-45FF-4E35-915F-FB22CF4F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4202" name="Text Box 10">
            <a:extLst>
              <a:ext uri="{FF2B5EF4-FFF2-40B4-BE49-F238E27FC236}">
                <a16:creationId xmlns:a16="http://schemas.microsoft.com/office/drawing/2014/main" id="{D4832E80-025F-49CE-ADD1-D35CDF5D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4203" name="Text Box 11">
            <a:extLst>
              <a:ext uri="{FF2B5EF4-FFF2-40B4-BE49-F238E27FC236}">
                <a16:creationId xmlns:a16="http://schemas.microsoft.com/office/drawing/2014/main" id="{F99047E0-BCE4-40AC-9636-9E012C97A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4210" name="Group 18">
            <a:extLst>
              <a:ext uri="{FF2B5EF4-FFF2-40B4-BE49-F238E27FC236}">
                <a16:creationId xmlns:a16="http://schemas.microsoft.com/office/drawing/2014/main" id="{2A82D1E9-88D1-4587-8865-0DB99806BF6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4211" name="Line 19">
              <a:extLst>
                <a:ext uri="{FF2B5EF4-FFF2-40B4-BE49-F238E27FC236}">
                  <a16:creationId xmlns:a16="http://schemas.microsoft.com/office/drawing/2014/main" id="{D0A2716A-123D-4C26-AAD1-60B01E1A2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Line 20">
              <a:extLst>
                <a:ext uri="{FF2B5EF4-FFF2-40B4-BE49-F238E27FC236}">
                  <a16:creationId xmlns:a16="http://schemas.microsoft.com/office/drawing/2014/main" id="{6C6B2EBA-0757-4EDB-8DEE-CDACF11AD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Line 21">
              <a:extLst>
                <a:ext uri="{FF2B5EF4-FFF2-40B4-BE49-F238E27FC236}">
                  <a16:creationId xmlns:a16="http://schemas.microsoft.com/office/drawing/2014/main" id="{5CF50240-B236-401F-AC7D-2B594C0CA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DCDB2109-9577-4B72-BBB4-798C739F0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5219" name="Text Box 3">
            <a:extLst>
              <a:ext uri="{FF2B5EF4-FFF2-40B4-BE49-F238E27FC236}">
                <a16:creationId xmlns:a16="http://schemas.microsoft.com/office/drawing/2014/main" id="{06AB4F19-33A1-4911-A15E-6C518E1A7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id="{962B2EB0-2BD8-432A-95A5-9298D425A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5221" name="Text Box 5">
            <a:extLst>
              <a:ext uri="{FF2B5EF4-FFF2-40B4-BE49-F238E27FC236}">
                <a16:creationId xmlns:a16="http://schemas.microsoft.com/office/drawing/2014/main" id="{9E536570-6CB5-46EF-B1C1-C3400D94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5222" name="Text Box 6">
            <a:extLst>
              <a:ext uri="{FF2B5EF4-FFF2-40B4-BE49-F238E27FC236}">
                <a16:creationId xmlns:a16="http://schemas.microsoft.com/office/drawing/2014/main" id="{19825968-90C7-48D8-89C5-710DF3EB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5223" name="Text Box 7">
            <a:extLst>
              <a:ext uri="{FF2B5EF4-FFF2-40B4-BE49-F238E27FC236}">
                <a16:creationId xmlns:a16="http://schemas.microsoft.com/office/drawing/2014/main" id="{CBDB6BBE-8B3D-4FE8-85C0-B6CCABBB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5224" name="Text Box 8">
            <a:extLst>
              <a:ext uri="{FF2B5EF4-FFF2-40B4-BE49-F238E27FC236}">
                <a16:creationId xmlns:a16="http://schemas.microsoft.com/office/drawing/2014/main" id="{60B4F389-54FC-4B34-93C6-6C3619884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5225" name="Text Box 9">
            <a:extLst>
              <a:ext uri="{FF2B5EF4-FFF2-40B4-BE49-F238E27FC236}">
                <a16:creationId xmlns:a16="http://schemas.microsoft.com/office/drawing/2014/main" id="{090E1935-BD68-4A45-B305-51945DA5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5226" name="Text Box 10">
            <a:extLst>
              <a:ext uri="{FF2B5EF4-FFF2-40B4-BE49-F238E27FC236}">
                <a16:creationId xmlns:a16="http://schemas.microsoft.com/office/drawing/2014/main" id="{801F2AF4-0D49-4981-934E-7CE950F5B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5227" name="Text Box 11">
            <a:extLst>
              <a:ext uri="{FF2B5EF4-FFF2-40B4-BE49-F238E27FC236}">
                <a16:creationId xmlns:a16="http://schemas.microsoft.com/office/drawing/2014/main" id="{799D1038-08E9-4F8A-A1F7-BDA62EA3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5234" name="Group 18">
            <a:extLst>
              <a:ext uri="{FF2B5EF4-FFF2-40B4-BE49-F238E27FC236}">
                <a16:creationId xmlns:a16="http://schemas.microsoft.com/office/drawing/2014/main" id="{42FE007D-3A02-4076-A1FA-576A584A63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5235" name="Line 19">
              <a:extLst>
                <a:ext uri="{FF2B5EF4-FFF2-40B4-BE49-F238E27FC236}">
                  <a16:creationId xmlns:a16="http://schemas.microsoft.com/office/drawing/2014/main" id="{B50E32B4-13DF-480A-B929-E835FE4ED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6" name="Line 20">
              <a:extLst>
                <a:ext uri="{FF2B5EF4-FFF2-40B4-BE49-F238E27FC236}">
                  <a16:creationId xmlns:a16="http://schemas.microsoft.com/office/drawing/2014/main" id="{46C17330-1C12-4427-B409-DBDA9F684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7" name="Line 21">
              <a:extLst>
                <a:ext uri="{FF2B5EF4-FFF2-40B4-BE49-F238E27FC236}">
                  <a16:creationId xmlns:a16="http://schemas.microsoft.com/office/drawing/2014/main" id="{AECA8416-2BCC-4340-B504-0876A3000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40" name="Text Box 24">
            <a:extLst>
              <a:ext uri="{FF2B5EF4-FFF2-40B4-BE49-F238E27FC236}">
                <a16:creationId xmlns:a16="http://schemas.microsoft.com/office/drawing/2014/main" id="{2CEE590E-EDD3-44DE-A2E1-8D87C1421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308F13C4-345C-4CB0-9EED-5D7D61831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6243" name="Text Box 3">
            <a:extLst>
              <a:ext uri="{FF2B5EF4-FFF2-40B4-BE49-F238E27FC236}">
                <a16:creationId xmlns:a16="http://schemas.microsoft.com/office/drawing/2014/main" id="{BF4E77AC-84A2-4BAC-A0A3-9C0D3923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76675E0D-B27D-403B-ACD5-A158E97B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1F0ABDC2-00DF-4116-96E0-89E4DE5C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EA08AAD0-83CC-4C50-9CF0-D0F43C0E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6247" name="Text Box 7">
            <a:extLst>
              <a:ext uri="{FF2B5EF4-FFF2-40B4-BE49-F238E27FC236}">
                <a16:creationId xmlns:a16="http://schemas.microsoft.com/office/drawing/2014/main" id="{E654E6E2-B978-4EB9-AACF-A28FA25D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6248" name="Text Box 8">
            <a:extLst>
              <a:ext uri="{FF2B5EF4-FFF2-40B4-BE49-F238E27FC236}">
                <a16:creationId xmlns:a16="http://schemas.microsoft.com/office/drawing/2014/main" id="{E9AB6B7D-C4F1-491D-85F4-D46B2230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6249" name="Text Box 9">
            <a:extLst>
              <a:ext uri="{FF2B5EF4-FFF2-40B4-BE49-F238E27FC236}">
                <a16:creationId xmlns:a16="http://schemas.microsoft.com/office/drawing/2014/main" id="{B65F6623-0AFA-48F8-B112-FAE10BA4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6250" name="Text Box 10">
            <a:extLst>
              <a:ext uri="{FF2B5EF4-FFF2-40B4-BE49-F238E27FC236}">
                <a16:creationId xmlns:a16="http://schemas.microsoft.com/office/drawing/2014/main" id="{D1940EEC-4FC9-4C31-9A33-C9A27A25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6251" name="Text Box 11">
            <a:extLst>
              <a:ext uri="{FF2B5EF4-FFF2-40B4-BE49-F238E27FC236}">
                <a16:creationId xmlns:a16="http://schemas.microsoft.com/office/drawing/2014/main" id="{6748C9F5-F30C-4E5C-AF7D-41AC22C23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6258" name="Group 18">
            <a:extLst>
              <a:ext uri="{FF2B5EF4-FFF2-40B4-BE49-F238E27FC236}">
                <a16:creationId xmlns:a16="http://schemas.microsoft.com/office/drawing/2014/main" id="{949B17DF-B96D-4C75-8695-2B932D5339D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6259" name="Line 19">
              <a:extLst>
                <a:ext uri="{FF2B5EF4-FFF2-40B4-BE49-F238E27FC236}">
                  <a16:creationId xmlns:a16="http://schemas.microsoft.com/office/drawing/2014/main" id="{4D051DFD-5885-4C4B-8D88-88F1CC326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Line 20">
              <a:extLst>
                <a:ext uri="{FF2B5EF4-FFF2-40B4-BE49-F238E27FC236}">
                  <a16:creationId xmlns:a16="http://schemas.microsoft.com/office/drawing/2014/main" id="{A4E33A92-9211-4433-9AEA-EF844DBD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Line 21">
              <a:extLst>
                <a:ext uri="{FF2B5EF4-FFF2-40B4-BE49-F238E27FC236}">
                  <a16:creationId xmlns:a16="http://schemas.microsoft.com/office/drawing/2014/main" id="{E7A59B37-DEE1-41B5-BA7C-EAB8DCD7F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4" name="Text Box 24">
            <a:extLst>
              <a:ext uri="{FF2B5EF4-FFF2-40B4-BE49-F238E27FC236}">
                <a16:creationId xmlns:a16="http://schemas.microsoft.com/office/drawing/2014/main" id="{4AA084C1-5E53-4FAD-B441-CDBFEF84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050">
            <a:extLst>
              <a:ext uri="{FF2B5EF4-FFF2-40B4-BE49-F238E27FC236}">
                <a16:creationId xmlns:a16="http://schemas.microsoft.com/office/drawing/2014/main" id="{5E834F1E-C234-4854-894C-E2036D684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1971" name="Rectangle 2051">
            <a:extLst>
              <a:ext uri="{FF2B5EF4-FFF2-40B4-BE49-F238E27FC236}">
                <a16:creationId xmlns:a16="http://schemas.microsoft.com/office/drawing/2014/main" id="{881B7FA2-0A9D-45E2-88BE-016ECD582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1972" name="Rectangle 2052">
            <a:extLst>
              <a:ext uri="{FF2B5EF4-FFF2-40B4-BE49-F238E27FC236}">
                <a16:creationId xmlns:a16="http://schemas.microsoft.com/office/drawing/2014/main" id="{10A82BE2-18F5-4BD6-B11B-4A7EDCEE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3" name="Line 2053">
            <a:extLst>
              <a:ext uri="{FF2B5EF4-FFF2-40B4-BE49-F238E27FC236}">
                <a16:creationId xmlns:a16="http://schemas.microsoft.com/office/drawing/2014/main" id="{199ADDEF-A163-4BD9-AFD9-D49272FDC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4" name="Line 2054">
            <a:extLst>
              <a:ext uri="{FF2B5EF4-FFF2-40B4-BE49-F238E27FC236}">
                <a16:creationId xmlns:a16="http://schemas.microsoft.com/office/drawing/2014/main" id="{4CD7A447-0B9E-4554-B111-A686BD54E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Line 2055">
            <a:extLst>
              <a:ext uri="{FF2B5EF4-FFF2-40B4-BE49-F238E27FC236}">
                <a16:creationId xmlns:a16="http://schemas.microsoft.com/office/drawing/2014/main" id="{42DB4589-0DAA-4860-87A2-919083FF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Line 2056">
            <a:extLst>
              <a:ext uri="{FF2B5EF4-FFF2-40B4-BE49-F238E27FC236}">
                <a16:creationId xmlns:a16="http://schemas.microsoft.com/office/drawing/2014/main" id="{7B237628-6F29-4749-A783-7812B9443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Line 2057">
            <a:extLst>
              <a:ext uri="{FF2B5EF4-FFF2-40B4-BE49-F238E27FC236}">
                <a16:creationId xmlns:a16="http://schemas.microsoft.com/office/drawing/2014/main" id="{7F1CFBAD-812D-43CF-9F4B-5AD6D88D1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Rectangle 2058">
            <a:extLst>
              <a:ext uri="{FF2B5EF4-FFF2-40B4-BE49-F238E27FC236}">
                <a16:creationId xmlns:a16="http://schemas.microsoft.com/office/drawing/2014/main" id="{3BD5D16A-5C69-47DC-AA61-1F39BF6E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11979" name="Rectangle 2059">
            <a:extLst>
              <a:ext uri="{FF2B5EF4-FFF2-40B4-BE49-F238E27FC236}">
                <a16:creationId xmlns:a16="http://schemas.microsoft.com/office/drawing/2014/main" id="{C390EDED-FAD4-4034-99F7-65130C4F0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11980" name="Rectangle 2060">
            <a:extLst>
              <a:ext uri="{FF2B5EF4-FFF2-40B4-BE49-F238E27FC236}">
                <a16:creationId xmlns:a16="http://schemas.microsoft.com/office/drawing/2014/main" id="{96F0DBB2-2058-4F01-88F2-776242BA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1981" name="Rectangle 2061">
            <a:extLst>
              <a:ext uri="{FF2B5EF4-FFF2-40B4-BE49-F238E27FC236}">
                <a16:creationId xmlns:a16="http://schemas.microsoft.com/office/drawing/2014/main" id="{C67CC5D3-5725-4483-8529-B69CA679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42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11982" name="Rectangle 2062">
            <a:extLst>
              <a:ext uri="{FF2B5EF4-FFF2-40B4-BE49-F238E27FC236}">
                <a16:creationId xmlns:a16="http://schemas.microsoft.com/office/drawing/2014/main" id="{14BF6EAB-BDA0-4B6A-AB3E-F4116132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11983" name="Rectangle 2063">
            <a:extLst>
              <a:ext uri="{FF2B5EF4-FFF2-40B4-BE49-F238E27FC236}">
                <a16:creationId xmlns:a16="http://schemas.microsoft.com/office/drawing/2014/main" id="{27ABFFA1-020A-4B4B-8274-4620062B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211984" name="Rectangle 2064">
            <a:extLst>
              <a:ext uri="{FF2B5EF4-FFF2-40B4-BE49-F238E27FC236}">
                <a16:creationId xmlns:a16="http://schemas.microsoft.com/office/drawing/2014/main" id="{861FEE0D-1457-47B2-82B0-05793FA4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11985" name="Rectangle 2065">
            <a:extLst>
              <a:ext uri="{FF2B5EF4-FFF2-40B4-BE49-F238E27FC236}">
                <a16:creationId xmlns:a16="http://schemas.microsoft.com/office/drawing/2014/main" id="{A3E6CDD0-3CE7-4B58-AD17-2C012F89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86" name="Rectangle 2066">
            <a:extLst>
              <a:ext uri="{FF2B5EF4-FFF2-40B4-BE49-F238E27FC236}">
                <a16:creationId xmlns:a16="http://schemas.microsoft.com/office/drawing/2014/main" id="{B2BC03B0-79E7-41EF-B7EF-BE2B68F43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87" name="AutoShape 2067">
            <a:extLst>
              <a:ext uri="{FF2B5EF4-FFF2-40B4-BE49-F238E27FC236}">
                <a16:creationId xmlns:a16="http://schemas.microsoft.com/office/drawing/2014/main" id="{CA7ECC2D-204F-40E8-A50F-F5FB0835A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1990" name="Group 2070">
            <a:extLst>
              <a:ext uri="{FF2B5EF4-FFF2-40B4-BE49-F238E27FC236}">
                <a16:creationId xmlns:a16="http://schemas.microsoft.com/office/drawing/2014/main" id="{E0C1D447-41CB-4EB5-9292-FEEBD9A35D93}"/>
              </a:ext>
            </a:extLst>
          </p:cNvPr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211988" name="Rectangle 2068">
              <a:extLst>
                <a:ext uri="{FF2B5EF4-FFF2-40B4-BE49-F238E27FC236}">
                  <a16:creationId xmlns:a16="http://schemas.microsoft.com/office/drawing/2014/main" id="{F12D5C0C-B05F-47E1-ADD4-55A2D8F3A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42</a:t>
              </a:r>
            </a:p>
          </p:txBody>
        </p:sp>
        <p:sp>
          <p:nvSpPr>
            <p:cNvPr id="211989" name="Rectangle 2069">
              <a:extLst>
                <a:ext uri="{FF2B5EF4-FFF2-40B4-BE49-F238E27FC236}">
                  <a16:creationId xmlns:a16="http://schemas.microsoft.com/office/drawing/2014/main" id="{24C2C9AF-7116-4928-BDCC-3659939D3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3F087424-38E5-404B-ADF0-07CFE20D0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7267" name="Text Box 3">
            <a:extLst>
              <a:ext uri="{FF2B5EF4-FFF2-40B4-BE49-F238E27FC236}">
                <a16:creationId xmlns:a16="http://schemas.microsoft.com/office/drawing/2014/main" id="{9524F7FE-07FD-4792-82E6-40FA7A62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5A242BF6-4614-4E22-B113-3F3B2570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95BF6A32-8B59-402A-9933-BA2AE3EF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7270" name="Text Box 6">
            <a:extLst>
              <a:ext uri="{FF2B5EF4-FFF2-40B4-BE49-F238E27FC236}">
                <a16:creationId xmlns:a16="http://schemas.microsoft.com/office/drawing/2014/main" id="{C974E70E-C492-4AD2-AB5E-910155ED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7271" name="Text Box 7">
            <a:extLst>
              <a:ext uri="{FF2B5EF4-FFF2-40B4-BE49-F238E27FC236}">
                <a16:creationId xmlns:a16="http://schemas.microsoft.com/office/drawing/2014/main" id="{4D3C9E9D-3FCD-4E21-8CFC-820550D3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7272" name="Text Box 8">
            <a:extLst>
              <a:ext uri="{FF2B5EF4-FFF2-40B4-BE49-F238E27FC236}">
                <a16:creationId xmlns:a16="http://schemas.microsoft.com/office/drawing/2014/main" id="{38458545-A2BD-4D59-A089-EC2F215A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7273" name="Text Box 9">
            <a:extLst>
              <a:ext uri="{FF2B5EF4-FFF2-40B4-BE49-F238E27FC236}">
                <a16:creationId xmlns:a16="http://schemas.microsoft.com/office/drawing/2014/main" id="{7756E792-94FE-4271-9952-A3721B811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7274" name="Text Box 10">
            <a:extLst>
              <a:ext uri="{FF2B5EF4-FFF2-40B4-BE49-F238E27FC236}">
                <a16:creationId xmlns:a16="http://schemas.microsoft.com/office/drawing/2014/main" id="{8F3C0F65-6F22-46A8-A028-457FC39B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7275" name="Text Box 11">
            <a:extLst>
              <a:ext uri="{FF2B5EF4-FFF2-40B4-BE49-F238E27FC236}">
                <a16:creationId xmlns:a16="http://schemas.microsoft.com/office/drawing/2014/main" id="{C56A2100-8C39-43D3-9C21-A9CDF096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7282" name="Group 18">
            <a:extLst>
              <a:ext uri="{FF2B5EF4-FFF2-40B4-BE49-F238E27FC236}">
                <a16:creationId xmlns:a16="http://schemas.microsoft.com/office/drawing/2014/main" id="{476F869F-C835-4B1D-8B0F-0A43DE185F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7283" name="Line 19">
              <a:extLst>
                <a:ext uri="{FF2B5EF4-FFF2-40B4-BE49-F238E27FC236}">
                  <a16:creationId xmlns:a16="http://schemas.microsoft.com/office/drawing/2014/main" id="{BCB0C669-E09D-4A0E-BFF4-7F83DD17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Line 20">
              <a:extLst>
                <a:ext uri="{FF2B5EF4-FFF2-40B4-BE49-F238E27FC236}">
                  <a16:creationId xmlns:a16="http://schemas.microsoft.com/office/drawing/2014/main" id="{2E6D707A-9ECD-45D0-AF6E-DEF8BE323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Line 21">
              <a:extLst>
                <a:ext uri="{FF2B5EF4-FFF2-40B4-BE49-F238E27FC236}">
                  <a16:creationId xmlns:a16="http://schemas.microsoft.com/office/drawing/2014/main" id="{E4B1FFCE-E84F-4AC0-A5CE-B90F9A6E6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F10BD92-7F99-4A8E-A68B-623E0C0D2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8291" name="Text Box 3">
            <a:extLst>
              <a:ext uri="{FF2B5EF4-FFF2-40B4-BE49-F238E27FC236}">
                <a16:creationId xmlns:a16="http://schemas.microsoft.com/office/drawing/2014/main" id="{BD874396-5618-411D-8D24-4ACA49AD0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8292" name="Text Box 4">
            <a:extLst>
              <a:ext uri="{FF2B5EF4-FFF2-40B4-BE49-F238E27FC236}">
                <a16:creationId xmlns:a16="http://schemas.microsoft.com/office/drawing/2014/main" id="{240F6D4F-26EA-4090-A06E-9B72BBB57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8293" name="Text Box 5">
            <a:extLst>
              <a:ext uri="{FF2B5EF4-FFF2-40B4-BE49-F238E27FC236}">
                <a16:creationId xmlns:a16="http://schemas.microsoft.com/office/drawing/2014/main" id="{438E927E-667F-4189-AD46-31D08AC17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8294" name="Text Box 6">
            <a:extLst>
              <a:ext uri="{FF2B5EF4-FFF2-40B4-BE49-F238E27FC236}">
                <a16:creationId xmlns:a16="http://schemas.microsoft.com/office/drawing/2014/main" id="{09C1DB1A-F746-4EEB-A744-473CDD53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8295" name="Text Box 7">
            <a:extLst>
              <a:ext uri="{FF2B5EF4-FFF2-40B4-BE49-F238E27FC236}">
                <a16:creationId xmlns:a16="http://schemas.microsoft.com/office/drawing/2014/main" id="{7E722195-08FC-4D82-B84D-72070504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8296" name="Text Box 8">
            <a:extLst>
              <a:ext uri="{FF2B5EF4-FFF2-40B4-BE49-F238E27FC236}">
                <a16:creationId xmlns:a16="http://schemas.microsoft.com/office/drawing/2014/main" id="{69A146AE-71E4-4528-93AF-585F3F726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8297" name="Text Box 9">
            <a:extLst>
              <a:ext uri="{FF2B5EF4-FFF2-40B4-BE49-F238E27FC236}">
                <a16:creationId xmlns:a16="http://schemas.microsoft.com/office/drawing/2014/main" id="{6E5F1952-45C3-4D89-94A5-0EED531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8298" name="Text Box 10">
            <a:extLst>
              <a:ext uri="{FF2B5EF4-FFF2-40B4-BE49-F238E27FC236}">
                <a16:creationId xmlns:a16="http://schemas.microsoft.com/office/drawing/2014/main" id="{6C5BCB08-584A-48BE-BF10-4819F3EAD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8299" name="Text Box 11">
            <a:extLst>
              <a:ext uri="{FF2B5EF4-FFF2-40B4-BE49-F238E27FC236}">
                <a16:creationId xmlns:a16="http://schemas.microsoft.com/office/drawing/2014/main" id="{5588D201-B60D-49E2-99B5-49518ED80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8306" name="Group 18">
            <a:extLst>
              <a:ext uri="{FF2B5EF4-FFF2-40B4-BE49-F238E27FC236}">
                <a16:creationId xmlns:a16="http://schemas.microsoft.com/office/drawing/2014/main" id="{54F9FD89-3CE4-4755-BCA4-4834CC48E9D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8307" name="Line 19">
              <a:extLst>
                <a:ext uri="{FF2B5EF4-FFF2-40B4-BE49-F238E27FC236}">
                  <a16:creationId xmlns:a16="http://schemas.microsoft.com/office/drawing/2014/main" id="{3C0F467D-0F3E-4C94-84E7-4BD8534CF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8" name="Line 20">
              <a:extLst>
                <a:ext uri="{FF2B5EF4-FFF2-40B4-BE49-F238E27FC236}">
                  <a16:creationId xmlns:a16="http://schemas.microsoft.com/office/drawing/2014/main" id="{ADEC77C6-8D2E-4C0D-8C17-8D52630DB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09" name="Line 21">
              <a:extLst>
                <a:ext uri="{FF2B5EF4-FFF2-40B4-BE49-F238E27FC236}">
                  <a16:creationId xmlns:a16="http://schemas.microsoft.com/office/drawing/2014/main" id="{57C9FCAE-C1E9-46C9-A674-6C1A3AD57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8312" name="Text Box 24">
            <a:extLst>
              <a:ext uri="{FF2B5EF4-FFF2-40B4-BE49-F238E27FC236}">
                <a16:creationId xmlns:a16="http://schemas.microsoft.com/office/drawing/2014/main" id="{4E2E0A90-4EC8-47F3-A5CA-62EEF5834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4412CC23-9FBC-449E-9516-EBC66D1A4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9315" name="Text Box 3">
            <a:extLst>
              <a:ext uri="{FF2B5EF4-FFF2-40B4-BE49-F238E27FC236}">
                <a16:creationId xmlns:a16="http://schemas.microsoft.com/office/drawing/2014/main" id="{42C644DE-30CA-405D-84F1-DA0CAEF5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9316" name="Text Box 4">
            <a:extLst>
              <a:ext uri="{FF2B5EF4-FFF2-40B4-BE49-F238E27FC236}">
                <a16:creationId xmlns:a16="http://schemas.microsoft.com/office/drawing/2014/main" id="{8757BDEC-35FB-469B-936F-DE394B4C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9317" name="Text Box 5">
            <a:extLst>
              <a:ext uri="{FF2B5EF4-FFF2-40B4-BE49-F238E27FC236}">
                <a16:creationId xmlns:a16="http://schemas.microsoft.com/office/drawing/2014/main" id="{4B4B294F-5196-42FA-982B-E3766FA3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9318" name="Text Box 6">
            <a:extLst>
              <a:ext uri="{FF2B5EF4-FFF2-40B4-BE49-F238E27FC236}">
                <a16:creationId xmlns:a16="http://schemas.microsoft.com/office/drawing/2014/main" id="{88AF8351-8984-4BC1-89B3-AB48C5B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9319" name="Text Box 7">
            <a:extLst>
              <a:ext uri="{FF2B5EF4-FFF2-40B4-BE49-F238E27FC236}">
                <a16:creationId xmlns:a16="http://schemas.microsoft.com/office/drawing/2014/main" id="{1B73F140-27F5-4DC1-ADC1-70212E58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9320" name="Text Box 8">
            <a:extLst>
              <a:ext uri="{FF2B5EF4-FFF2-40B4-BE49-F238E27FC236}">
                <a16:creationId xmlns:a16="http://schemas.microsoft.com/office/drawing/2014/main" id="{85B8B8C4-F33F-4454-BC68-9E90CA31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9321" name="Text Box 9">
            <a:extLst>
              <a:ext uri="{FF2B5EF4-FFF2-40B4-BE49-F238E27FC236}">
                <a16:creationId xmlns:a16="http://schemas.microsoft.com/office/drawing/2014/main" id="{EEEF9B75-8A97-4228-927D-F9866481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9322" name="Text Box 10">
            <a:extLst>
              <a:ext uri="{FF2B5EF4-FFF2-40B4-BE49-F238E27FC236}">
                <a16:creationId xmlns:a16="http://schemas.microsoft.com/office/drawing/2014/main" id="{DA8A13C6-2090-4FD4-AE3F-6A1C4552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69323" name="Text Box 11">
            <a:extLst>
              <a:ext uri="{FF2B5EF4-FFF2-40B4-BE49-F238E27FC236}">
                <a16:creationId xmlns:a16="http://schemas.microsoft.com/office/drawing/2014/main" id="{93041FDE-AFB0-48F8-BCFC-B289DDE1A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69330" name="Group 18">
            <a:extLst>
              <a:ext uri="{FF2B5EF4-FFF2-40B4-BE49-F238E27FC236}">
                <a16:creationId xmlns:a16="http://schemas.microsoft.com/office/drawing/2014/main" id="{AEE0AFAD-256D-45A7-A57E-4FFA94C9E0C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9331" name="Line 19">
              <a:extLst>
                <a:ext uri="{FF2B5EF4-FFF2-40B4-BE49-F238E27FC236}">
                  <a16:creationId xmlns:a16="http://schemas.microsoft.com/office/drawing/2014/main" id="{E1D36746-75D8-46E1-9929-01967D72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229EB3A0-BEFC-48FC-9B14-75ED5BEF9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44057EB9-D1A5-4098-AF77-A4A0FE8B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36" name="Text Box 24">
            <a:extLst>
              <a:ext uri="{FF2B5EF4-FFF2-40B4-BE49-F238E27FC236}">
                <a16:creationId xmlns:a16="http://schemas.microsoft.com/office/drawing/2014/main" id="{12607540-457A-4EDE-B7A0-CEC62660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936B288-7B89-4423-AD5E-553A92EDE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Second Pass of Outer Loop</a:t>
            </a:r>
          </a:p>
        </p:txBody>
      </p:sp>
      <p:sp>
        <p:nvSpPr>
          <p:cNvPr id="270339" name="Text Box 3">
            <a:extLst>
              <a:ext uri="{FF2B5EF4-FFF2-40B4-BE49-F238E27FC236}">
                <a16:creationId xmlns:a16="http://schemas.microsoft.com/office/drawing/2014/main" id="{3349426A-958A-4A2B-9400-556C18A1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0340" name="Text Box 4">
            <a:extLst>
              <a:ext uri="{FF2B5EF4-FFF2-40B4-BE49-F238E27FC236}">
                <a16:creationId xmlns:a16="http://schemas.microsoft.com/office/drawing/2014/main" id="{697DFC58-E04C-4853-A082-E89EF9B2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0341" name="Text Box 5">
            <a:extLst>
              <a:ext uri="{FF2B5EF4-FFF2-40B4-BE49-F238E27FC236}">
                <a16:creationId xmlns:a16="http://schemas.microsoft.com/office/drawing/2014/main" id="{9BFDBD64-2096-4883-8AEF-58ADD038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0342" name="Text Box 6">
            <a:extLst>
              <a:ext uri="{FF2B5EF4-FFF2-40B4-BE49-F238E27FC236}">
                <a16:creationId xmlns:a16="http://schemas.microsoft.com/office/drawing/2014/main" id="{A43F6EB7-0FAE-4D09-95D7-F47131CC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0343" name="Text Box 7">
            <a:extLst>
              <a:ext uri="{FF2B5EF4-FFF2-40B4-BE49-F238E27FC236}">
                <a16:creationId xmlns:a16="http://schemas.microsoft.com/office/drawing/2014/main" id="{D1BFCAA1-3F2F-4FA1-A618-E9C973D7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0344" name="Text Box 8">
            <a:extLst>
              <a:ext uri="{FF2B5EF4-FFF2-40B4-BE49-F238E27FC236}">
                <a16:creationId xmlns:a16="http://schemas.microsoft.com/office/drawing/2014/main" id="{0EA52C17-6575-4CEE-B668-8E0B361B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0345" name="Text Box 9">
            <a:extLst>
              <a:ext uri="{FF2B5EF4-FFF2-40B4-BE49-F238E27FC236}">
                <a16:creationId xmlns:a16="http://schemas.microsoft.com/office/drawing/2014/main" id="{4EB2F0EC-94D2-4FBF-A192-B9E44F54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0346" name="Text Box 10">
            <a:extLst>
              <a:ext uri="{FF2B5EF4-FFF2-40B4-BE49-F238E27FC236}">
                <a16:creationId xmlns:a16="http://schemas.microsoft.com/office/drawing/2014/main" id="{216767B1-9C47-4D94-8ABD-10B36BF99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0347" name="Text Box 11">
            <a:extLst>
              <a:ext uri="{FF2B5EF4-FFF2-40B4-BE49-F238E27FC236}">
                <a16:creationId xmlns:a16="http://schemas.microsoft.com/office/drawing/2014/main" id="{520CE279-D71C-44D8-8EF6-F84FC8C5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0354" name="Group 18">
            <a:extLst>
              <a:ext uri="{FF2B5EF4-FFF2-40B4-BE49-F238E27FC236}">
                <a16:creationId xmlns:a16="http://schemas.microsoft.com/office/drawing/2014/main" id="{B6982AC0-D75A-4924-B1EA-B613A01C50B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270355" name="Line 19">
              <a:extLst>
                <a:ext uri="{FF2B5EF4-FFF2-40B4-BE49-F238E27FC236}">
                  <a16:creationId xmlns:a16="http://schemas.microsoft.com/office/drawing/2014/main" id="{A2E9788C-6D1E-4EC3-8520-18CFB0B55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6" name="Line 20">
              <a:extLst>
                <a:ext uri="{FF2B5EF4-FFF2-40B4-BE49-F238E27FC236}">
                  <a16:creationId xmlns:a16="http://schemas.microsoft.com/office/drawing/2014/main" id="{B0666E8A-B54B-4DC3-8AB7-85418228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7" name="Line 21">
              <a:extLst>
                <a:ext uri="{FF2B5EF4-FFF2-40B4-BE49-F238E27FC236}">
                  <a16:creationId xmlns:a16="http://schemas.microsoft.com/office/drawing/2014/main" id="{A18B82E8-0C12-491F-9C76-35DBAA0E4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61" name="Text Box 25">
            <a:extLst>
              <a:ext uri="{FF2B5EF4-FFF2-40B4-BE49-F238E27FC236}">
                <a16:creationId xmlns:a16="http://schemas.microsoft.com/office/drawing/2014/main" id="{EDC0F3C0-00BD-4092-B55A-C72F5214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second “Bubble Up”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F19BECFD-81E5-48F0-A9E0-299C4B80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1363" name="Text Box 3">
            <a:extLst>
              <a:ext uri="{FF2B5EF4-FFF2-40B4-BE49-F238E27FC236}">
                <a16:creationId xmlns:a16="http://schemas.microsoft.com/office/drawing/2014/main" id="{642569E7-E5DA-4DE7-9820-A91FA11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F2F8336D-4C8B-4F95-BFF8-2483C46D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1365" name="Text Box 5">
            <a:extLst>
              <a:ext uri="{FF2B5EF4-FFF2-40B4-BE49-F238E27FC236}">
                <a16:creationId xmlns:a16="http://schemas.microsoft.com/office/drawing/2014/main" id="{D35DB8FA-C9B2-485A-B7F1-85D9CCFA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1366" name="Text Box 6">
            <a:extLst>
              <a:ext uri="{FF2B5EF4-FFF2-40B4-BE49-F238E27FC236}">
                <a16:creationId xmlns:a16="http://schemas.microsoft.com/office/drawing/2014/main" id="{9CD63343-BCAE-4737-9CBA-71E040010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1367" name="Text Box 7">
            <a:extLst>
              <a:ext uri="{FF2B5EF4-FFF2-40B4-BE49-F238E27FC236}">
                <a16:creationId xmlns:a16="http://schemas.microsoft.com/office/drawing/2014/main" id="{260E8B8E-05CA-4B2C-AAF8-3197F69F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1368" name="Text Box 8">
            <a:extLst>
              <a:ext uri="{FF2B5EF4-FFF2-40B4-BE49-F238E27FC236}">
                <a16:creationId xmlns:a16="http://schemas.microsoft.com/office/drawing/2014/main" id="{6E80782B-1548-4C2F-AC6B-214EBC70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1369" name="Text Box 9">
            <a:extLst>
              <a:ext uri="{FF2B5EF4-FFF2-40B4-BE49-F238E27FC236}">
                <a16:creationId xmlns:a16="http://schemas.microsoft.com/office/drawing/2014/main" id="{07D20084-A243-4C3E-9CFF-FB727BFA8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1370" name="Text Box 10">
            <a:extLst>
              <a:ext uri="{FF2B5EF4-FFF2-40B4-BE49-F238E27FC236}">
                <a16:creationId xmlns:a16="http://schemas.microsoft.com/office/drawing/2014/main" id="{793DE043-3C4D-45A8-AC02-7043FC22E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1371" name="Text Box 11">
            <a:extLst>
              <a:ext uri="{FF2B5EF4-FFF2-40B4-BE49-F238E27FC236}">
                <a16:creationId xmlns:a16="http://schemas.microsoft.com/office/drawing/2014/main" id="{A2ECCE39-4A80-4A3D-BDE8-1A4C34BEA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1378" name="Group 18">
            <a:extLst>
              <a:ext uri="{FF2B5EF4-FFF2-40B4-BE49-F238E27FC236}">
                <a16:creationId xmlns:a16="http://schemas.microsoft.com/office/drawing/2014/main" id="{483DA565-C2DC-44C5-AC0C-25788497F58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1379" name="Line 19">
              <a:extLst>
                <a:ext uri="{FF2B5EF4-FFF2-40B4-BE49-F238E27FC236}">
                  <a16:creationId xmlns:a16="http://schemas.microsoft.com/office/drawing/2014/main" id="{E3F24936-A33B-4035-A339-4B0A35D8B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Line 20">
              <a:extLst>
                <a:ext uri="{FF2B5EF4-FFF2-40B4-BE49-F238E27FC236}">
                  <a16:creationId xmlns:a16="http://schemas.microsoft.com/office/drawing/2014/main" id="{0AC75F2E-BA4E-4195-974B-C1F8783D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1" name="Line 21">
              <a:extLst>
                <a:ext uri="{FF2B5EF4-FFF2-40B4-BE49-F238E27FC236}">
                  <a16:creationId xmlns:a16="http://schemas.microsoft.com/office/drawing/2014/main" id="{9DB78194-400F-4CF0-A26C-A864FA809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45CF974A-20E1-46F1-A821-7AE6CCBE2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2387" name="Text Box 3">
            <a:extLst>
              <a:ext uri="{FF2B5EF4-FFF2-40B4-BE49-F238E27FC236}">
                <a16:creationId xmlns:a16="http://schemas.microsoft.com/office/drawing/2014/main" id="{F46619CB-4E46-408C-A33E-195B8A31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88424514-01CD-4862-980D-923558A46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2389" name="Text Box 5">
            <a:extLst>
              <a:ext uri="{FF2B5EF4-FFF2-40B4-BE49-F238E27FC236}">
                <a16:creationId xmlns:a16="http://schemas.microsoft.com/office/drawing/2014/main" id="{C0D09080-9040-4E3D-AEDD-E0B2516D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2390" name="Text Box 6">
            <a:extLst>
              <a:ext uri="{FF2B5EF4-FFF2-40B4-BE49-F238E27FC236}">
                <a16:creationId xmlns:a16="http://schemas.microsoft.com/office/drawing/2014/main" id="{D018782C-D936-461A-AC47-94EBADB1B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2391" name="Text Box 7">
            <a:extLst>
              <a:ext uri="{FF2B5EF4-FFF2-40B4-BE49-F238E27FC236}">
                <a16:creationId xmlns:a16="http://schemas.microsoft.com/office/drawing/2014/main" id="{3D227291-1778-475A-AC9C-6EC8CF837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2392" name="Text Box 8">
            <a:extLst>
              <a:ext uri="{FF2B5EF4-FFF2-40B4-BE49-F238E27FC236}">
                <a16:creationId xmlns:a16="http://schemas.microsoft.com/office/drawing/2014/main" id="{EA9C6E2B-A0FF-448D-83C8-B89443E8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2393" name="Text Box 9">
            <a:extLst>
              <a:ext uri="{FF2B5EF4-FFF2-40B4-BE49-F238E27FC236}">
                <a16:creationId xmlns:a16="http://schemas.microsoft.com/office/drawing/2014/main" id="{ECC0AFC4-A53E-4516-A71C-70A90784F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2394" name="Text Box 10">
            <a:extLst>
              <a:ext uri="{FF2B5EF4-FFF2-40B4-BE49-F238E27FC236}">
                <a16:creationId xmlns:a16="http://schemas.microsoft.com/office/drawing/2014/main" id="{88F573CB-D8C3-47D1-BE10-5456B4F3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2395" name="Text Box 11">
            <a:extLst>
              <a:ext uri="{FF2B5EF4-FFF2-40B4-BE49-F238E27FC236}">
                <a16:creationId xmlns:a16="http://schemas.microsoft.com/office/drawing/2014/main" id="{2F8E325C-60AC-4019-8F11-7AE402AB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2402" name="Group 18">
            <a:extLst>
              <a:ext uri="{FF2B5EF4-FFF2-40B4-BE49-F238E27FC236}">
                <a16:creationId xmlns:a16="http://schemas.microsoft.com/office/drawing/2014/main" id="{ED859400-D3C7-42F1-99AD-25F949B83B7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2403" name="Line 19">
              <a:extLst>
                <a:ext uri="{FF2B5EF4-FFF2-40B4-BE49-F238E27FC236}">
                  <a16:creationId xmlns:a16="http://schemas.microsoft.com/office/drawing/2014/main" id="{2CF7B31B-C53D-460C-BCCC-6FECAFC50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4" name="Line 20">
              <a:extLst>
                <a:ext uri="{FF2B5EF4-FFF2-40B4-BE49-F238E27FC236}">
                  <a16:creationId xmlns:a16="http://schemas.microsoft.com/office/drawing/2014/main" id="{505061BC-1D6C-4D44-9A3E-B29AF9D7B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5" name="Line 21">
              <a:extLst>
                <a:ext uri="{FF2B5EF4-FFF2-40B4-BE49-F238E27FC236}">
                  <a16:creationId xmlns:a16="http://schemas.microsoft.com/office/drawing/2014/main" id="{0EB40677-1344-4848-93DC-E9D5E1B77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408" name="Text Box 24">
            <a:extLst>
              <a:ext uri="{FF2B5EF4-FFF2-40B4-BE49-F238E27FC236}">
                <a16:creationId xmlns:a16="http://schemas.microsoft.com/office/drawing/2014/main" id="{CCB56F76-C024-4CC1-9D44-D8090A082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77EE2786-5184-47BC-B09C-670C477AE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3411" name="Text Box 3">
            <a:extLst>
              <a:ext uri="{FF2B5EF4-FFF2-40B4-BE49-F238E27FC236}">
                <a16:creationId xmlns:a16="http://schemas.microsoft.com/office/drawing/2014/main" id="{FE938307-34A1-4E97-AB4B-8B5A6ED44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4C529978-1309-45AD-935B-EC75BD96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3413" name="Text Box 5">
            <a:extLst>
              <a:ext uri="{FF2B5EF4-FFF2-40B4-BE49-F238E27FC236}">
                <a16:creationId xmlns:a16="http://schemas.microsoft.com/office/drawing/2014/main" id="{4562CF4B-8419-4276-BAA7-C80126F7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3414" name="Text Box 6">
            <a:extLst>
              <a:ext uri="{FF2B5EF4-FFF2-40B4-BE49-F238E27FC236}">
                <a16:creationId xmlns:a16="http://schemas.microsoft.com/office/drawing/2014/main" id="{6BFECFD8-5FD5-491A-9837-7D4ADA16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3415" name="Text Box 7">
            <a:extLst>
              <a:ext uri="{FF2B5EF4-FFF2-40B4-BE49-F238E27FC236}">
                <a16:creationId xmlns:a16="http://schemas.microsoft.com/office/drawing/2014/main" id="{9CD275F3-D69E-4938-B897-1A2F466C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3416" name="Text Box 8">
            <a:extLst>
              <a:ext uri="{FF2B5EF4-FFF2-40B4-BE49-F238E27FC236}">
                <a16:creationId xmlns:a16="http://schemas.microsoft.com/office/drawing/2014/main" id="{DAC436B4-F1D1-4394-A69A-39D0FB30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3417" name="Text Box 9">
            <a:extLst>
              <a:ext uri="{FF2B5EF4-FFF2-40B4-BE49-F238E27FC236}">
                <a16:creationId xmlns:a16="http://schemas.microsoft.com/office/drawing/2014/main" id="{6FF30E01-E3AC-4015-BE3B-0A702A18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3418" name="Text Box 10">
            <a:extLst>
              <a:ext uri="{FF2B5EF4-FFF2-40B4-BE49-F238E27FC236}">
                <a16:creationId xmlns:a16="http://schemas.microsoft.com/office/drawing/2014/main" id="{F9EFFB80-2388-4039-ABA2-538C01D52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3419" name="Text Box 11">
            <a:extLst>
              <a:ext uri="{FF2B5EF4-FFF2-40B4-BE49-F238E27FC236}">
                <a16:creationId xmlns:a16="http://schemas.microsoft.com/office/drawing/2014/main" id="{55AF32E8-1CF0-4B6E-9695-91139062C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3426" name="Group 18">
            <a:extLst>
              <a:ext uri="{FF2B5EF4-FFF2-40B4-BE49-F238E27FC236}">
                <a16:creationId xmlns:a16="http://schemas.microsoft.com/office/drawing/2014/main" id="{4E172DD7-7374-482F-A1F1-5E42F9A4844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3427" name="Line 19">
              <a:extLst>
                <a:ext uri="{FF2B5EF4-FFF2-40B4-BE49-F238E27FC236}">
                  <a16:creationId xmlns:a16="http://schemas.microsoft.com/office/drawing/2014/main" id="{5966F8E7-E1E2-48B0-9047-65D16F3D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8" name="Line 20">
              <a:extLst>
                <a:ext uri="{FF2B5EF4-FFF2-40B4-BE49-F238E27FC236}">
                  <a16:creationId xmlns:a16="http://schemas.microsoft.com/office/drawing/2014/main" id="{A2A38C20-D603-43C0-9A01-680BDE320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Line 21">
              <a:extLst>
                <a:ext uri="{FF2B5EF4-FFF2-40B4-BE49-F238E27FC236}">
                  <a16:creationId xmlns:a16="http://schemas.microsoft.com/office/drawing/2014/main" id="{39072484-A730-4BA8-80B3-E7F315DA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32" name="Text Box 24">
            <a:extLst>
              <a:ext uri="{FF2B5EF4-FFF2-40B4-BE49-F238E27FC236}">
                <a16:creationId xmlns:a16="http://schemas.microsoft.com/office/drawing/2014/main" id="{BC0C40D8-E88B-450B-99EC-72666CC0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23AACD18-564D-4950-AB90-9A6F8FD1B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4435" name="Text Box 3">
            <a:extLst>
              <a:ext uri="{FF2B5EF4-FFF2-40B4-BE49-F238E27FC236}">
                <a16:creationId xmlns:a16="http://schemas.microsoft.com/office/drawing/2014/main" id="{0F95B838-8B33-4B89-B5E5-7920DD10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A7760825-E6A7-4F42-9192-D52A0C46C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4437" name="Text Box 5">
            <a:extLst>
              <a:ext uri="{FF2B5EF4-FFF2-40B4-BE49-F238E27FC236}">
                <a16:creationId xmlns:a16="http://schemas.microsoft.com/office/drawing/2014/main" id="{C52DB088-0A4C-4E94-8C8A-40FAECF47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372AD5CF-28F4-49B3-85D1-8775A258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0976873A-45CC-490E-8D1A-8E233448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4440" name="Text Box 8">
            <a:extLst>
              <a:ext uri="{FF2B5EF4-FFF2-40B4-BE49-F238E27FC236}">
                <a16:creationId xmlns:a16="http://schemas.microsoft.com/office/drawing/2014/main" id="{112F6ED5-64FC-43D1-A0FF-1C33B032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4441" name="Text Box 9">
            <a:extLst>
              <a:ext uri="{FF2B5EF4-FFF2-40B4-BE49-F238E27FC236}">
                <a16:creationId xmlns:a16="http://schemas.microsoft.com/office/drawing/2014/main" id="{504C7195-20EF-4495-8842-5E286021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4442" name="Text Box 10">
            <a:extLst>
              <a:ext uri="{FF2B5EF4-FFF2-40B4-BE49-F238E27FC236}">
                <a16:creationId xmlns:a16="http://schemas.microsoft.com/office/drawing/2014/main" id="{884891B8-41E6-4658-9005-74473BB7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4443" name="Text Box 11">
            <a:extLst>
              <a:ext uri="{FF2B5EF4-FFF2-40B4-BE49-F238E27FC236}">
                <a16:creationId xmlns:a16="http://schemas.microsoft.com/office/drawing/2014/main" id="{4BA4643E-766C-47F2-BD6D-9356151CA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4450" name="Group 18">
            <a:extLst>
              <a:ext uri="{FF2B5EF4-FFF2-40B4-BE49-F238E27FC236}">
                <a16:creationId xmlns:a16="http://schemas.microsoft.com/office/drawing/2014/main" id="{709776B0-2F77-4554-B079-0B69F05EDB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4451" name="Line 19">
              <a:extLst>
                <a:ext uri="{FF2B5EF4-FFF2-40B4-BE49-F238E27FC236}">
                  <a16:creationId xmlns:a16="http://schemas.microsoft.com/office/drawing/2014/main" id="{E8FC7C1D-F64A-44E3-A716-4A8360E7B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Line 20">
              <a:extLst>
                <a:ext uri="{FF2B5EF4-FFF2-40B4-BE49-F238E27FC236}">
                  <a16:creationId xmlns:a16="http://schemas.microsoft.com/office/drawing/2014/main" id="{B044A20E-524F-437E-81F9-CEC8654A9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3" name="Line 21">
              <a:extLst>
                <a:ext uri="{FF2B5EF4-FFF2-40B4-BE49-F238E27FC236}">
                  <a16:creationId xmlns:a16="http://schemas.microsoft.com/office/drawing/2014/main" id="{2F5E7859-6394-4E69-B728-52F7FC623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422D31EA-7644-40D5-B514-DCB656B57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5459" name="Text Box 3">
            <a:extLst>
              <a:ext uri="{FF2B5EF4-FFF2-40B4-BE49-F238E27FC236}">
                <a16:creationId xmlns:a16="http://schemas.microsoft.com/office/drawing/2014/main" id="{E462D3EB-8087-4CED-84B4-EE85BF162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5460" name="Text Box 4">
            <a:extLst>
              <a:ext uri="{FF2B5EF4-FFF2-40B4-BE49-F238E27FC236}">
                <a16:creationId xmlns:a16="http://schemas.microsoft.com/office/drawing/2014/main" id="{E759313E-65BF-46BB-A8B4-B346E1C1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5461" name="Text Box 5">
            <a:extLst>
              <a:ext uri="{FF2B5EF4-FFF2-40B4-BE49-F238E27FC236}">
                <a16:creationId xmlns:a16="http://schemas.microsoft.com/office/drawing/2014/main" id="{DA3CC335-C7B4-413C-96CD-E745B7E6E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5462" name="Text Box 6">
            <a:extLst>
              <a:ext uri="{FF2B5EF4-FFF2-40B4-BE49-F238E27FC236}">
                <a16:creationId xmlns:a16="http://schemas.microsoft.com/office/drawing/2014/main" id="{D87D146B-F164-426F-8DBC-0D3D7A5D9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5463" name="Text Box 7">
            <a:extLst>
              <a:ext uri="{FF2B5EF4-FFF2-40B4-BE49-F238E27FC236}">
                <a16:creationId xmlns:a16="http://schemas.microsoft.com/office/drawing/2014/main" id="{2FEA71D3-266A-45E1-AC38-9492B8D8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5464" name="Text Box 8">
            <a:extLst>
              <a:ext uri="{FF2B5EF4-FFF2-40B4-BE49-F238E27FC236}">
                <a16:creationId xmlns:a16="http://schemas.microsoft.com/office/drawing/2014/main" id="{E27F6845-03FF-439B-A142-C03BAC22E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5465" name="Text Box 9">
            <a:extLst>
              <a:ext uri="{FF2B5EF4-FFF2-40B4-BE49-F238E27FC236}">
                <a16:creationId xmlns:a16="http://schemas.microsoft.com/office/drawing/2014/main" id="{DE54FAA6-C484-4D31-8686-E83E3E13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5466" name="Text Box 10">
            <a:extLst>
              <a:ext uri="{FF2B5EF4-FFF2-40B4-BE49-F238E27FC236}">
                <a16:creationId xmlns:a16="http://schemas.microsoft.com/office/drawing/2014/main" id="{C20734A4-2044-4810-8935-6F07B9B1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5467" name="Text Box 11">
            <a:extLst>
              <a:ext uri="{FF2B5EF4-FFF2-40B4-BE49-F238E27FC236}">
                <a16:creationId xmlns:a16="http://schemas.microsoft.com/office/drawing/2014/main" id="{D47BC5FA-F178-4C47-858B-1FAB985BD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5474" name="Group 18">
            <a:extLst>
              <a:ext uri="{FF2B5EF4-FFF2-40B4-BE49-F238E27FC236}">
                <a16:creationId xmlns:a16="http://schemas.microsoft.com/office/drawing/2014/main" id="{67211257-42A9-4CC2-AB39-A7B305E5814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5475" name="Line 19">
              <a:extLst>
                <a:ext uri="{FF2B5EF4-FFF2-40B4-BE49-F238E27FC236}">
                  <a16:creationId xmlns:a16="http://schemas.microsoft.com/office/drawing/2014/main" id="{4DE5D038-9CFD-4117-BCF4-06F65B534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6" name="Line 20">
              <a:extLst>
                <a:ext uri="{FF2B5EF4-FFF2-40B4-BE49-F238E27FC236}">
                  <a16:creationId xmlns:a16="http://schemas.microsoft.com/office/drawing/2014/main" id="{976054A4-CD7F-4FDF-B4B6-C5E9ACE34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77" name="Line 21">
              <a:extLst>
                <a:ext uri="{FF2B5EF4-FFF2-40B4-BE49-F238E27FC236}">
                  <a16:creationId xmlns:a16="http://schemas.microsoft.com/office/drawing/2014/main" id="{222034FB-6D49-4F00-AFA4-287C3F7E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5480" name="Text Box 24">
            <a:extLst>
              <a:ext uri="{FF2B5EF4-FFF2-40B4-BE49-F238E27FC236}">
                <a16:creationId xmlns:a16="http://schemas.microsoft.com/office/drawing/2014/main" id="{45F01500-F5F5-4CF9-8C31-D51272A2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215612AD-EEDE-47FD-BFDA-460F77F27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6483" name="Text Box 3">
            <a:extLst>
              <a:ext uri="{FF2B5EF4-FFF2-40B4-BE49-F238E27FC236}">
                <a16:creationId xmlns:a16="http://schemas.microsoft.com/office/drawing/2014/main" id="{D4321AE8-A94B-4A29-9146-795799E6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6484" name="Text Box 4">
            <a:extLst>
              <a:ext uri="{FF2B5EF4-FFF2-40B4-BE49-F238E27FC236}">
                <a16:creationId xmlns:a16="http://schemas.microsoft.com/office/drawing/2014/main" id="{23734B5D-FD85-46CD-BB20-F6FD255A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485" name="Text Box 5">
            <a:extLst>
              <a:ext uri="{FF2B5EF4-FFF2-40B4-BE49-F238E27FC236}">
                <a16:creationId xmlns:a16="http://schemas.microsoft.com/office/drawing/2014/main" id="{9FCE64D1-AA8C-40A2-9A86-96C671BA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6486" name="Text Box 6">
            <a:extLst>
              <a:ext uri="{FF2B5EF4-FFF2-40B4-BE49-F238E27FC236}">
                <a16:creationId xmlns:a16="http://schemas.microsoft.com/office/drawing/2014/main" id="{C4BA1D4B-7A36-44DF-887C-0CF5A867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6487" name="Text Box 7">
            <a:extLst>
              <a:ext uri="{FF2B5EF4-FFF2-40B4-BE49-F238E27FC236}">
                <a16:creationId xmlns:a16="http://schemas.microsoft.com/office/drawing/2014/main" id="{A227D622-5D91-42BA-9552-8F8C1523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6488" name="Text Box 8">
            <a:extLst>
              <a:ext uri="{FF2B5EF4-FFF2-40B4-BE49-F238E27FC236}">
                <a16:creationId xmlns:a16="http://schemas.microsoft.com/office/drawing/2014/main" id="{6D86E910-961A-47DC-A798-0BABEA14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6489" name="Text Box 9">
            <a:extLst>
              <a:ext uri="{FF2B5EF4-FFF2-40B4-BE49-F238E27FC236}">
                <a16:creationId xmlns:a16="http://schemas.microsoft.com/office/drawing/2014/main" id="{A07F072D-F4CF-4962-8615-E476D7F22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6490" name="Text Box 10">
            <a:extLst>
              <a:ext uri="{FF2B5EF4-FFF2-40B4-BE49-F238E27FC236}">
                <a16:creationId xmlns:a16="http://schemas.microsoft.com/office/drawing/2014/main" id="{160BF24F-44E7-4E5E-A652-B484DA60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6491" name="Text Box 11">
            <a:extLst>
              <a:ext uri="{FF2B5EF4-FFF2-40B4-BE49-F238E27FC236}">
                <a16:creationId xmlns:a16="http://schemas.microsoft.com/office/drawing/2014/main" id="{08A0A43B-D08F-46FA-8FE1-00946C4A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6498" name="Group 18">
            <a:extLst>
              <a:ext uri="{FF2B5EF4-FFF2-40B4-BE49-F238E27FC236}">
                <a16:creationId xmlns:a16="http://schemas.microsoft.com/office/drawing/2014/main" id="{E34918F7-B9EF-49D6-A813-6108AE4032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6499" name="Line 19">
              <a:extLst>
                <a:ext uri="{FF2B5EF4-FFF2-40B4-BE49-F238E27FC236}">
                  <a16:creationId xmlns:a16="http://schemas.microsoft.com/office/drawing/2014/main" id="{6A077389-75B2-4214-BF53-849EFAFF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0" name="Line 20">
              <a:extLst>
                <a:ext uri="{FF2B5EF4-FFF2-40B4-BE49-F238E27FC236}">
                  <a16:creationId xmlns:a16="http://schemas.microsoft.com/office/drawing/2014/main" id="{1B22B13A-12A7-4CDB-ABBA-DD519DE98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1" name="Line 21">
              <a:extLst>
                <a:ext uri="{FF2B5EF4-FFF2-40B4-BE49-F238E27FC236}">
                  <a16:creationId xmlns:a16="http://schemas.microsoft.com/office/drawing/2014/main" id="{EC51C5F8-171F-480D-9F70-D4DA3825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04" name="Text Box 24">
            <a:extLst>
              <a:ext uri="{FF2B5EF4-FFF2-40B4-BE49-F238E27FC236}">
                <a16:creationId xmlns:a16="http://schemas.microsoft.com/office/drawing/2014/main" id="{8DDF2AFF-6AD2-47F0-B8B8-8B72B265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BF0A3557-8687-4310-95F3-677B6E7CD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EE7BF2B4-A14D-4EF5-A5BA-2A4148D17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26913CCB-4B0B-48DB-83A5-1E291011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7" name="Line 5">
            <a:extLst>
              <a:ext uri="{FF2B5EF4-FFF2-40B4-BE49-F238E27FC236}">
                <a16:creationId xmlns:a16="http://schemas.microsoft.com/office/drawing/2014/main" id="{E2A51234-51F2-4131-BE38-8D8DE2BCF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8" name="Line 6">
            <a:extLst>
              <a:ext uri="{FF2B5EF4-FFF2-40B4-BE49-F238E27FC236}">
                <a16:creationId xmlns:a16="http://schemas.microsoft.com/office/drawing/2014/main" id="{B90CE786-391C-459E-A050-AF71762C1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9" name="Line 7">
            <a:extLst>
              <a:ext uri="{FF2B5EF4-FFF2-40B4-BE49-F238E27FC236}">
                <a16:creationId xmlns:a16="http://schemas.microsoft.com/office/drawing/2014/main" id="{4CE37BD7-977E-4C4A-9C80-2589F7368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0" name="Line 8">
            <a:extLst>
              <a:ext uri="{FF2B5EF4-FFF2-40B4-BE49-F238E27FC236}">
                <a16:creationId xmlns:a16="http://schemas.microsoft.com/office/drawing/2014/main" id="{D1CA251A-1947-4C95-978C-8EB8DD4AC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1" name="Line 9">
            <a:extLst>
              <a:ext uri="{FF2B5EF4-FFF2-40B4-BE49-F238E27FC236}">
                <a16:creationId xmlns:a16="http://schemas.microsoft.com/office/drawing/2014/main" id="{680F1C38-BD59-4E5F-A191-EFDBAC486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2" name="Rectangle 10">
            <a:extLst>
              <a:ext uri="{FF2B5EF4-FFF2-40B4-BE49-F238E27FC236}">
                <a16:creationId xmlns:a16="http://schemas.microsoft.com/office/drawing/2014/main" id="{FA26F599-37B9-4CE1-8BA8-35B0B2D13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13003" name="Rectangle 11">
            <a:extLst>
              <a:ext uri="{FF2B5EF4-FFF2-40B4-BE49-F238E27FC236}">
                <a16:creationId xmlns:a16="http://schemas.microsoft.com/office/drawing/2014/main" id="{3098E2E0-3C4C-44E7-9F0D-0E579FB3C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13004" name="Rectangle 12">
            <a:extLst>
              <a:ext uri="{FF2B5EF4-FFF2-40B4-BE49-F238E27FC236}">
                <a16:creationId xmlns:a16="http://schemas.microsoft.com/office/drawing/2014/main" id="{B098F439-3700-4557-9429-055752B3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35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13005" name="Rectangle 13">
            <a:extLst>
              <a:ext uri="{FF2B5EF4-FFF2-40B4-BE49-F238E27FC236}">
                <a16:creationId xmlns:a16="http://schemas.microsoft.com/office/drawing/2014/main" id="{7FDD25F8-0721-4925-B9E0-E9F1B37EE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96A9211B-EE2C-43C2-B528-283F6495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13007" name="Rectangle 15">
            <a:extLst>
              <a:ext uri="{FF2B5EF4-FFF2-40B4-BE49-F238E27FC236}">
                <a16:creationId xmlns:a16="http://schemas.microsoft.com/office/drawing/2014/main" id="{982FF709-7FB7-41D1-B118-25C28A9E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213008" name="Rectangle 16">
            <a:extLst>
              <a:ext uri="{FF2B5EF4-FFF2-40B4-BE49-F238E27FC236}">
                <a16:creationId xmlns:a16="http://schemas.microsoft.com/office/drawing/2014/main" id="{012E7163-CEAB-4EAD-9759-7DCDCD7A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13009" name="Rectangle 17">
            <a:extLst>
              <a:ext uri="{FF2B5EF4-FFF2-40B4-BE49-F238E27FC236}">
                <a16:creationId xmlns:a16="http://schemas.microsoft.com/office/drawing/2014/main" id="{42DE08B5-F711-4781-B441-C61C3CAD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10" name="Rectangle 18">
            <a:extLst>
              <a:ext uri="{FF2B5EF4-FFF2-40B4-BE49-F238E27FC236}">
                <a16:creationId xmlns:a16="http://schemas.microsoft.com/office/drawing/2014/main" id="{69DF56E4-0781-443E-B729-92830A1F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11" name="AutoShape 19">
            <a:extLst>
              <a:ext uri="{FF2B5EF4-FFF2-40B4-BE49-F238E27FC236}">
                <a16:creationId xmlns:a16="http://schemas.microsoft.com/office/drawing/2014/main" id="{207E0418-DA89-4A5A-8C10-254985A8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3012" name="Group 20">
            <a:extLst>
              <a:ext uri="{FF2B5EF4-FFF2-40B4-BE49-F238E27FC236}">
                <a16:creationId xmlns:a16="http://schemas.microsoft.com/office/drawing/2014/main" id="{EECD41FC-5110-4CFA-A3D8-DDA88B57004E}"/>
              </a:ext>
            </a:extLst>
          </p:cNvPr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213013" name="Rectangle 21">
              <a:extLst>
                <a:ext uri="{FF2B5EF4-FFF2-40B4-BE49-F238E27FC236}">
                  <a16:creationId xmlns:a16="http://schemas.microsoft.com/office/drawing/2014/main" id="{D5D8285A-5DB8-4EAB-A1A6-C9913DFCC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35</a:t>
              </a:r>
            </a:p>
          </p:txBody>
        </p:sp>
        <p:sp>
          <p:nvSpPr>
            <p:cNvPr id="213014" name="Rectangle 22">
              <a:extLst>
                <a:ext uri="{FF2B5EF4-FFF2-40B4-BE49-F238E27FC236}">
                  <a16:creationId xmlns:a16="http://schemas.microsoft.com/office/drawing/2014/main" id="{85821878-F33C-4BE5-81BC-B61F5F12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0085E345-0AB3-4B14-BCF8-2548D6967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7507" name="Text Box 3">
            <a:extLst>
              <a:ext uri="{FF2B5EF4-FFF2-40B4-BE49-F238E27FC236}">
                <a16:creationId xmlns:a16="http://schemas.microsoft.com/office/drawing/2014/main" id="{FE350205-97A6-4D65-8EC7-CE039BDF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7508" name="Text Box 4">
            <a:extLst>
              <a:ext uri="{FF2B5EF4-FFF2-40B4-BE49-F238E27FC236}">
                <a16:creationId xmlns:a16="http://schemas.microsoft.com/office/drawing/2014/main" id="{E4C11723-C5E0-47FB-82DD-947C7A69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7509" name="Text Box 5">
            <a:extLst>
              <a:ext uri="{FF2B5EF4-FFF2-40B4-BE49-F238E27FC236}">
                <a16:creationId xmlns:a16="http://schemas.microsoft.com/office/drawing/2014/main" id="{A06AAA0D-F60E-4FA5-B1F2-8B3A64423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7510" name="Text Box 6">
            <a:extLst>
              <a:ext uri="{FF2B5EF4-FFF2-40B4-BE49-F238E27FC236}">
                <a16:creationId xmlns:a16="http://schemas.microsoft.com/office/drawing/2014/main" id="{DCB12413-4571-4177-AC85-C4FD1C2B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7511" name="Text Box 7">
            <a:extLst>
              <a:ext uri="{FF2B5EF4-FFF2-40B4-BE49-F238E27FC236}">
                <a16:creationId xmlns:a16="http://schemas.microsoft.com/office/drawing/2014/main" id="{279D47B3-445A-4E38-9E53-2101E50C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7512" name="Text Box 8">
            <a:extLst>
              <a:ext uri="{FF2B5EF4-FFF2-40B4-BE49-F238E27FC236}">
                <a16:creationId xmlns:a16="http://schemas.microsoft.com/office/drawing/2014/main" id="{1A701525-5DCA-4BC9-AD9C-DDB7A33C1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7513" name="Text Box 9">
            <a:extLst>
              <a:ext uri="{FF2B5EF4-FFF2-40B4-BE49-F238E27FC236}">
                <a16:creationId xmlns:a16="http://schemas.microsoft.com/office/drawing/2014/main" id="{C357FC2F-4EAD-4E75-BA07-D17B7CEE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7514" name="Text Box 10">
            <a:extLst>
              <a:ext uri="{FF2B5EF4-FFF2-40B4-BE49-F238E27FC236}">
                <a16:creationId xmlns:a16="http://schemas.microsoft.com/office/drawing/2014/main" id="{1D8D689E-44FD-4882-98FD-6D24ACBB7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7515" name="Text Box 11">
            <a:extLst>
              <a:ext uri="{FF2B5EF4-FFF2-40B4-BE49-F238E27FC236}">
                <a16:creationId xmlns:a16="http://schemas.microsoft.com/office/drawing/2014/main" id="{89F7C2FE-C7DE-4964-BC54-6DD192D7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7522" name="Group 18">
            <a:extLst>
              <a:ext uri="{FF2B5EF4-FFF2-40B4-BE49-F238E27FC236}">
                <a16:creationId xmlns:a16="http://schemas.microsoft.com/office/drawing/2014/main" id="{16FFABA6-530A-4B46-A448-8E85718F310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7523" name="Line 19">
              <a:extLst>
                <a:ext uri="{FF2B5EF4-FFF2-40B4-BE49-F238E27FC236}">
                  <a16:creationId xmlns:a16="http://schemas.microsoft.com/office/drawing/2014/main" id="{86A366D5-23DE-4CB9-9C41-974733975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Line 20">
              <a:extLst>
                <a:ext uri="{FF2B5EF4-FFF2-40B4-BE49-F238E27FC236}">
                  <a16:creationId xmlns:a16="http://schemas.microsoft.com/office/drawing/2014/main" id="{B7EA3EBD-1DCE-4486-B4AF-F22B196D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5" name="Line 21">
              <a:extLst>
                <a:ext uri="{FF2B5EF4-FFF2-40B4-BE49-F238E27FC236}">
                  <a16:creationId xmlns:a16="http://schemas.microsoft.com/office/drawing/2014/main" id="{46EF4D21-7F33-457A-8869-A02073018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4C460EA7-6518-4D00-9140-97BC50054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8531" name="Text Box 3">
            <a:extLst>
              <a:ext uri="{FF2B5EF4-FFF2-40B4-BE49-F238E27FC236}">
                <a16:creationId xmlns:a16="http://schemas.microsoft.com/office/drawing/2014/main" id="{9A524E15-6327-449B-AF8C-B933AE73A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7FADCD60-95AA-4311-890F-0660954C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8533" name="Text Box 5">
            <a:extLst>
              <a:ext uri="{FF2B5EF4-FFF2-40B4-BE49-F238E27FC236}">
                <a16:creationId xmlns:a16="http://schemas.microsoft.com/office/drawing/2014/main" id="{7B433C14-A91A-44C0-A7C6-3CB2CDB6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8534" name="Text Box 6">
            <a:extLst>
              <a:ext uri="{FF2B5EF4-FFF2-40B4-BE49-F238E27FC236}">
                <a16:creationId xmlns:a16="http://schemas.microsoft.com/office/drawing/2014/main" id="{32DDDF16-25DB-4467-A386-23542B29A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8535" name="Text Box 7">
            <a:extLst>
              <a:ext uri="{FF2B5EF4-FFF2-40B4-BE49-F238E27FC236}">
                <a16:creationId xmlns:a16="http://schemas.microsoft.com/office/drawing/2014/main" id="{ED32B6D9-2801-4847-98B8-D5C1F6982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8536" name="Text Box 8">
            <a:extLst>
              <a:ext uri="{FF2B5EF4-FFF2-40B4-BE49-F238E27FC236}">
                <a16:creationId xmlns:a16="http://schemas.microsoft.com/office/drawing/2014/main" id="{D077FCCB-D1D7-4AED-ADA6-C9700B3CE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8537" name="Text Box 9">
            <a:extLst>
              <a:ext uri="{FF2B5EF4-FFF2-40B4-BE49-F238E27FC236}">
                <a16:creationId xmlns:a16="http://schemas.microsoft.com/office/drawing/2014/main" id="{5D7A4452-13A9-4FFE-B271-F54A6B1C7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8538" name="Text Box 10">
            <a:extLst>
              <a:ext uri="{FF2B5EF4-FFF2-40B4-BE49-F238E27FC236}">
                <a16:creationId xmlns:a16="http://schemas.microsoft.com/office/drawing/2014/main" id="{67AE7F9F-DB1D-42FC-9FC3-5486F91F3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8539" name="Text Box 11">
            <a:extLst>
              <a:ext uri="{FF2B5EF4-FFF2-40B4-BE49-F238E27FC236}">
                <a16:creationId xmlns:a16="http://schemas.microsoft.com/office/drawing/2014/main" id="{4A4D9203-3EC0-45E3-A127-018C9EF4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8546" name="Group 18">
            <a:extLst>
              <a:ext uri="{FF2B5EF4-FFF2-40B4-BE49-F238E27FC236}">
                <a16:creationId xmlns:a16="http://schemas.microsoft.com/office/drawing/2014/main" id="{A26963C4-34BA-4E67-B3DB-D85707B15DE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8547" name="Line 19">
              <a:extLst>
                <a:ext uri="{FF2B5EF4-FFF2-40B4-BE49-F238E27FC236}">
                  <a16:creationId xmlns:a16="http://schemas.microsoft.com/office/drawing/2014/main" id="{A875276E-432B-44DA-9C99-23EB94591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8" name="Line 20">
              <a:extLst>
                <a:ext uri="{FF2B5EF4-FFF2-40B4-BE49-F238E27FC236}">
                  <a16:creationId xmlns:a16="http://schemas.microsoft.com/office/drawing/2014/main" id="{BBB53A2F-A34E-46B3-A425-67E4EADB3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49" name="Line 21">
              <a:extLst>
                <a:ext uri="{FF2B5EF4-FFF2-40B4-BE49-F238E27FC236}">
                  <a16:creationId xmlns:a16="http://schemas.microsoft.com/office/drawing/2014/main" id="{04B32D84-F640-477C-9DDE-C2517E893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552" name="Text Box 24">
            <a:extLst>
              <a:ext uri="{FF2B5EF4-FFF2-40B4-BE49-F238E27FC236}">
                <a16:creationId xmlns:a16="http://schemas.microsoft.com/office/drawing/2014/main" id="{E9D826A7-7742-4036-8364-F48170CA8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485BF615-D679-4F25-8DB4-A3737E74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480EBC74-5265-4FCB-8478-BBE29EF8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0B39DC92-B05C-48D5-BF72-90996A69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9557" name="Text Box 5">
            <a:extLst>
              <a:ext uri="{FF2B5EF4-FFF2-40B4-BE49-F238E27FC236}">
                <a16:creationId xmlns:a16="http://schemas.microsoft.com/office/drawing/2014/main" id="{129990A3-8B73-4175-AB02-62292437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CDD2261E-EC4F-4808-BADB-8A8BF1F8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9559" name="Text Box 7">
            <a:extLst>
              <a:ext uri="{FF2B5EF4-FFF2-40B4-BE49-F238E27FC236}">
                <a16:creationId xmlns:a16="http://schemas.microsoft.com/office/drawing/2014/main" id="{0DAE556A-8725-4F50-B92F-B8EAC8986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9560" name="Text Box 8">
            <a:extLst>
              <a:ext uri="{FF2B5EF4-FFF2-40B4-BE49-F238E27FC236}">
                <a16:creationId xmlns:a16="http://schemas.microsoft.com/office/drawing/2014/main" id="{C5BB6BF8-CCEA-4F9D-86D3-2BE5D2CF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9561" name="Text Box 9">
            <a:extLst>
              <a:ext uri="{FF2B5EF4-FFF2-40B4-BE49-F238E27FC236}">
                <a16:creationId xmlns:a16="http://schemas.microsoft.com/office/drawing/2014/main" id="{65714225-1C55-4E88-B4C4-87EDE7F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9562" name="Text Box 10">
            <a:extLst>
              <a:ext uri="{FF2B5EF4-FFF2-40B4-BE49-F238E27FC236}">
                <a16:creationId xmlns:a16="http://schemas.microsoft.com/office/drawing/2014/main" id="{03D0C068-F310-4DBA-81B4-E45E08F5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79563" name="Text Box 11">
            <a:extLst>
              <a:ext uri="{FF2B5EF4-FFF2-40B4-BE49-F238E27FC236}">
                <a16:creationId xmlns:a16="http://schemas.microsoft.com/office/drawing/2014/main" id="{A22CA2F1-0064-44DC-BA35-1E03E95E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79570" name="Group 18">
            <a:extLst>
              <a:ext uri="{FF2B5EF4-FFF2-40B4-BE49-F238E27FC236}">
                <a16:creationId xmlns:a16="http://schemas.microsoft.com/office/drawing/2014/main" id="{B6447488-7386-4FFE-87B1-229BE95AC3C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79571" name="Line 19">
              <a:extLst>
                <a:ext uri="{FF2B5EF4-FFF2-40B4-BE49-F238E27FC236}">
                  <a16:creationId xmlns:a16="http://schemas.microsoft.com/office/drawing/2014/main" id="{C7EE74DB-EF92-4B16-A540-155F138CA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>
              <a:extLst>
                <a:ext uri="{FF2B5EF4-FFF2-40B4-BE49-F238E27FC236}">
                  <a16:creationId xmlns:a16="http://schemas.microsoft.com/office/drawing/2014/main" id="{91D68423-F225-4639-A091-B78EC04C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Line 21">
              <a:extLst>
                <a:ext uri="{FF2B5EF4-FFF2-40B4-BE49-F238E27FC236}">
                  <a16:creationId xmlns:a16="http://schemas.microsoft.com/office/drawing/2014/main" id="{AAF0A060-31AB-414F-BD86-1DBC60D8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134197C8-2C67-42D9-872C-F4852CB38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0579" name="Text Box 3">
            <a:extLst>
              <a:ext uri="{FF2B5EF4-FFF2-40B4-BE49-F238E27FC236}">
                <a16:creationId xmlns:a16="http://schemas.microsoft.com/office/drawing/2014/main" id="{EC9C0AFD-8741-4896-811B-37672AD60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0580" name="Text Box 4">
            <a:extLst>
              <a:ext uri="{FF2B5EF4-FFF2-40B4-BE49-F238E27FC236}">
                <a16:creationId xmlns:a16="http://schemas.microsoft.com/office/drawing/2014/main" id="{7F209AB4-46D3-46AC-A295-2AABA2F54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0581" name="Text Box 5">
            <a:extLst>
              <a:ext uri="{FF2B5EF4-FFF2-40B4-BE49-F238E27FC236}">
                <a16:creationId xmlns:a16="http://schemas.microsoft.com/office/drawing/2014/main" id="{80D075BE-6DFC-4857-A2B0-8C65046B9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0582" name="Text Box 6">
            <a:extLst>
              <a:ext uri="{FF2B5EF4-FFF2-40B4-BE49-F238E27FC236}">
                <a16:creationId xmlns:a16="http://schemas.microsoft.com/office/drawing/2014/main" id="{4A982ED9-F839-4072-A37C-275907BA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0583" name="Text Box 7">
            <a:extLst>
              <a:ext uri="{FF2B5EF4-FFF2-40B4-BE49-F238E27FC236}">
                <a16:creationId xmlns:a16="http://schemas.microsoft.com/office/drawing/2014/main" id="{D390C0A8-4278-43D4-B2E5-A5E4D169D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0584" name="Text Box 8">
            <a:extLst>
              <a:ext uri="{FF2B5EF4-FFF2-40B4-BE49-F238E27FC236}">
                <a16:creationId xmlns:a16="http://schemas.microsoft.com/office/drawing/2014/main" id="{E94505D4-CA39-41C4-ABC1-8AD843BFD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0585" name="Text Box 9">
            <a:extLst>
              <a:ext uri="{FF2B5EF4-FFF2-40B4-BE49-F238E27FC236}">
                <a16:creationId xmlns:a16="http://schemas.microsoft.com/office/drawing/2014/main" id="{F3A3C1D9-EB10-45E6-BB61-570E33F1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0586" name="Text Box 10">
            <a:extLst>
              <a:ext uri="{FF2B5EF4-FFF2-40B4-BE49-F238E27FC236}">
                <a16:creationId xmlns:a16="http://schemas.microsoft.com/office/drawing/2014/main" id="{715D64D1-2839-402D-808B-7B77D4318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0587" name="Text Box 11">
            <a:extLst>
              <a:ext uri="{FF2B5EF4-FFF2-40B4-BE49-F238E27FC236}">
                <a16:creationId xmlns:a16="http://schemas.microsoft.com/office/drawing/2014/main" id="{00ABC84B-BED3-4280-819D-8C0B7484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0594" name="Group 18">
            <a:extLst>
              <a:ext uri="{FF2B5EF4-FFF2-40B4-BE49-F238E27FC236}">
                <a16:creationId xmlns:a16="http://schemas.microsoft.com/office/drawing/2014/main" id="{73AD0274-7ED0-443C-A3E7-03044CCCCE9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0595" name="Line 19">
              <a:extLst>
                <a:ext uri="{FF2B5EF4-FFF2-40B4-BE49-F238E27FC236}">
                  <a16:creationId xmlns:a16="http://schemas.microsoft.com/office/drawing/2014/main" id="{74D9B336-E290-499B-A90D-B4C4D2C97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6" name="Line 20">
              <a:extLst>
                <a:ext uri="{FF2B5EF4-FFF2-40B4-BE49-F238E27FC236}">
                  <a16:creationId xmlns:a16="http://schemas.microsoft.com/office/drawing/2014/main" id="{CBA0384B-2F5B-4264-8847-EADD87C24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7" name="Line 21">
              <a:extLst>
                <a:ext uri="{FF2B5EF4-FFF2-40B4-BE49-F238E27FC236}">
                  <a16:creationId xmlns:a16="http://schemas.microsoft.com/office/drawing/2014/main" id="{B4C0D1C3-CE72-4B3E-B945-B879EF059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600" name="Text Box 24">
            <a:extLst>
              <a:ext uri="{FF2B5EF4-FFF2-40B4-BE49-F238E27FC236}">
                <a16:creationId xmlns:a16="http://schemas.microsoft.com/office/drawing/2014/main" id="{FA5CCB0E-0C42-4013-81ED-BBC951790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C03CC5B5-68CD-4E33-995A-E9612E67F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1603" name="Text Box 3">
            <a:extLst>
              <a:ext uri="{FF2B5EF4-FFF2-40B4-BE49-F238E27FC236}">
                <a16:creationId xmlns:a16="http://schemas.microsoft.com/office/drawing/2014/main" id="{00387EFD-0308-453C-8F41-07EE6799B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1604" name="Text Box 4">
            <a:extLst>
              <a:ext uri="{FF2B5EF4-FFF2-40B4-BE49-F238E27FC236}">
                <a16:creationId xmlns:a16="http://schemas.microsoft.com/office/drawing/2014/main" id="{C9CE4302-C497-4165-B6FF-0220F062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1605" name="Text Box 5">
            <a:extLst>
              <a:ext uri="{FF2B5EF4-FFF2-40B4-BE49-F238E27FC236}">
                <a16:creationId xmlns:a16="http://schemas.microsoft.com/office/drawing/2014/main" id="{898BB877-4CF9-42E9-928B-22BE677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38508ED6-F997-459C-975D-44EF73EF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1607" name="Text Box 7">
            <a:extLst>
              <a:ext uri="{FF2B5EF4-FFF2-40B4-BE49-F238E27FC236}">
                <a16:creationId xmlns:a16="http://schemas.microsoft.com/office/drawing/2014/main" id="{5269FF56-98C4-4446-8F4A-7BA85430F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1608" name="Text Box 8">
            <a:extLst>
              <a:ext uri="{FF2B5EF4-FFF2-40B4-BE49-F238E27FC236}">
                <a16:creationId xmlns:a16="http://schemas.microsoft.com/office/drawing/2014/main" id="{198A9C97-8CC8-4F55-ADC9-39E62CD1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1609" name="Text Box 9">
            <a:extLst>
              <a:ext uri="{FF2B5EF4-FFF2-40B4-BE49-F238E27FC236}">
                <a16:creationId xmlns:a16="http://schemas.microsoft.com/office/drawing/2014/main" id="{EC788F50-65FE-4830-8770-3D8F54EA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1610" name="Text Box 10">
            <a:extLst>
              <a:ext uri="{FF2B5EF4-FFF2-40B4-BE49-F238E27FC236}">
                <a16:creationId xmlns:a16="http://schemas.microsoft.com/office/drawing/2014/main" id="{13FD4BB3-B60A-4FE7-9398-4E533A51E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1611" name="Text Box 11">
            <a:extLst>
              <a:ext uri="{FF2B5EF4-FFF2-40B4-BE49-F238E27FC236}">
                <a16:creationId xmlns:a16="http://schemas.microsoft.com/office/drawing/2014/main" id="{1462868E-E5A3-4288-BA63-FB44244FD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1618" name="Group 18">
            <a:extLst>
              <a:ext uri="{FF2B5EF4-FFF2-40B4-BE49-F238E27FC236}">
                <a16:creationId xmlns:a16="http://schemas.microsoft.com/office/drawing/2014/main" id="{0ECE37FA-A407-4CA7-A3CA-1265D0409F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1619" name="Line 19">
              <a:extLst>
                <a:ext uri="{FF2B5EF4-FFF2-40B4-BE49-F238E27FC236}">
                  <a16:creationId xmlns:a16="http://schemas.microsoft.com/office/drawing/2014/main" id="{239FC458-BA91-45F6-966C-587F6AF7A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>
              <a:extLst>
                <a:ext uri="{FF2B5EF4-FFF2-40B4-BE49-F238E27FC236}">
                  <a16:creationId xmlns:a16="http://schemas.microsoft.com/office/drawing/2014/main" id="{80F2B92C-8A78-42FD-9080-7C5C60AC1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Line 21">
              <a:extLst>
                <a:ext uri="{FF2B5EF4-FFF2-40B4-BE49-F238E27FC236}">
                  <a16:creationId xmlns:a16="http://schemas.microsoft.com/office/drawing/2014/main" id="{46B5886D-8D14-4A3D-893C-41A539C87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24" name="Text Box 24">
            <a:extLst>
              <a:ext uri="{FF2B5EF4-FFF2-40B4-BE49-F238E27FC236}">
                <a16:creationId xmlns:a16="http://schemas.microsoft.com/office/drawing/2014/main" id="{83198092-938F-4EE9-943F-BA818DB0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8CCE2816-B23F-4489-9A0C-C14888C85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2627" name="Text Box 3">
            <a:extLst>
              <a:ext uri="{FF2B5EF4-FFF2-40B4-BE49-F238E27FC236}">
                <a16:creationId xmlns:a16="http://schemas.microsoft.com/office/drawing/2014/main" id="{A6EA85E8-9430-4A6C-9182-4575B5C8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B055773D-CDB0-4E91-9C12-0291858E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2629" name="Text Box 5">
            <a:extLst>
              <a:ext uri="{FF2B5EF4-FFF2-40B4-BE49-F238E27FC236}">
                <a16:creationId xmlns:a16="http://schemas.microsoft.com/office/drawing/2014/main" id="{BC334C12-2AE0-4859-BCFA-C7E775090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2630" name="Text Box 6">
            <a:extLst>
              <a:ext uri="{FF2B5EF4-FFF2-40B4-BE49-F238E27FC236}">
                <a16:creationId xmlns:a16="http://schemas.microsoft.com/office/drawing/2014/main" id="{5E535A10-7BD7-4A5F-AB01-9CA188FB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2631" name="Text Box 7">
            <a:extLst>
              <a:ext uri="{FF2B5EF4-FFF2-40B4-BE49-F238E27FC236}">
                <a16:creationId xmlns:a16="http://schemas.microsoft.com/office/drawing/2014/main" id="{5950430D-FCF9-4950-8DE6-23CD305D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2632" name="Text Box 8">
            <a:extLst>
              <a:ext uri="{FF2B5EF4-FFF2-40B4-BE49-F238E27FC236}">
                <a16:creationId xmlns:a16="http://schemas.microsoft.com/office/drawing/2014/main" id="{D929D5C7-5D39-4D5E-8782-F4C5EC2C1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2633" name="Text Box 9">
            <a:extLst>
              <a:ext uri="{FF2B5EF4-FFF2-40B4-BE49-F238E27FC236}">
                <a16:creationId xmlns:a16="http://schemas.microsoft.com/office/drawing/2014/main" id="{EADDF982-040C-4F47-B4A9-E8DE2F27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2634" name="Text Box 10">
            <a:extLst>
              <a:ext uri="{FF2B5EF4-FFF2-40B4-BE49-F238E27FC236}">
                <a16:creationId xmlns:a16="http://schemas.microsoft.com/office/drawing/2014/main" id="{56A68290-684F-47B1-AFE9-BFF6F10B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2635" name="Text Box 11">
            <a:extLst>
              <a:ext uri="{FF2B5EF4-FFF2-40B4-BE49-F238E27FC236}">
                <a16:creationId xmlns:a16="http://schemas.microsoft.com/office/drawing/2014/main" id="{39F392E1-DF51-4466-A908-7CFE6244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2642" name="Group 18">
            <a:extLst>
              <a:ext uri="{FF2B5EF4-FFF2-40B4-BE49-F238E27FC236}">
                <a16:creationId xmlns:a16="http://schemas.microsoft.com/office/drawing/2014/main" id="{F1F78038-A2E9-4FE8-8690-7AA6CFBBE43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2643" name="Line 19">
              <a:extLst>
                <a:ext uri="{FF2B5EF4-FFF2-40B4-BE49-F238E27FC236}">
                  <a16:creationId xmlns:a16="http://schemas.microsoft.com/office/drawing/2014/main" id="{9F204EAA-4454-44F0-81A1-E1FB27453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Line 20">
              <a:extLst>
                <a:ext uri="{FF2B5EF4-FFF2-40B4-BE49-F238E27FC236}">
                  <a16:creationId xmlns:a16="http://schemas.microsoft.com/office/drawing/2014/main" id="{F821CA07-DD10-43F3-9CAC-3FC6460BE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Line 21">
              <a:extLst>
                <a:ext uri="{FF2B5EF4-FFF2-40B4-BE49-F238E27FC236}">
                  <a16:creationId xmlns:a16="http://schemas.microsoft.com/office/drawing/2014/main" id="{3755E66F-EAD8-4EE5-84EF-4AE11986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3C92CBB1-2F25-43E3-92B1-253D96E78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3651" name="Text Box 3">
            <a:extLst>
              <a:ext uri="{FF2B5EF4-FFF2-40B4-BE49-F238E27FC236}">
                <a16:creationId xmlns:a16="http://schemas.microsoft.com/office/drawing/2014/main" id="{B76DFCDA-F2D7-4479-A3F4-F7F966A3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3652" name="Text Box 4">
            <a:extLst>
              <a:ext uri="{FF2B5EF4-FFF2-40B4-BE49-F238E27FC236}">
                <a16:creationId xmlns:a16="http://schemas.microsoft.com/office/drawing/2014/main" id="{ABA6A187-05C3-4684-996D-14BF5F71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3653" name="Text Box 5">
            <a:extLst>
              <a:ext uri="{FF2B5EF4-FFF2-40B4-BE49-F238E27FC236}">
                <a16:creationId xmlns:a16="http://schemas.microsoft.com/office/drawing/2014/main" id="{59E663DF-C6C1-4C1A-BF14-0351828F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3654" name="Text Box 6">
            <a:extLst>
              <a:ext uri="{FF2B5EF4-FFF2-40B4-BE49-F238E27FC236}">
                <a16:creationId xmlns:a16="http://schemas.microsoft.com/office/drawing/2014/main" id="{3B7B238D-90E9-41E1-8814-61FD7943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3655" name="Text Box 7">
            <a:extLst>
              <a:ext uri="{FF2B5EF4-FFF2-40B4-BE49-F238E27FC236}">
                <a16:creationId xmlns:a16="http://schemas.microsoft.com/office/drawing/2014/main" id="{DF30766F-2A4C-4DAC-B166-AFAC7BB1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3656" name="Text Box 8">
            <a:extLst>
              <a:ext uri="{FF2B5EF4-FFF2-40B4-BE49-F238E27FC236}">
                <a16:creationId xmlns:a16="http://schemas.microsoft.com/office/drawing/2014/main" id="{78115BF7-7681-450A-8831-6900E9BB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3657" name="Text Box 9">
            <a:extLst>
              <a:ext uri="{FF2B5EF4-FFF2-40B4-BE49-F238E27FC236}">
                <a16:creationId xmlns:a16="http://schemas.microsoft.com/office/drawing/2014/main" id="{5AD11996-3760-41D2-9677-04587D0B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3658" name="Text Box 10">
            <a:extLst>
              <a:ext uri="{FF2B5EF4-FFF2-40B4-BE49-F238E27FC236}">
                <a16:creationId xmlns:a16="http://schemas.microsoft.com/office/drawing/2014/main" id="{B5645D50-892E-4C26-A8A7-F78236D0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3659" name="Text Box 11">
            <a:extLst>
              <a:ext uri="{FF2B5EF4-FFF2-40B4-BE49-F238E27FC236}">
                <a16:creationId xmlns:a16="http://schemas.microsoft.com/office/drawing/2014/main" id="{961BE0A8-B326-41B5-ABBD-F2355110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3666" name="Group 18">
            <a:extLst>
              <a:ext uri="{FF2B5EF4-FFF2-40B4-BE49-F238E27FC236}">
                <a16:creationId xmlns:a16="http://schemas.microsoft.com/office/drawing/2014/main" id="{23CC8A16-7489-4B32-89DA-96D76E5F790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3667" name="Line 19">
              <a:extLst>
                <a:ext uri="{FF2B5EF4-FFF2-40B4-BE49-F238E27FC236}">
                  <a16:creationId xmlns:a16="http://schemas.microsoft.com/office/drawing/2014/main" id="{7BCD078C-4152-4BC1-8549-D585F6166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8" name="Line 20">
              <a:extLst>
                <a:ext uri="{FF2B5EF4-FFF2-40B4-BE49-F238E27FC236}">
                  <a16:creationId xmlns:a16="http://schemas.microsoft.com/office/drawing/2014/main" id="{BA901CDF-0827-4022-944C-BBE47388F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9" name="Line 21">
              <a:extLst>
                <a:ext uri="{FF2B5EF4-FFF2-40B4-BE49-F238E27FC236}">
                  <a16:creationId xmlns:a16="http://schemas.microsoft.com/office/drawing/2014/main" id="{07C3C828-F208-4D97-A75D-8960B418C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72" name="Text Box 24">
            <a:extLst>
              <a:ext uri="{FF2B5EF4-FFF2-40B4-BE49-F238E27FC236}">
                <a16:creationId xmlns:a16="http://schemas.microsoft.com/office/drawing/2014/main" id="{3B970963-FC1F-48D0-981A-1056318D9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8A0841B8-E475-4135-B4D9-6527F4FA2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4675" name="Text Box 3">
            <a:extLst>
              <a:ext uri="{FF2B5EF4-FFF2-40B4-BE49-F238E27FC236}">
                <a16:creationId xmlns:a16="http://schemas.microsoft.com/office/drawing/2014/main" id="{AD6FAE62-C5C1-45D7-9065-CFFAA782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A560FF7A-CFE2-49A0-A6B2-49158315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F857C3CA-988D-43D5-83C5-3984DA499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id="{1F9C3F93-BAFA-4161-94C6-92F3DF37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60531171-E96B-4DBF-B406-551FC169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05E93281-4E20-4BF9-9450-34D8CB9C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4681" name="Text Box 9">
            <a:extLst>
              <a:ext uri="{FF2B5EF4-FFF2-40B4-BE49-F238E27FC236}">
                <a16:creationId xmlns:a16="http://schemas.microsoft.com/office/drawing/2014/main" id="{E61DCBD0-9A00-4FD3-9F02-62DAE427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4682" name="Text Box 10">
            <a:extLst>
              <a:ext uri="{FF2B5EF4-FFF2-40B4-BE49-F238E27FC236}">
                <a16:creationId xmlns:a16="http://schemas.microsoft.com/office/drawing/2014/main" id="{84E0F244-56FF-4BC2-98AD-F3DCE5D1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4683" name="Text Box 11">
            <a:extLst>
              <a:ext uri="{FF2B5EF4-FFF2-40B4-BE49-F238E27FC236}">
                <a16:creationId xmlns:a16="http://schemas.microsoft.com/office/drawing/2014/main" id="{6758C433-C3BF-44E1-AAF8-16C25FFD7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4690" name="Group 18">
            <a:extLst>
              <a:ext uri="{FF2B5EF4-FFF2-40B4-BE49-F238E27FC236}">
                <a16:creationId xmlns:a16="http://schemas.microsoft.com/office/drawing/2014/main" id="{0B0AF8D8-E7D6-4688-B1D7-635C7621160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4691" name="Line 19">
              <a:extLst>
                <a:ext uri="{FF2B5EF4-FFF2-40B4-BE49-F238E27FC236}">
                  <a16:creationId xmlns:a16="http://schemas.microsoft.com/office/drawing/2014/main" id="{E65D3A39-115A-4216-8E7B-0CF7D388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Line 20">
              <a:extLst>
                <a:ext uri="{FF2B5EF4-FFF2-40B4-BE49-F238E27FC236}">
                  <a16:creationId xmlns:a16="http://schemas.microsoft.com/office/drawing/2014/main" id="{9E2CC829-798C-4F45-9682-090575E98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Line 21">
              <a:extLst>
                <a:ext uri="{FF2B5EF4-FFF2-40B4-BE49-F238E27FC236}">
                  <a16:creationId xmlns:a16="http://schemas.microsoft.com/office/drawing/2014/main" id="{633A9768-420C-490F-8132-19E42ADDC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6" name="Text Box 24">
            <a:extLst>
              <a:ext uri="{FF2B5EF4-FFF2-40B4-BE49-F238E27FC236}">
                <a16:creationId xmlns:a16="http://schemas.microsoft.com/office/drawing/2014/main" id="{47FE30A2-C8AB-49D1-A5BE-03417FC1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53FB21AE-E871-4D6B-A423-F0A8500B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Third Pass of Outer Loop</a:t>
            </a: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06A5A8CF-B1A6-40F7-AF82-3B5B0927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5700" name="Text Box 4">
            <a:extLst>
              <a:ext uri="{FF2B5EF4-FFF2-40B4-BE49-F238E27FC236}">
                <a16:creationId xmlns:a16="http://schemas.microsoft.com/office/drawing/2014/main" id="{7BE7975B-B740-4D94-803D-82D83068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5701" name="Text Box 5">
            <a:extLst>
              <a:ext uri="{FF2B5EF4-FFF2-40B4-BE49-F238E27FC236}">
                <a16:creationId xmlns:a16="http://schemas.microsoft.com/office/drawing/2014/main" id="{1DD0A078-A2BF-445D-8EFB-D5E890E0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5702" name="Text Box 6">
            <a:extLst>
              <a:ext uri="{FF2B5EF4-FFF2-40B4-BE49-F238E27FC236}">
                <a16:creationId xmlns:a16="http://schemas.microsoft.com/office/drawing/2014/main" id="{0D0A1471-107B-4CB8-BE08-3A4CDCD5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5703" name="Text Box 7">
            <a:extLst>
              <a:ext uri="{FF2B5EF4-FFF2-40B4-BE49-F238E27FC236}">
                <a16:creationId xmlns:a16="http://schemas.microsoft.com/office/drawing/2014/main" id="{91DF3A2A-F970-42D7-9867-9A9360F7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2C36C5A1-26F4-4684-8406-0D792A2C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5705" name="Text Box 9">
            <a:extLst>
              <a:ext uri="{FF2B5EF4-FFF2-40B4-BE49-F238E27FC236}">
                <a16:creationId xmlns:a16="http://schemas.microsoft.com/office/drawing/2014/main" id="{F25154CE-139A-4204-9AD8-C7B28F2D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5706" name="Text Box 10">
            <a:extLst>
              <a:ext uri="{FF2B5EF4-FFF2-40B4-BE49-F238E27FC236}">
                <a16:creationId xmlns:a16="http://schemas.microsoft.com/office/drawing/2014/main" id="{107D0867-B5EF-42E2-AAF0-F84FC1A9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5707" name="Text Box 11">
            <a:extLst>
              <a:ext uri="{FF2B5EF4-FFF2-40B4-BE49-F238E27FC236}">
                <a16:creationId xmlns:a16="http://schemas.microsoft.com/office/drawing/2014/main" id="{3D4B84AF-7269-45B5-BB57-1FE0AAA8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2927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  <p:grpSp>
        <p:nvGrpSpPr>
          <p:cNvPr id="285714" name="Group 18">
            <a:extLst>
              <a:ext uri="{FF2B5EF4-FFF2-40B4-BE49-F238E27FC236}">
                <a16:creationId xmlns:a16="http://schemas.microsoft.com/office/drawing/2014/main" id="{7EFF6162-5570-4D35-8432-B64680D6B94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285715" name="Line 19">
              <a:extLst>
                <a:ext uri="{FF2B5EF4-FFF2-40B4-BE49-F238E27FC236}">
                  <a16:creationId xmlns:a16="http://schemas.microsoft.com/office/drawing/2014/main" id="{D3310184-7EF3-4C55-B401-04FF6D688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Line 20">
              <a:extLst>
                <a:ext uri="{FF2B5EF4-FFF2-40B4-BE49-F238E27FC236}">
                  <a16:creationId xmlns:a16="http://schemas.microsoft.com/office/drawing/2014/main" id="{6045E3A2-027F-416C-8651-8298DA4F3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Line 21">
              <a:extLst>
                <a:ext uri="{FF2B5EF4-FFF2-40B4-BE49-F238E27FC236}">
                  <a16:creationId xmlns:a16="http://schemas.microsoft.com/office/drawing/2014/main" id="{4F04914C-34BB-4495-ACE9-9A837AF9F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5721" name="Text Box 25">
            <a:extLst>
              <a:ext uri="{FF2B5EF4-FFF2-40B4-BE49-F238E27FC236}">
                <a16:creationId xmlns:a16="http://schemas.microsoft.com/office/drawing/2014/main" id="{41E0E9E5-783A-4EE2-845F-D101BC26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third “Bubble Up”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>
            <a:extLst>
              <a:ext uri="{FF2B5EF4-FFF2-40B4-BE49-F238E27FC236}">
                <a16:creationId xmlns:a16="http://schemas.microsoft.com/office/drawing/2014/main" id="{AF32702F-2887-4E7A-BD0F-BF1CBFEF7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Finished</a:t>
            </a:r>
          </a:p>
        </p:txBody>
      </p:sp>
      <p:sp>
        <p:nvSpPr>
          <p:cNvPr id="304131" name="Text Box 1027">
            <a:extLst>
              <a:ext uri="{FF2B5EF4-FFF2-40B4-BE49-F238E27FC236}">
                <a16:creationId xmlns:a16="http://schemas.microsoft.com/office/drawing/2014/main" id="{B4C4B64D-2059-4C0B-A5A0-9103165C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304132" name="Text Box 1028">
            <a:extLst>
              <a:ext uri="{FF2B5EF4-FFF2-40B4-BE49-F238E27FC236}">
                <a16:creationId xmlns:a16="http://schemas.microsoft.com/office/drawing/2014/main" id="{FB54AFF1-6EBC-4A17-B6EE-15E4B70D8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304133" name="Text Box 1029">
            <a:extLst>
              <a:ext uri="{FF2B5EF4-FFF2-40B4-BE49-F238E27FC236}">
                <a16:creationId xmlns:a16="http://schemas.microsoft.com/office/drawing/2014/main" id="{63337630-9093-48CE-B2AE-90FD2F09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04134" name="Text Box 1030">
            <a:extLst>
              <a:ext uri="{FF2B5EF4-FFF2-40B4-BE49-F238E27FC236}">
                <a16:creationId xmlns:a16="http://schemas.microsoft.com/office/drawing/2014/main" id="{C8534B0D-CA38-423C-A588-F70653204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304135" name="Text Box 1031">
            <a:extLst>
              <a:ext uri="{FF2B5EF4-FFF2-40B4-BE49-F238E27FC236}">
                <a16:creationId xmlns:a16="http://schemas.microsoft.com/office/drawing/2014/main" id="{92CFC7E2-4362-4DC6-9216-2E2878700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304136" name="Text Box 1032">
            <a:extLst>
              <a:ext uri="{FF2B5EF4-FFF2-40B4-BE49-F238E27FC236}">
                <a16:creationId xmlns:a16="http://schemas.microsoft.com/office/drawing/2014/main" id="{87A15420-2F7B-44E6-A5CA-5BF62ACB9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304137" name="Text Box 1033">
            <a:extLst>
              <a:ext uri="{FF2B5EF4-FFF2-40B4-BE49-F238E27FC236}">
                <a16:creationId xmlns:a16="http://schemas.microsoft.com/office/drawing/2014/main" id="{D4943A6C-A921-4A52-A753-659DED13D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304138" name="Text Box 1034">
            <a:extLst>
              <a:ext uri="{FF2B5EF4-FFF2-40B4-BE49-F238E27FC236}">
                <a16:creationId xmlns:a16="http://schemas.microsoft.com/office/drawing/2014/main" id="{6AE5D14E-CB45-4F41-890A-5A01D152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5172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304139" name="Text Box 1035">
            <a:extLst>
              <a:ext uri="{FF2B5EF4-FFF2-40B4-BE49-F238E27FC236}">
                <a16:creationId xmlns:a16="http://schemas.microsoft.com/office/drawing/2014/main" id="{BCCE9AC7-CE05-4E41-904F-D4E0E87F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749925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1     2    3     4      5    6     7     8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E9CBB5C9-8937-4EB1-B6DA-18EEFE16B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3EEE2D1-9FAE-4AF9-B48E-8C3237B9F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4020" name="Rectangle 4">
            <a:extLst>
              <a:ext uri="{FF2B5EF4-FFF2-40B4-BE49-F238E27FC236}">
                <a16:creationId xmlns:a16="http://schemas.microsoft.com/office/drawing/2014/main" id="{A210634F-AA3F-4B7F-8A78-A04DF198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1" name="Line 5">
            <a:extLst>
              <a:ext uri="{FF2B5EF4-FFF2-40B4-BE49-F238E27FC236}">
                <a16:creationId xmlns:a16="http://schemas.microsoft.com/office/drawing/2014/main" id="{2123C288-2D0D-4CAE-B5E7-6A31BB778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2" name="Line 6">
            <a:extLst>
              <a:ext uri="{FF2B5EF4-FFF2-40B4-BE49-F238E27FC236}">
                <a16:creationId xmlns:a16="http://schemas.microsoft.com/office/drawing/2014/main" id="{C33FCCC4-A444-4311-87AC-4CE4FC918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Line 7">
            <a:extLst>
              <a:ext uri="{FF2B5EF4-FFF2-40B4-BE49-F238E27FC236}">
                <a16:creationId xmlns:a16="http://schemas.microsoft.com/office/drawing/2014/main" id="{236AD981-1CC6-4203-B86B-C912FFE7F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4" name="Line 8">
            <a:extLst>
              <a:ext uri="{FF2B5EF4-FFF2-40B4-BE49-F238E27FC236}">
                <a16:creationId xmlns:a16="http://schemas.microsoft.com/office/drawing/2014/main" id="{3B3952AE-FABB-45E3-9A89-B85ACC253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5" name="Line 9">
            <a:extLst>
              <a:ext uri="{FF2B5EF4-FFF2-40B4-BE49-F238E27FC236}">
                <a16:creationId xmlns:a16="http://schemas.microsoft.com/office/drawing/2014/main" id="{00188884-83FB-4DA4-A661-36ACEF11F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6" name="Rectangle 10">
            <a:extLst>
              <a:ext uri="{FF2B5EF4-FFF2-40B4-BE49-F238E27FC236}">
                <a16:creationId xmlns:a16="http://schemas.microsoft.com/office/drawing/2014/main" id="{3DCF6814-5819-443F-AEF3-F43602D9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14027" name="Rectangle 11">
            <a:extLst>
              <a:ext uri="{FF2B5EF4-FFF2-40B4-BE49-F238E27FC236}">
                <a16:creationId xmlns:a16="http://schemas.microsoft.com/office/drawing/2014/main" id="{64B786F2-351B-4B89-92AF-5ABB1137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12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14028" name="Rectangle 12">
            <a:extLst>
              <a:ext uri="{FF2B5EF4-FFF2-40B4-BE49-F238E27FC236}">
                <a16:creationId xmlns:a16="http://schemas.microsoft.com/office/drawing/2014/main" id="{6C71C1C0-51A6-4D16-A8C6-F9B356AA9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14029" name="Rectangle 13">
            <a:extLst>
              <a:ext uri="{FF2B5EF4-FFF2-40B4-BE49-F238E27FC236}">
                <a16:creationId xmlns:a16="http://schemas.microsoft.com/office/drawing/2014/main" id="{231951E2-7AF7-475C-B175-FFBCC6BD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4030" name="Rectangle 14">
            <a:extLst>
              <a:ext uri="{FF2B5EF4-FFF2-40B4-BE49-F238E27FC236}">
                <a16:creationId xmlns:a16="http://schemas.microsoft.com/office/drawing/2014/main" id="{5F431F02-A447-4569-8AB1-11F298B10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14031" name="Rectangle 15">
            <a:extLst>
              <a:ext uri="{FF2B5EF4-FFF2-40B4-BE49-F238E27FC236}">
                <a16:creationId xmlns:a16="http://schemas.microsoft.com/office/drawing/2014/main" id="{239B4814-962C-45FC-A469-AF232401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214032" name="Rectangle 16">
            <a:extLst>
              <a:ext uri="{FF2B5EF4-FFF2-40B4-BE49-F238E27FC236}">
                <a16:creationId xmlns:a16="http://schemas.microsoft.com/office/drawing/2014/main" id="{2CA44C2A-6FEB-4DFF-8EEE-2FE74525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14033" name="Rectangle 17">
            <a:extLst>
              <a:ext uri="{FF2B5EF4-FFF2-40B4-BE49-F238E27FC236}">
                <a16:creationId xmlns:a16="http://schemas.microsoft.com/office/drawing/2014/main" id="{AD0C65EF-768C-431A-A5D6-AE4E7A314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4" name="Rectangle 18">
            <a:extLst>
              <a:ext uri="{FF2B5EF4-FFF2-40B4-BE49-F238E27FC236}">
                <a16:creationId xmlns:a16="http://schemas.microsoft.com/office/drawing/2014/main" id="{4AE5EC07-B175-4E16-9AE9-E4643181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5" name="AutoShape 19">
            <a:extLst>
              <a:ext uri="{FF2B5EF4-FFF2-40B4-BE49-F238E27FC236}">
                <a16:creationId xmlns:a16="http://schemas.microsoft.com/office/drawing/2014/main" id="{62387EC7-2937-4642-B246-EBDA53FA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4036" name="Group 20">
            <a:extLst>
              <a:ext uri="{FF2B5EF4-FFF2-40B4-BE49-F238E27FC236}">
                <a16:creationId xmlns:a16="http://schemas.microsoft.com/office/drawing/2014/main" id="{AC09A2E8-B3F5-4767-9623-E82E597319F3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214037" name="Rectangle 21">
              <a:extLst>
                <a:ext uri="{FF2B5EF4-FFF2-40B4-BE49-F238E27FC236}">
                  <a16:creationId xmlns:a16="http://schemas.microsoft.com/office/drawing/2014/main" id="{16E54BE6-7621-4EA4-B230-EF2F83635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</a:t>
              </a:r>
            </a:p>
          </p:txBody>
        </p:sp>
        <p:sp>
          <p:nvSpPr>
            <p:cNvPr id="214038" name="Rectangle 22">
              <a:extLst>
                <a:ext uri="{FF2B5EF4-FFF2-40B4-BE49-F238E27FC236}">
                  <a16:creationId xmlns:a16="http://schemas.microsoft.com/office/drawing/2014/main" id="{02547AD2-CC89-4CDF-9CCA-204F674D8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0218-9FEA-4F96-9795-5E2F8243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5EA44A-AEE6-4685-81B5-A2FAA46BC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26" y="1904214"/>
            <a:ext cx="8950748" cy="34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468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B396894A-9401-456B-93D2-E4D943D922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3200"/>
              <a:t>Questions?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>
            <a:extLst>
              <a:ext uri="{FF2B5EF4-FFF2-40B4-BE49-F238E27FC236}">
                <a16:creationId xmlns:a16="http://schemas.microsoft.com/office/drawing/2014/main" id="{D3013EDC-3BFF-4ED0-948A-1D0C11B3A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5043" name="Rectangle 1027">
            <a:extLst>
              <a:ext uri="{FF2B5EF4-FFF2-40B4-BE49-F238E27FC236}">
                <a16:creationId xmlns:a16="http://schemas.microsoft.com/office/drawing/2014/main" id="{D6ACF3CC-33B6-48F7-B6D9-5829C1416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5044" name="Rectangle 1028">
            <a:extLst>
              <a:ext uri="{FF2B5EF4-FFF2-40B4-BE49-F238E27FC236}">
                <a16:creationId xmlns:a16="http://schemas.microsoft.com/office/drawing/2014/main" id="{6397127C-BC0D-4830-B5E2-1644B2B06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5" name="Line 1029">
            <a:extLst>
              <a:ext uri="{FF2B5EF4-FFF2-40B4-BE49-F238E27FC236}">
                <a16:creationId xmlns:a16="http://schemas.microsoft.com/office/drawing/2014/main" id="{34C905BE-172C-4E08-B72A-5CDDE03B4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Line 1030">
            <a:extLst>
              <a:ext uri="{FF2B5EF4-FFF2-40B4-BE49-F238E27FC236}">
                <a16:creationId xmlns:a16="http://schemas.microsoft.com/office/drawing/2014/main" id="{A85178CC-5B5C-4918-A514-9D3DD1173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Line 1031">
            <a:extLst>
              <a:ext uri="{FF2B5EF4-FFF2-40B4-BE49-F238E27FC236}">
                <a16:creationId xmlns:a16="http://schemas.microsoft.com/office/drawing/2014/main" id="{91AEA0F9-8CF5-4FCA-B922-4249ECDFB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8" name="Line 1032">
            <a:extLst>
              <a:ext uri="{FF2B5EF4-FFF2-40B4-BE49-F238E27FC236}">
                <a16:creationId xmlns:a16="http://schemas.microsoft.com/office/drawing/2014/main" id="{BA5E59CA-C0D0-468E-9AC2-C2667FF80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9" name="Line 1033">
            <a:extLst>
              <a:ext uri="{FF2B5EF4-FFF2-40B4-BE49-F238E27FC236}">
                <a16:creationId xmlns:a16="http://schemas.microsoft.com/office/drawing/2014/main" id="{D49702E3-9CE6-49ED-88CA-5B10FB0CE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0" name="Rectangle 1034">
            <a:extLst>
              <a:ext uri="{FF2B5EF4-FFF2-40B4-BE49-F238E27FC236}">
                <a16:creationId xmlns:a16="http://schemas.microsoft.com/office/drawing/2014/main" id="{AD661F91-0892-45D6-A211-022C51A7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215051" name="Rectangle 1035">
            <a:extLst>
              <a:ext uri="{FF2B5EF4-FFF2-40B4-BE49-F238E27FC236}">
                <a16:creationId xmlns:a16="http://schemas.microsoft.com/office/drawing/2014/main" id="{7630F8AB-914F-4B0D-8B31-82524E4B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15052" name="Rectangle 1036">
            <a:extLst>
              <a:ext uri="{FF2B5EF4-FFF2-40B4-BE49-F238E27FC236}">
                <a16:creationId xmlns:a16="http://schemas.microsoft.com/office/drawing/2014/main" id="{E7C68C8C-724A-48F0-90E7-88E69493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15053" name="Rectangle 1037">
            <a:extLst>
              <a:ext uri="{FF2B5EF4-FFF2-40B4-BE49-F238E27FC236}">
                <a16:creationId xmlns:a16="http://schemas.microsoft.com/office/drawing/2014/main" id="{57D61BA4-C9C7-44FE-9409-9EACE13A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5054" name="Rectangle 1038">
            <a:extLst>
              <a:ext uri="{FF2B5EF4-FFF2-40B4-BE49-F238E27FC236}">
                <a16:creationId xmlns:a16="http://schemas.microsoft.com/office/drawing/2014/main" id="{4EF73C93-BBAF-4C53-A0EF-264942D1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15055" name="Rectangle 1039">
            <a:extLst>
              <a:ext uri="{FF2B5EF4-FFF2-40B4-BE49-F238E27FC236}">
                <a16:creationId xmlns:a16="http://schemas.microsoft.com/office/drawing/2014/main" id="{5D185759-E528-4DBE-973E-2DE93DDC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15056" name="Rectangle 1040">
            <a:extLst>
              <a:ext uri="{FF2B5EF4-FFF2-40B4-BE49-F238E27FC236}">
                <a16:creationId xmlns:a16="http://schemas.microsoft.com/office/drawing/2014/main" id="{E681B7DB-6832-4B6E-9EBE-BB8E1E34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15057" name="Rectangle 1041">
            <a:extLst>
              <a:ext uri="{FF2B5EF4-FFF2-40B4-BE49-F238E27FC236}">
                <a16:creationId xmlns:a16="http://schemas.microsoft.com/office/drawing/2014/main" id="{2170ABAE-A9C3-47A7-9886-6CB7925E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Rectangle 1042">
            <a:extLst>
              <a:ext uri="{FF2B5EF4-FFF2-40B4-BE49-F238E27FC236}">
                <a16:creationId xmlns:a16="http://schemas.microsoft.com/office/drawing/2014/main" id="{2C9268B9-C2C5-44C7-B86F-1C993581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Text Box 1047">
            <a:extLst>
              <a:ext uri="{FF2B5EF4-FFF2-40B4-BE49-F238E27FC236}">
                <a16:creationId xmlns:a16="http://schemas.microsoft.com/office/drawing/2014/main" id="{85F5150B-11B6-4050-8558-5751EC7D2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need to swap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C6F528AD-6FA9-4742-8258-0EE60999D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D4CD388A-E468-494A-9EDF-5879B37F7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F0C35F74-19D7-4731-9A07-1E65EDE1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9" name="Line 5">
            <a:extLst>
              <a:ext uri="{FF2B5EF4-FFF2-40B4-BE49-F238E27FC236}">
                <a16:creationId xmlns:a16="http://schemas.microsoft.com/office/drawing/2014/main" id="{6F7A0EE5-1E4D-4EB6-A2AA-4A19D8183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0" name="Line 6">
            <a:extLst>
              <a:ext uri="{FF2B5EF4-FFF2-40B4-BE49-F238E27FC236}">
                <a16:creationId xmlns:a16="http://schemas.microsoft.com/office/drawing/2014/main" id="{FBCCB79E-C904-43AE-91A4-751371DE6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1" name="Line 7">
            <a:extLst>
              <a:ext uri="{FF2B5EF4-FFF2-40B4-BE49-F238E27FC236}">
                <a16:creationId xmlns:a16="http://schemas.microsoft.com/office/drawing/2014/main" id="{B1AFD59C-A843-4C8F-8DB3-F3A2503DC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2" name="Line 8">
            <a:extLst>
              <a:ext uri="{FF2B5EF4-FFF2-40B4-BE49-F238E27FC236}">
                <a16:creationId xmlns:a16="http://schemas.microsoft.com/office/drawing/2014/main" id="{CC902120-C9A8-4364-A8EE-F6528F478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3" name="Line 9">
            <a:extLst>
              <a:ext uri="{FF2B5EF4-FFF2-40B4-BE49-F238E27FC236}">
                <a16:creationId xmlns:a16="http://schemas.microsoft.com/office/drawing/2014/main" id="{9B928683-A864-481F-A237-7256C3E76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4" name="Rectangle 10">
            <a:extLst>
              <a:ext uri="{FF2B5EF4-FFF2-40B4-BE49-F238E27FC236}">
                <a16:creationId xmlns:a16="http://schemas.microsoft.com/office/drawing/2014/main" id="{A31B1696-0766-41BE-880C-10B7CBF1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216075" name="Rectangle 11">
            <a:extLst>
              <a:ext uri="{FF2B5EF4-FFF2-40B4-BE49-F238E27FC236}">
                <a16:creationId xmlns:a16="http://schemas.microsoft.com/office/drawing/2014/main" id="{728252BA-9FAC-4E08-AE2B-13DD74F1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216076" name="Rectangle 12">
            <a:extLst>
              <a:ext uri="{FF2B5EF4-FFF2-40B4-BE49-F238E27FC236}">
                <a16:creationId xmlns:a16="http://schemas.microsoft.com/office/drawing/2014/main" id="{256FB51C-6DFE-445C-A814-18311502E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16077" name="Rectangle 13">
            <a:extLst>
              <a:ext uri="{FF2B5EF4-FFF2-40B4-BE49-F238E27FC236}">
                <a16:creationId xmlns:a16="http://schemas.microsoft.com/office/drawing/2014/main" id="{12AF184E-253E-478F-9FC0-99D703C1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6078" name="Rectangle 14">
            <a:extLst>
              <a:ext uri="{FF2B5EF4-FFF2-40B4-BE49-F238E27FC236}">
                <a16:creationId xmlns:a16="http://schemas.microsoft.com/office/drawing/2014/main" id="{266D0AE2-6667-4A78-9D98-22DF7CF6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16079" name="Rectangle 15">
            <a:extLst>
              <a:ext uri="{FF2B5EF4-FFF2-40B4-BE49-F238E27FC236}">
                <a16:creationId xmlns:a16="http://schemas.microsoft.com/office/drawing/2014/main" id="{4025E4A0-3149-4FFB-AD93-0F211EB3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16080" name="Rectangle 16">
            <a:extLst>
              <a:ext uri="{FF2B5EF4-FFF2-40B4-BE49-F238E27FC236}">
                <a16:creationId xmlns:a16="http://schemas.microsoft.com/office/drawing/2014/main" id="{11E8CA94-1222-4C68-BBAB-FD9512B6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16081" name="Rectangle 17">
            <a:extLst>
              <a:ext uri="{FF2B5EF4-FFF2-40B4-BE49-F238E27FC236}">
                <a16:creationId xmlns:a16="http://schemas.microsoft.com/office/drawing/2014/main" id="{F1186A0A-03DF-4873-B0F2-18B2FA88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2" name="Rectangle 18">
            <a:extLst>
              <a:ext uri="{FF2B5EF4-FFF2-40B4-BE49-F238E27FC236}">
                <a16:creationId xmlns:a16="http://schemas.microsoft.com/office/drawing/2014/main" id="{48FB702C-6F17-43CF-B2AD-EDC6ECBD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3" name="AutoShape 19">
            <a:extLst>
              <a:ext uri="{FF2B5EF4-FFF2-40B4-BE49-F238E27FC236}">
                <a16:creationId xmlns:a16="http://schemas.microsoft.com/office/drawing/2014/main" id="{1714EBB7-2714-4E62-9759-172994610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6084" name="Group 20">
            <a:extLst>
              <a:ext uri="{FF2B5EF4-FFF2-40B4-BE49-F238E27FC236}">
                <a16:creationId xmlns:a16="http://schemas.microsoft.com/office/drawing/2014/main" id="{DD7CAFA1-79EC-408B-86C7-F888F7EC6C41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216085" name="Rectangle 21">
              <a:extLst>
                <a:ext uri="{FF2B5EF4-FFF2-40B4-BE49-F238E27FC236}">
                  <a16:creationId xmlns:a16="http://schemas.microsoft.com/office/drawing/2014/main" id="{345E3AED-2023-4C7A-8B8B-7DC62EBD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216086" name="Rectangle 22">
              <a:extLst>
                <a:ext uri="{FF2B5EF4-FFF2-40B4-BE49-F238E27FC236}">
                  <a16:creationId xmlns:a16="http://schemas.microsoft.com/office/drawing/2014/main" id="{03299419-9013-4ECB-B70B-67E1F5DF9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theme/theme1.xml><?xml version="1.0" encoding="utf-8"?>
<a:theme xmlns:a="http://schemas.openxmlformats.org/drawingml/2006/main" name="1501 Template">
  <a:themeElements>
    <a:clrScheme name="">
      <a:dk1>
        <a:srgbClr val="000000"/>
      </a:dk1>
      <a:lt1>
        <a:srgbClr val="FAFFD9"/>
      </a:lt1>
      <a:dk2>
        <a:srgbClr val="3333FF"/>
      </a:dk2>
      <a:lt2>
        <a:srgbClr val="000000"/>
      </a:lt2>
      <a:accent1>
        <a:srgbClr val="FF9900"/>
      </a:accent1>
      <a:accent2>
        <a:srgbClr val="00FFFF"/>
      </a:accent2>
      <a:accent3>
        <a:srgbClr val="FCFFE9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1501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501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01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01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2" ma:contentTypeDescription="Create a new document." ma:contentTypeScope="" ma:versionID="4e6b821003944303fb871c9f9477cf6f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d1382c9eb27b8c90a47e797e2e402e26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CB5486-462F-4DA2-B0CE-C25908A0AEDD}"/>
</file>

<file path=customXml/itemProps2.xml><?xml version="1.0" encoding="utf-8"?>
<ds:datastoreItem xmlns:ds="http://schemas.openxmlformats.org/officeDocument/2006/customXml" ds:itemID="{A272BD74-A7A8-4835-B241-DCF5E797C42F}"/>
</file>

<file path=customXml/itemProps3.xml><?xml version="1.0" encoding="utf-8"?>
<ds:datastoreItem xmlns:ds="http://schemas.openxmlformats.org/officeDocument/2006/customXml" ds:itemID="{C5E00033-7624-48A7-B783-0D7D2E893A1C}"/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Data\Microsoft\Templates\1501 Template.pot</Template>
  <TotalTime>927</TotalTime>
  <Words>1820</Words>
  <Application>Microsoft Office PowerPoint</Application>
  <PresentationFormat>On-screen Show (4:3)</PresentationFormat>
  <Paragraphs>774</Paragraphs>
  <Slides>71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  <vt:variant>
        <vt:lpstr>Custom Shows</vt:lpstr>
      </vt:variant>
      <vt:variant>
        <vt:i4>1</vt:i4>
      </vt:variant>
    </vt:vector>
  </HeadingPairs>
  <TitlesOfParts>
    <vt:vector size="75" baseType="lpstr">
      <vt:lpstr>Arial</vt:lpstr>
      <vt:lpstr>Courier New</vt:lpstr>
      <vt:lpstr>1501 Template</vt:lpstr>
      <vt:lpstr>Bubble Sort</vt:lpstr>
      <vt:lpstr>Sorting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Items of Interest</vt:lpstr>
      <vt:lpstr>Repeat “Bubble Up” How Many Times?</vt:lpstr>
      <vt:lpstr>“Bubbling” All the Elements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Finished</vt:lpstr>
      <vt:lpstr>Pseudocode</vt:lpstr>
      <vt:lpstr>Questions?</vt:lpstr>
      <vt:lpstr>Custom Show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subject/>
  <dc:creator>Mouri</dc:creator>
  <dc:description/>
  <cp:lastModifiedBy>Israt Jahan Mouri</cp:lastModifiedBy>
  <cp:revision>27</cp:revision>
  <cp:lastPrinted>1998-09-15T17:57:57Z</cp:lastPrinted>
  <dcterms:created xsi:type="dcterms:W3CDTF">1999-07-26T21:29:53Z</dcterms:created>
  <dcterms:modified xsi:type="dcterms:W3CDTF">2022-01-26T02:51:13Z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osition">
    <vt:r8>1</vt:r8>
  </property>
  <property fmtid="{D5CDD505-2E9C-101B-9397-08002B2CF9AE}" pid="3" name="ContentTypeId">
    <vt:lpwstr>0x0101007D124A785460A340A59204C96D6B9D2F</vt:lpwstr>
  </property>
</Properties>
</file>