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259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0033"/>
    <a:srgbClr val="CC00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5831" autoAdjust="0"/>
    <p:restoredTop sz="90929"/>
  </p:normalViewPr>
  <p:slideViewPr>
    <p:cSldViewPr>
      <p:cViewPr varScale="1">
        <p:scale>
          <a:sx n="78" d="100"/>
          <a:sy n="78" d="100"/>
        </p:scale>
        <p:origin x="158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F2BED889-5080-684D-9887-B8BC3FC85C0B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B437373F-8915-F44B-BB20-431A0B02CE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C9DD46D2-1116-B240-AED9-0B31FBAB8AFE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6CA0E5B9-188A-B34A-9DC9-46A22C0353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6C1C15-DBB1-C947-991D-BBAF5CB23C77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A8C49-E7AB-5C45-9F52-6260BF11096A}" type="slidenum">
              <a:rPr lang="en-US"/>
              <a:pPr/>
              <a:t>1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3A1072-F788-8B40-818B-CA5BEFBDC28D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F404D-736D-EE44-98D3-FC94DDCBC903}" type="slidenum">
              <a:rPr lang="en-US"/>
              <a:pPr/>
              <a:t>10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729DF4-4EAA-E94C-9EFF-931130EE3A8E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856DE-FCDF-8D44-A97F-FC79591367EC}" type="slidenum">
              <a:rPr lang="en-US"/>
              <a:pPr/>
              <a:t>11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631317-3918-9D4D-B7AD-F5A9E0D92037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6C731-BBB0-3A45-8821-6329C2D1072D}" type="slidenum">
              <a:rPr lang="en-US"/>
              <a:pPr/>
              <a:t>12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38767E-D3A0-9C4A-BF00-AF5D2BEB2978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0EE20-AD14-644E-9E10-6E74B1AA197B}" type="slidenum">
              <a:rPr lang="en-US"/>
              <a:pPr/>
              <a:t>13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A6A187A-15AB-014F-912F-92CEA3382554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518A5-B8FA-A848-B0EC-8E5F5CB94FD3}" type="slidenum">
              <a:rPr lang="en-US"/>
              <a:pPr/>
              <a:t>14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2AFEF8-38EE-9C45-B881-307045658B69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AC464-13D1-1B40-8B1D-487FE8CD735D}" type="slidenum">
              <a:rPr lang="en-US"/>
              <a:pPr/>
              <a:t>15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259C16-1076-E54B-97FF-AAE2940ECA84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AD23B-D973-2849-9B79-AD9BFE55D2F2}" type="slidenum">
              <a:rPr lang="en-US"/>
              <a:pPr/>
              <a:t>16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311CEC-6DFC-7247-B09C-664AFD93B11C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C76F8-210D-D24D-87DE-00D52AB3FA8A}" type="slidenum">
              <a:rPr lang="en-US"/>
              <a:pPr/>
              <a:t>17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CEFCA9-536B-AF48-8DB4-9AF5BD66DFD9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F3C1A-BEDD-5B4E-84EA-8C94A7C3FF21}" type="slidenum">
              <a:rPr lang="en-US"/>
              <a:pPr/>
              <a:t>18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597138-77C1-F943-B14C-2AD98593E727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0845AD-53B4-F241-A4EA-D575B5C57EA4}" type="slidenum">
              <a:rPr lang="en-US"/>
              <a:pPr/>
              <a:t>19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6A33D29-E28E-BB4F-A3C8-1628C49BD4C9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CFDD1-3876-924C-9FA5-2939DA983B10}" type="slidenum">
              <a:rPr lang="en-US"/>
              <a:pPr/>
              <a:t>2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80CE67B-8E6D-AB48-B614-F2EB77746341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D9036-2671-6742-8BFB-241E6849DCA1}" type="slidenum">
              <a:rPr lang="en-US"/>
              <a:pPr/>
              <a:t>20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B3B882-6EF2-F84B-AC50-7A03E9FD6AA3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24B74-137E-3C49-8DAA-713980B15C37}" type="slidenum">
              <a:rPr lang="en-US"/>
              <a:pPr/>
              <a:t>21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69F02F-7349-B348-926B-DE0D0B483A33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D5F8E-8312-7B43-A783-0725FA9F8824}" type="slidenum">
              <a:rPr lang="en-US"/>
              <a:pPr/>
              <a:t>22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0543FB-9EBD-DD40-99B7-E6D648D6A6E7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31391-55BC-F347-9C34-9E63F4282963}" type="slidenum">
              <a:rPr lang="en-US"/>
              <a:pPr/>
              <a:t>23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D1DCDBC-8228-474F-9DE0-3A3B5D3FF8D7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473D9-8D51-FF48-98D5-AFC0DF7AD8CC}" type="slidenum">
              <a:rPr lang="en-US"/>
              <a:pPr/>
              <a:t>24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DCD23C-8127-EA45-9066-CE4E8B991DB5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AD224-3E44-574E-B6EC-D16F59F613FA}" type="slidenum">
              <a:rPr lang="en-US"/>
              <a:pPr/>
              <a:t>25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90617E-6AA5-2C49-B83C-7433B51D47D4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4DDAD-CF4F-D546-A0DF-53C229AAD3C9}" type="slidenum">
              <a:rPr lang="en-US"/>
              <a:pPr/>
              <a:t>26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27EDE0-A1F8-F543-BE0C-BE6B10537CD8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B46C3-D133-CB40-A8CD-2BC7C7B88102}" type="slidenum">
              <a:rPr lang="en-US"/>
              <a:pPr/>
              <a:t>27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A4AD49-5F2E-864A-B651-D724F36C69C5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F9113-1E17-FF47-BD17-DADE35DE564D}" type="slidenum">
              <a:rPr lang="en-US"/>
              <a:pPr/>
              <a:t>28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2DEAA7-66BB-8E4D-9BE1-094DAFAED1C2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44AFB-BCCA-9540-B316-A6D322E3D957}" type="slidenum">
              <a:rPr lang="en-US"/>
              <a:pPr/>
              <a:t>3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F84BF65-3993-1348-930A-A78847897EDD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59514-9468-124A-A240-1FF4E56BA31D}" type="slidenum">
              <a:rPr lang="en-US"/>
              <a:pPr/>
              <a:t>4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75A0EB8-2218-EC42-9B52-67A39F610ED9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4A536E-0DE3-244D-8517-10500DBD7BCA}" type="slidenum">
              <a:rPr lang="en-US"/>
              <a:pPr/>
              <a:t>5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C8949D3-0AC8-F542-A3DD-EB379360C2F5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8C0D4-1EE9-AA44-A6E1-C8025A960C3D}" type="slidenum">
              <a:rPr lang="en-US"/>
              <a:pPr/>
              <a:t>6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8AB518-0016-D648-B98C-F930575DB590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E198C-76DC-C04F-8D2B-27EC3D886DFB}" type="slidenum">
              <a:rPr lang="en-US"/>
              <a:pPr/>
              <a:t>7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E200CF1-DD5B-C54F-8721-E7C053A9D3A5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B17B3-FDE7-084B-9ED1-4F6D354CE62C}" type="slidenum">
              <a:rPr lang="en-US"/>
              <a:pPr/>
              <a:t>8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931A07-20B9-234D-AE1E-402D76E4DE8E}" type="datetime1">
              <a:rPr lang="en-US"/>
              <a:pPr/>
              <a:t>1/23/2022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D81D5-657E-2B4D-AE58-11C740772B08}" type="slidenum">
              <a:rPr lang="en-US"/>
              <a:pPr/>
              <a:t>9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0" y="6613525"/>
            <a:ext cx="9144000" cy="269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/>
              <a:t>Robert Sedgewick and Kevin Wayne   •   Copyright © 2005   •   http://www.Princeton.EDU/~cos226</a:t>
            </a:r>
          </a:p>
        </p:txBody>
      </p:sp>
      <p:sp>
        <p:nvSpPr>
          <p:cNvPr id="24883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ln>
            <a:tailEnd type="none" w="sm" len="sm"/>
          </a:ln>
        </p:spPr>
        <p:txBody>
          <a:bodyPr/>
          <a:lstStyle>
            <a:lvl1pPr defTabSz="915988"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8F1877E-47F0-5847-A0A3-B890D0DCCC7D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26A786-1767-1B43-A3B1-ADF6A749B269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936EA6-75EA-BC43-847D-098704264B3C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47D5AB-2C4A-0042-B742-ECEDA9791599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652E08-095B-B04D-B4B8-A038E23233F1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72AB01-F6AD-1E45-B24B-1D3ADFEBA590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F1A4EE-9816-5E48-B698-2298DEB4C544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AF460F0-8797-A144-A3AD-0257E43C4C05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5E4EFC-2F9D-6E47-AE63-E6A54B8C0C2F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5D6CD6A-1CF3-6A4B-AAE1-73DCAE687144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2B64A297-A5DD-5C44-9BF5-BA795E4CC960}" type="slidenum">
              <a:rPr lang="en-US"/>
              <a:pPr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9D22-B861-AE4B-A495-35492DA2B281}" type="slidenum">
              <a:rPr lang="en-US"/>
              <a:pPr/>
              <a:t>1</a:t>
            </a:fld>
            <a:endParaRPr lang="en-US" sz="1400"/>
          </a:p>
        </p:txBody>
      </p:sp>
      <p:sp>
        <p:nvSpPr>
          <p:cNvPr id="61498" name="Rectangle 58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61500" name="Rectangle 60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61502" name="Rectangle 6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61504" name="Rectangle 64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61506" name="Rectangle 6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61508" name="Rectangle 68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7.42</a:t>
            </a:r>
          </a:p>
        </p:txBody>
      </p:sp>
      <p:sp>
        <p:nvSpPr>
          <p:cNvPr id="61510" name="Rectangle 70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61512" name="Rectangle 72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61514" name="Rectangle 74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61516" name="Rectangle 76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61518" name="Rectangle 7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0: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61494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61527" name="Group 87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61528" name="Rectangle 88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29" name="Rectangle 89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1530" name="Rectangle 90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1531" name="Rectangle 91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1532" name="Rectangle 92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533" name="Rectangle 93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534" name="Rectangle 94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61535" name="Rectangle 95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61536" name="Rectangle 96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61537" name="Rectangle 97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1538" name="Rectangle 98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61540" name="Rectangle 100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BDD58-2997-294D-B65A-0FC9CB2E7CDA}" type="slidenum">
              <a:rPr lang="en-US"/>
              <a:pPr/>
              <a:t>10</a:t>
            </a:fld>
            <a:endParaRPr lang="en-US" sz="1400"/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grpSp>
        <p:nvGrpSpPr>
          <p:cNvPr id="224269" name="Group 13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4270" name="Rectangle 14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4271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4272" name="Rectangle 16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4273" name="Rectangle 17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4274" name="Rectangle 18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4275" name="Rectangle 19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4276" name="Rectangle 20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4277" name="Rectangle 21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4278" name="Rectangle 22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4279" name="Rectangle 23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4280" name="Rectangle 24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428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428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4284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428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428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4287" name="AutoShape 31"/>
          <p:cNvCxnSpPr>
            <a:cxnSpLocks noChangeShapeType="1"/>
            <a:stCxn id="224285" idx="2"/>
            <a:endCxn id="224286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22428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4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8DF4B-CE89-EA4C-A8AE-62341BC2C62F}" type="slidenum">
              <a:rPr lang="en-US"/>
              <a:pPr/>
              <a:t>11</a:t>
            </a:fld>
            <a:endParaRPr lang="en-US" sz="1400"/>
          </a:p>
        </p:txBody>
      </p:sp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530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530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531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531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531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531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531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531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531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531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532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532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532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532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532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A6057-501B-B142-83F3-B4358E9C860E}" type="slidenum">
              <a:rPr lang="en-US"/>
              <a:pPr/>
              <a:t>12</a:t>
            </a:fld>
            <a:endParaRPr lang="en-US" sz="1400"/>
          </a:p>
        </p:txBody>
      </p:sp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631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632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63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6332" name="Group 28"/>
          <p:cNvGrpSpPr>
            <a:grpSpLocks/>
          </p:cNvGrpSpPr>
          <p:nvPr/>
        </p:nvGrpSpPr>
        <p:grpSpPr bwMode="auto">
          <a:xfrm>
            <a:off x="4800600" y="4419600"/>
            <a:ext cx="1066800" cy="381000"/>
            <a:chOff x="2016" y="3072"/>
            <a:chExt cx="672" cy="240"/>
          </a:xfrm>
        </p:grpSpPr>
        <p:sp>
          <p:nvSpPr>
            <p:cNvPr id="22633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633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6335" name="AutoShape 31"/>
          <p:cNvCxnSpPr>
            <a:cxnSpLocks noChangeShapeType="1"/>
            <a:stCxn id="226333" idx="2"/>
            <a:endCxn id="226334" idx="2"/>
          </p:cNvCxnSpPr>
          <p:nvPr/>
        </p:nvCxnSpPr>
        <p:spPr bwMode="auto">
          <a:xfrm rot="16200000" flipH="1">
            <a:off x="53332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633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633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633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633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634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634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634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634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634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634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634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634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634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2891A-2663-804C-8AB9-7E1FCBB46A7C}" type="slidenum">
              <a:rPr lang="en-US"/>
              <a:pPr/>
              <a:t>13</a:t>
            </a:fld>
            <a:endParaRPr lang="en-US" sz="1400"/>
          </a:p>
        </p:txBody>
      </p:sp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733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735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7356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735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735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7359" name="AutoShape 31"/>
          <p:cNvCxnSpPr>
            <a:cxnSpLocks noChangeShapeType="1"/>
            <a:stCxn id="227357" idx="2"/>
            <a:endCxn id="227358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736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736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736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736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736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736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736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736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736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736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737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737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737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2D942-63B0-6446-BC95-300021935B54}" type="slidenum">
              <a:rPr lang="en-US"/>
              <a:pPr/>
              <a:t>14</a:t>
            </a:fld>
            <a:endParaRPr lang="en-US" sz="1400"/>
          </a:p>
        </p:txBody>
      </p:sp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837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837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8380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838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838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8383" name="AutoShape 31"/>
          <p:cNvCxnSpPr>
            <a:cxnSpLocks noChangeShapeType="1"/>
            <a:stCxn id="228381" idx="2"/>
            <a:endCxn id="228382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6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838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838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838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838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838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838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839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839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839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839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839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839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839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88F17-B6CA-5B43-BF6D-ACCF16B52020}" type="slidenum">
              <a:rPr lang="en-US"/>
              <a:pPr/>
              <a:t>15</a:t>
            </a:fld>
            <a:endParaRPr lang="en-US" sz="1400"/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938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940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3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940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9404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940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940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9407" name="AutoShape 31"/>
          <p:cNvCxnSpPr>
            <a:cxnSpLocks noChangeShapeType="1"/>
            <a:stCxn id="229405" idx="2"/>
            <a:endCxn id="229406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940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940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941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941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941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941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941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941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941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941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941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941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942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7EDC3-1552-774E-9125-DE66D6A5882C}" type="slidenum">
              <a:rPr lang="en-US"/>
              <a:pPr/>
              <a:t>16</a:t>
            </a:fld>
            <a:endParaRPr lang="en-US" sz="1400"/>
          </a:p>
        </p:txBody>
      </p:sp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041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041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4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04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0428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3042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043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0431" name="AutoShape 31"/>
          <p:cNvCxnSpPr>
            <a:cxnSpLocks noChangeShapeType="1"/>
            <a:stCxn id="230429" idx="2"/>
            <a:endCxn id="230430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043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043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043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043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043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043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043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043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044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044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044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044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044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BFD46-7388-BF43-9A9D-3F5D4EE90645}" type="slidenum">
              <a:rPr lang="en-US"/>
              <a:pPr/>
              <a:t>17</a:t>
            </a:fld>
            <a:endParaRPr lang="en-US" sz="1400"/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143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143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144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5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145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145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145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145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146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146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146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146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146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146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14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5FBF0-C2D2-DE42-915B-C0D73B01FD84}" type="slidenum">
              <a:rPr lang="en-US"/>
              <a:pPr/>
              <a:t>18</a:t>
            </a:fld>
            <a:endParaRPr lang="en-US" sz="1400"/>
          </a:p>
        </p:txBody>
      </p:sp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245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247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6: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32476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247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247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2479" name="AutoShape 31"/>
          <p:cNvCxnSpPr>
            <a:cxnSpLocks noChangeShapeType="1"/>
            <a:stCxn id="232477" idx="2"/>
            <a:endCxn id="232478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248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248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248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248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248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248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248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248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248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248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249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249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3249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EF943-1BA4-7740-8447-0028891D4031}" type="slidenum">
              <a:rPr lang="en-US"/>
              <a:pPr/>
              <a:t>19</a:t>
            </a:fld>
            <a:endParaRPr lang="en-US" sz="1400"/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349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6: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349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350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350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350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350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350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350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351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351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351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351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351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351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351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52868-2163-0742-BC36-B0B20816F403}" type="slidenum">
              <a:rPr lang="en-US"/>
              <a:pPr/>
              <a:t>2</a:t>
            </a:fld>
            <a:endParaRPr lang="en-US" sz="1400"/>
          </a:p>
        </p:txBody>
      </p:sp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40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1: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40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4045" name="Group 29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4046" name="Rectangle 30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4047" name="Rectangle 31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4048" name="Rectangle 32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4049" name="Rectangle 33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4050" name="Rectangle 34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4051" name="Rectangle 35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4052" name="Rectangle 36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4053" name="Rectangle 37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4054" name="Rectangle 38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4055" name="Rectangle 39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4056" name="Rectangle 40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4058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397E-A3B5-1C4F-B578-426183F71A98}" type="slidenum">
              <a:rPr lang="en-US"/>
              <a:pPr/>
              <a:t>20</a:t>
            </a:fld>
            <a:endParaRPr lang="en-US" sz="1400"/>
          </a:p>
        </p:txBody>
      </p:sp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452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45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4524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4527" name="AutoShape 31"/>
          <p:cNvCxnSpPr>
            <a:cxnSpLocks noChangeShapeType="1"/>
            <a:stCxn id="234525" idx="2"/>
            <a:endCxn id="234526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290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452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452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453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453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453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453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453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453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453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453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453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454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CBD68-632E-434B-A4A2-785C2E2FE37C}" type="slidenum">
              <a:rPr lang="en-US"/>
              <a:pPr/>
              <a:t>21</a:t>
            </a:fld>
            <a:endParaRPr lang="en-US" sz="1400"/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554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554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5548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554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555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5551" name="AutoShape 31"/>
          <p:cNvCxnSpPr>
            <a:cxnSpLocks noChangeShapeType="1"/>
            <a:stCxn id="235549" idx="2"/>
            <a:endCxn id="235550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555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555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555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555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555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555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555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555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556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556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556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556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37CF4-E3D7-A94E-951B-02947F90267A}" type="slidenum">
              <a:rPr lang="en-US"/>
              <a:pPr/>
              <a:t>22</a:t>
            </a:fld>
            <a:endParaRPr lang="en-US" sz="1400"/>
          </a:p>
        </p:txBody>
      </p:sp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655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656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657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657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657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657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657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658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658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658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658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658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658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658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658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658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AC253-9669-4B42-BF3D-283D7BF95B41}" type="slidenum">
              <a:rPr lang="en-US"/>
              <a:pPr/>
              <a:t>23</a:t>
            </a:fld>
            <a:endParaRPr lang="en-US" sz="1400"/>
          </a:p>
        </p:txBody>
      </p:sp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759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759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7596" name="Group 28"/>
          <p:cNvGrpSpPr>
            <a:grpSpLocks/>
          </p:cNvGrpSpPr>
          <p:nvPr/>
        </p:nvGrpSpPr>
        <p:grpSpPr bwMode="auto">
          <a:xfrm>
            <a:off x="6400800" y="4419600"/>
            <a:ext cx="1066800" cy="381000"/>
            <a:chOff x="2016" y="3072"/>
            <a:chExt cx="672" cy="240"/>
          </a:xfrm>
        </p:grpSpPr>
        <p:sp>
          <p:nvSpPr>
            <p:cNvPr id="23759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759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7599" name="AutoShape 31"/>
          <p:cNvCxnSpPr>
            <a:cxnSpLocks noChangeShapeType="1"/>
            <a:stCxn id="237597" idx="2"/>
            <a:endCxn id="237598" idx="2"/>
          </p:cNvCxnSpPr>
          <p:nvPr/>
        </p:nvCxnSpPr>
        <p:spPr bwMode="auto">
          <a:xfrm rot="16200000" flipH="1">
            <a:off x="69334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760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760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760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760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760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760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760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760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760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760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761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761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761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7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A61D3-37A2-AC41-8041-DD67FBC2DE59}" type="slidenum">
              <a:rPr lang="en-US"/>
              <a:pPr/>
              <a:t>24</a:t>
            </a:fld>
            <a:endParaRPr lang="en-US" sz="1400"/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861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861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8620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862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862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8623" name="AutoShape 31"/>
          <p:cNvCxnSpPr>
            <a:cxnSpLocks noChangeShapeType="1"/>
            <a:stCxn id="238621" idx="2"/>
            <a:endCxn id="238622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314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862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862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862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862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862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862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863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863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863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863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863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863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863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8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F4C8-F976-D349-B652-CACA3B2B8EBF}" type="slidenum">
              <a:rPr lang="en-US"/>
              <a:pPr/>
              <a:t>25</a:t>
            </a:fld>
            <a:endParaRPr lang="en-US" sz="1400"/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96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96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9644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964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964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9647" name="AutoShape 31"/>
          <p:cNvCxnSpPr>
            <a:cxnSpLocks noChangeShapeType="1"/>
            <a:stCxn id="239645" idx="2"/>
            <a:endCxn id="239646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964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964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965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965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965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965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965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965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965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965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965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965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966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6045-8D5B-E449-9B6E-9F7F85984AB2}" type="slidenum">
              <a:rPr lang="en-US"/>
              <a:pPr/>
              <a:t>26</a:t>
            </a:fld>
            <a:endParaRPr lang="en-US" sz="1400"/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065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066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3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066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067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067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067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067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067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067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067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067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068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068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068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068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068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9E428-5D44-4246-84F5-60612A8DD755}" type="slidenum">
              <a:rPr lang="en-US"/>
              <a:pPr/>
              <a:t>27</a:t>
            </a:fld>
            <a:endParaRPr lang="en-US" sz="1400"/>
          </a:p>
        </p:txBody>
      </p:sp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16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16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9: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16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169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169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169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169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170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170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170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170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170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170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170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170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170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CEB6-4E2B-5446-8A93-CAD36CBDB67F}" type="slidenum">
              <a:rPr lang="en-US"/>
              <a:pPr/>
              <a:t>28</a:t>
            </a:fld>
            <a:endParaRPr lang="en-US" sz="1400"/>
          </a:p>
        </p:txBody>
      </p:sp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27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10:  </a:t>
            </a:r>
            <a:r>
              <a:rPr kumimoji="0" lang="en-US">
                <a:solidFill>
                  <a:srgbClr val="003399"/>
                </a:solidFill>
              </a:rPr>
              <a:t>DONE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27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2716" name="Group 28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2717" name="Rectangle 29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2718" name="Rectangle 30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2719" name="Rectangle 31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2720" name="Rectangle 32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2721" name="Rectangle 33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2722" name="Rectangle 34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2723" name="Rectangle 35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2724" name="Rectangle 36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2725" name="Rectangle 37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2726" name="Rectangle 38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2727" name="Rectangle 39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2729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F8F92-F4C3-EC4C-9293-D53412AAE190}" type="slidenum">
              <a:rPr lang="en-US"/>
              <a:pPr/>
              <a:t>3</a:t>
            </a:fld>
            <a:endParaRPr lang="en-US" sz="1400"/>
          </a:p>
        </p:txBody>
      </p:sp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60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6096" name="Group 32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16092" name="Rectangle 28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16093" name="Rectangle 29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16097" name="AutoShape 33"/>
          <p:cNvCxnSpPr>
            <a:cxnSpLocks noChangeShapeType="1"/>
            <a:stCxn id="216092" idx="2"/>
            <a:endCxn id="216093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16098" name="Group 3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6099" name="Rectangle 3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6100" name="Rectangle 3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6101" name="Rectangle 3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6102" name="Rectangle 3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6103" name="Rectangle 3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6104" name="Rectangle 4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6105" name="Rectangle 4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6106" name="Rectangle 4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6107" name="Rectangle 4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6108" name="Rectangle 4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6109" name="Rectangle 4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611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E564-3F1E-4748-B890-DCA4AFC6F833}" type="slidenum">
              <a:rPr lang="en-US"/>
              <a:pPr/>
              <a:t>4</a:t>
            </a:fld>
            <a:endParaRPr lang="en-US" sz="1400"/>
          </a:p>
        </p:txBody>
      </p:sp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70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71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71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7116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1711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1711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17119" name="AutoShape 31"/>
          <p:cNvCxnSpPr>
            <a:cxnSpLocks noChangeShapeType="1"/>
            <a:stCxn id="217117" idx="2"/>
            <a:endCxn id="217118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5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1713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713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713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713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713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713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713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713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714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714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714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714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714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FC9DC-7009-4F4A-B102-F74BCB3E1263}" type="slidenum">
              <a:rPr lang="en-US"/>
              <a:pPr/>
              <a:t>5</a:t>
            </a:fld>
            <a:endParaRPr lang="en-US" sz="1400"/>
          </a:p>
        </p:txBody>
      </p:sp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812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813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813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814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814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814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814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814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814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815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815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815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815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815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815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815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46C08-30FC-8949-B684-9420924C9894}" type="slidenum">
              <a:rPr lang="en-US"/>
              <a:pPr/>
              <a:t>6</a:t>
            </a:fld>
            <a:endParaRPr lang="en-US" sz="1400"/>
          </a:p>
        </p:txBody>
      </p:sp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01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0188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018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019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0191" name="AutoShape 31"/>
          <p:cNvCxnSpPr>
            <a:cxnSpLocks noChangeShapeType="1"/>
            <a:stCxn id="220189" idx="2"/>
            <a:endCxn id="220190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31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019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019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019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019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019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019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019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019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020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020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020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020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020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B2A0D-AFBD-E645-8FA3-056A71CDA2C9}" type="slidenum">
              <a:rPr lang="en-US"/>
              <a:pPr/>
              <a:t>7</a:t>
            </a:fld>
            <a:endParaRPr lang="en-US" sz="1400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119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119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12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1212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121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121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1215" name="AutoShape 31"/>
          <p:cNvCxnSpPr>
            <a:cxnSpLocks noChangeShapeType="1"/>
            <a:stCxn id="221213" idx="2"/>
            <a:endCxn id="221214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1228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1229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1230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1231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1232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1233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1234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1235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1236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1237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1238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1239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1241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FE3CA-E5AC-524A-B8C5-876645EAD95A}" type="slidenum">
              <a:rPr lang="en-US"/>
              <a:pPr/>
              <a:t>8</a:t>
            </a:fld>
            <a:endParaRPr lang="en-US" sz="1400"/>
          </a:p>
        </p:txBody>
      </p:sp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222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223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223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225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225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225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225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225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225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225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225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226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226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226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226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226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81736-BDC7-F248-AD20-5DD7DCF26647}" type="slidenum">
              <a:rPr lang="en-US"/>
              <a:pPr/>
              <a:t>9</a:t>
            </a:fld>
            <a:endParaRPr lang="en-US" sz="1400"/>
          </a:p>
        </p:txBody>
      </p:sp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325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325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3260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326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326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3263" name="AutoShape 31"/>
          <p:cNvCxnSpPr>
            <a:cxnSpLocks noChangeShapeType="1"/>
            <a:stCxn id="223261" idx="2"/>
            <a:endCxn id="223262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57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326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326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326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326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326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326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327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327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327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327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327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327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327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roalgsd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algs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lnDef>
  </a:objectDefaults>
  <a:extraClrSchemeLst>
    <a:extraClrScheme>
      <a:clrScheme name="introalgsd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algsd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24A785460A340A59204C96D6B9D2F" ma:contentTypeVersion="2" ma:contentTypeDescription="Create a new document." ma:contentTypeScope="" ma:versionID="4e6b821003944303fb871c9f9477cf6f">
  <xsd:schema xmlns:xsd="http://www.w3.org/2001/XMLSchema" xmlns:xs="http://www.w3.org/2001/XMLSchema" xmlns:p="http://schemas.microsoft.com/office/2006/metadata/properties" xmlns:ns2="782e2270-855c-4ae9-9749-d2954303b3f1" targetNamespace="http://schemas.microsoft.com/office/2006/metadata/properties" ma:root="true" ma:fieldsID="d1382c9eb27b8c90a47e797e2e402e26" ns2:_="">
    <xsd:import namespace="782e2270-855c-4ae9-9749-d2954303b3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e2270-855c-4ae9-9749-d2954303b3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6B9231-3780-449E-B26F-B892002799C9}"/>
</file>

<file path=customXml/itemProps2.xml><?xml version="1.0" encoding="utf-8"?>
<ds:datastoreItem xmlns:ds="http://schemas.openxmlformats.org/officeDocument/2006/customXml" ds:itemID="{9BD08D76-2C03-4874-A246-7D051F3E97B6}"/>
</file>

<file path=customXml/itemProps3.xml><?xml version="1.0" encoding="utf-8"?>
<ds:datastoreItem xmlns:ds="http://schemas.openxmlformats.org/officeDocument/2006/customXml" ds:itemID="{8BE3BB24-20E9-4B35-9029-CFABC2207B61}"/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HD:Users:wayne:Documents:cos226-f05:introalgsds.pot</Template>
  <TotalTime>2728</TotalTime>
  <Words>2133</Words>
  <Application>Microsoft Office PowerPoint</Application>
  <PresentationFormat>On-screen Show (4:3)</PresentationFormat>
  <Paragraphs>874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Comic Sans MS</vt:lpstr>
      <vt:lpstr>Courier New</vt:lpstr>
      <vt:lpstr>Monotype Sorts</vt:lpstr>
      <vt:lpstr>Wingdings</vt:lpstr>
      <vt:lpstr>introalgsds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</vt:vector>
  </TitlesOfParts>
  <Manager/>
  <Company>Princeton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subject/>
  <dc:creator>Kevin Wayne</dc:creator>
  <cp:keywords/>
  <dc:description/>
  <cp:lastModifiedBy>Israt Jahan Mouri</cp:lastModifiedBy>
  <cp:revision>182</cp:revision>
  <dcterms:created xsi:type="dcterms:W3CDTF">2010-03-25T13:40:02Z</dcterms:created>
  <dcterms:modified xsi:type="dcterms:W3CDTF">2022-01-23T17:24:35Z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0x0101007D124A785460A340A59204C96D6B9D2F</vt:lpwstr>
  </property>
</Properties>
</file>