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5F163-A11D-4771-8D81-B69EE5D1B424}" v="12" dt="2022-01-24T03:47:42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86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BDCB-4B8C-439A-9DAE-1112AF62E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2082-2CF9-4DC7-92BF-9295CA9C1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C1E0-E152-452E-A3FF-7BA11823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260A-BCF2-41F0-8F0B-EFDB3E36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DF09-6FBC-41E8-902F-18B80051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5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ED13-2366-4FD0-8B60-36ACEB0B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967FD-F84D-48E7-9D37-035B6CC7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CE61-CA14-494A-B502-63EF3EA0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D9DC-D7BC-464B-9611-99A36F07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68F3-F92E-4FBC-B941-DA498C6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14992-9145-4CDC-93D1-96C5EE9EB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4EFE-B0E8-4641-B552-BEE58E68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CA0C-DCD4-4244-9538-34962E6E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55F4-9030-4278-9558-A559A0A9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2B8F-F5DB-4C27-B6B7-2A0AFAB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5591-0655-4C68-B626-4F5DEC62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185D-39B7-4F7A-AF6A-E6A6A796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2A54-B4B5-4989-9C9B-75A7AD9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6BAC-BDA5-42FB-80AC-380FFF32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EF15-60F9-42A2-A850-FA4DC256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D958-B527-4AA7-A727-514FB1C0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8137-E4B1-474A-937A-F8AB5A06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8A22-B123-4AA8-9000-1305598B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58C57-3D79-48A7-B7F7-FF94E01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5F59-5A80-4CBC-ABC0-84D3D45C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9149-EBA4-4932-A306-EC74B088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EDBF-04AC-42D5-8A39-30768A366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336C1-77FE-435F-9899-919E0F5F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7224B-8949-40D8-879D-29DC84D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5C755-28E0-4FB2-BD93-69D024DB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CEB9-933A-495A-B5EB-5A3DF67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4C4-705F-4824-B112-6DE70D0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1E9D-1B3B-4197-ACDF-B5B006EC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8E244-9565-48A8-8286-3875B93A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9B391-C148-4E17-A82A-B354CF0DD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C3CB3-1435-4B24-9903-18DB6C1DC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27727-EA69-4E67-B9A2-5D5E9EF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A79C4-BA59-490E-A65D-09718276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4889D-E74E-430A-AB7F-5522C63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BD08-5072-4599-A6A4-6FE221A8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B8106-6A32-44A7-BB5E-3C92E565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F0B6B-0833-4B8D-BBC0-59ACC05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4B6CA-BD37-45E4-A7B2-3DE36707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323AA-2D63-4ECB-9992-68FC585C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66A4E-D1CF-4992-8899-426C07ED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1F1E-9BE9-4870-A4F5-BCBEBB2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90C8-0EF7-449E-923F-E334C01C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3DD7-0B4F-4144-BEED-8D4222D5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11FA-6081-437E-85C2-0542095C2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A876-758B-4961-9AA5-7EC627AF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68607-064E-43D6-AB96-20A9BDDB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752F4-382E-45AF-A385-223067AA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7FE0-42B7-4BC6-813D-D97CDD0F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D44FC-358B-4F67-9A00-8D8914DB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AA85E-E043-4DF2-BFD4-523D1196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BA61-2A26-4EE4-AFD5-736E3A10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6A38-FD1D-426F-BE83-CA87372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684B2-D1A5-41E7-AB71-EEFC5A2C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D7547-A5B1-442C-A347-A5819461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35901-9A40-41E1-B0B7-7D1576AD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D28D-6832-4A5C-89BC-727B0C1C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0800-7E87-4F1E-B585-ACEB775396D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A1B5-F543-4416-AD28-B9B5E343D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BDAC-CCEE-4222-BC18-BEC57E97C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5934"/>
              </p:ext>
            </p:extLst>
          </p:nvPr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135099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57090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511183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527977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56083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3254139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30533"/>
              </p:ext>
            </p:extLst>
          </p:nvPr>
        </p:nvGraphicFramePr>
        <p:xfrm>
          <a:off x="0" y="1233735"/>
          <a:ext cx="8128000" cy="589788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2: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select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minIndex, minValue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3: for(select=0;select&lt;6;select++),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select=0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4: minIndex= select, minIndex=0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5: minValue= array[select]</a:t>
                      </a:r>
                    </a:p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minValue= array[0]=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83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for(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=1;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&lt;7;i++) ,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 array[1] &lt; minValue)</a:t>
                      </a:r>
                    </a:p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if(16 &lt;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2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for(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=1;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&lt;7;i++) ,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2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 array[2] &lt; minValue)</a:t>
                      </a:r>
                    </a:p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if(84 &lt;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2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highlight>
                          <a:srgbClr val="FF00FF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6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for(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=1;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&lt;7;i++) ,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7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 array[3] &lt; minValue)</a:t>
                      </a:r>
                    </a:p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if(42 &lt;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8310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6A4F3C-DD9A-4194-8B85-74DF163F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18" y="1432873"/>
            <a:ext cx="9306254" cy="44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/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135099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57090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511183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527977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56083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3254139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90476"/>
              </p:ext>
            </p:extLst>
          </p:nvPr>
        </p:nvGraphicFramePr>
        <p:xfrm>
          <a:off x="0" y="1233735"/>
          <a:ext cx="8128000" cy="589788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2: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select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minIndex, minValue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3: for(select=0;select&lt;6;select++),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select=0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4: minIndex= select, minIndex=0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5: minValue= array[select]</a:t>
                      </a:r>
                    </a:p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minValue= array[0]=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83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for(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=1;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&lt;7;i++) ,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 array[4] &lt; minValue)</a:t>
                      </a:r>
                    </a:p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if(77&lt;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2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for(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=1;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&lt;7;i++) ,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9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 array[5] &lt; minValue)</a:t>
                      </a:r>
                    </a:p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if(26 &lt;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6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for(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=1;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&lt;7;i++) ,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8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 array[6] &lt; minValue)</a:t>
                      </a:r>
                    </a:p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if(53&lt;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8196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6A4F3C-DD9A-4194-8B85-74DF163F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18" y="1432873"/>
            <a:ext cx="9306254" cy="44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66587"/>
              </p:ext>
            </p:extLst>
          </p:nvPr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135099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57090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511183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527977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56083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3254139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dirty="0"/>
                        <a:t>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70876"/>
              </p:ext>
            </p:extLst>
          </p:nvPr>
        </p:nvGraphicFramePr>
        <p:xfrm>
          <a:off x="0" y="1233735"/>
          <a:ext cx="8128000" cy="259588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2: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select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minIndex, minValue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3: for(select=0;select&lt;6;select++),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select=1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4: minIndex=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5:  minValue=16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6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 ( 2--------6)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9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3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876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6A4F3C-DD9A-4194-8B85-74DF163F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18" y="1432873"/>
            <a:ext cx="9306254" cy="44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9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54009"/>
              </p:ext>
            </p:extLst>
          </p:nvPr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135099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57090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511183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527977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56083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3254139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dirty="0"/>
                        <a:t>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38848"/>
              </p:ext>
            </p:extLst>
          </p:nvPr>
        </p:nvGraphicFramePr>
        <p:xfrm>
          <a:off x="0" y="1233735"/>
          <a:ext cx="8128000" cy="525780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2: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select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minIndex, minValue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3: for(select=0;select&lt;6;select++),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select=2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4: minIndex=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3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5: minValue= array[2]= 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for(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=3;i&lt;7;i++) ,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if(array[3] &lt; minValue)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if( 42&lt;84) ---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88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8: minValue= 42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minIndex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7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for(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=3;i&lt;7;i++) ,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89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if(array[4] &lt;minValue)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if( 77 &lt;42)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3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0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8341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6A4F3C-DD9A-4194-8B85-74DF163F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18" y="1432873"/>
            <a:ext cx="9306254" cy="44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10716"/>
              </p:ext>
            </p:extLst>
          </p:nvPr>
        </p:nvGraphicFramePr>
        <p:xfrm>
          <a:off x="1" y="141402"/>
          <a:ext cx="8127998" cy="1092333"/>
        </p:xfrm>
        <a:graphic>
          <a:graphicData uri="http://schemas.openxmlformats.org/drawingml/2006/table">
            <a:tbl>
              <a:tblPr firstRow="1" bandRow="1"/>
              <a:tblGrid>
                <a:gridCol w="1135099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57090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511183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527977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56083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528809">
                  <a:extLst>
                    <a:ext uri="{9D8B030D-6E8A-4147-A177-3AD203B41FA5}">
                      <a16:colId xmlns:a16="http://schemas.microsoft.com/office/drawing/2014/main" val="2229983192"/>
                    </a:ext>
                  </a:extLst>
                </a:gridCol>
                <a:gridCol w="3254139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dirty="0"/>
                        <a:t>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2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77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4894"/>
              </p:ext>
            </p:extLst>
          </p:nvPr>
        </p:nvGraphicFramePr>
        <p:xfrm>
          <a:off x="0" y="1233735"/>
          <a:ext cx="8128000" cy="461772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for(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=3;i&lt;7;i++) ,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 array[5] &lt; minValue)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if( 26 &lt; 42) --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3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8 : minValue=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3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9: minIndex=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0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6: for(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=3;i&lt;7;i++) ,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8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7: if( array[6] &lt; minValue)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if( 53 &lt; 26) --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0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2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12: array[5]=array[2]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8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13: array[2] =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2591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6A4F3C-DD9A-4194-8B85-74DF163F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18" y="1432873"/>
            <a:ext cx="9306254" cy="44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7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6C483-5BF7-4C7D-BD03-333897B2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67" y="1055802"/>
            <a:ext cx="10300431" cy="48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2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DEA09C-41E8-46EB-9AAA-318920185046}"/>
</file>

<file path=customXml/itemProps2.xml><?xml version="1.0" encoding="utf-8"?>
<ds:datastoreItem xmlns:ds="http://schemas.openxmlformats.org/officeDocument/2006/customXml" ds:itemID="{68A8B1AB-43CE-41D4-8D2B-E0ADF0962291}"/>
</file>

<file path=customXml/itemProps3.xml><?xml version="1.0" encoding="utf-8"?>
<ds:datastoreItem xmlns:ds="http://schemas.openxmlformats.org/officeDocument/2006/customXml" ds:itemID="{90213EC2-C069-4FC9-BC1E-E8D4BCF45A13}"/>
</file>

<file path=docProps/app.xml><?xml version="1.0" encoding="utf-8"?>
<Properties xmlns="http://schemas.openxmlformats.org/officeDocument/2006/extended-properties" xmlns:vt="http://schemas.openxmlformats.org/officeDocument/2006/docPropsVTypes">
  <TotalTime>7313</TotalTime>
  <Words>707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Israt Jahan Mouri</dc:creator>
  <cp:lastModifiedBy>Israt Jahan Mouri</cp:lastModifiedBy>
  <cp:revision>7</cp:revision>
  <dcterms:created xsi:type="dcterms:W3CDTF">2022-01-23T03:25:50Z</dcterms:created>
  <dcterms:modified xsi:type="dcterms:W3CDTF">2022-01-29T12:21:22Z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