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A00B7-E777-4C7D-A127-213AFA27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C17787-52D0-42F8-B51E-9B0F77AA0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D64DD-7296-43D0-97A2-E3E9741D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7A1A1-256C-405D-8DCE-AA2D7A52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8A783-9F8F-4603-9303-E1D636A7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93161-77B7-45C4-AD41-E1FBB140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15435-160A-4897-AA3E-624C4E90A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2B491-E493-4411-ABFB-47304D9F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BD950-5A92-4B64-8337-28F43FB3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538D4-3F9B-4401-A716-085E9079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2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3C3B32-BBB9-42E1-A9B5-3A49CBC13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F981CE-12A1-4C02-A26B-B447341E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ED09B-4BBC-407A-BDF3-2C62F23C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55E9C-9BDD-496D-A62F-9885687F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2DEC2-E766-48CA-96F0-C6B785BB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38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99798-B383-4B0C-A341-5E623D40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7002B-6261-4B43-8B36-08D02443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2EA08-DEEE-4DC0-9801-A156115B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E2B32E-4B70-4E2D-AB5D-F8B23D6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D9286-2699-4A1E-86E0-7D8C06AC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F5942-3091-423F-BF39-10A5A559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6059FF-24AC-4A70-B3DE-E4A5FAB9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A0C70-F71B-41B9-BA81-D070AF20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0B36B-019A-467C-8846-789D9FAB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D35F75-9E7D-4577-9C51-25F14EE0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0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3BDF5-A0E9-4DB5-BA0B-7B5B2840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BB400-CDB2-49AD-B6CC-09B97DB1C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DB7B8C-1128-4B2B-A2DB-09F61500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499125-7CA7-4371-B36B-BAAA17C6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C1DAF-0E90-40E1-A6E1-DA3CD6A7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8E0A81-E2B3-4DA0-9987-43C1F162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9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6322C-A3DF-499C-A1AF-DC3FF3D4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E06D48-0461-4516-9C2E-2FEEAC89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D77D76-C6D5-4013-9A8A-D9D42825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2BD7E2-C2BD-416A-B3A3-2E520233E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EE9C4F-F434-4366-93E3-4801E79DC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73DCA7-F9D3-40A1-BA43-F8C83F3F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FC5A9F-A9F3-4A9A-9C85-FC94B87D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0D1DAB-F4B8-4B85-AF9B-19328CDF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FDE37-AA62-4506-9D21-6DDEB982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E545B-9840-4866-8076-D861207F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D7408A-3537-465B-B6A5-32AA44A0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646F4-7E03-4B76-BBD3-E907170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757D63-6D6B-45D5-A79B-730EAA40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576119-13F2-417C-9A7C-01914179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995567-334D-4616-9A3A-AA065A9A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8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5C92B-6808-4249-8C6C-112D4B55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D8712-1F16-495F-8F3E-65973E05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3E60BE-4615-441B-8FE0-963B1A24F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D028B-7180-4771-9C7A-5D50B63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CA983-33FF-44B9-A942-DBB2CBE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52FBD6-2ABC-4876-832C-72915F3E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77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6769B-F7D1-4C3D-91E0-CBA5279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85AAE3-CCF9-4854-A540-BCDC9752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32999-291F-49CC-993E-690F921F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F5B4BC-53EF-418A-8AA1-44A84DEE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21DC7-B12A-41E2-B713-E7CC7207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E3D61F-33FC-460D-B20C-86BCAEC0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1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465E2C-6A93-44DF-B834-3E66A43E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80D11-A44E-44CB-8FA5-4E498052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27E02-386E-4E4B-BCBF-A331E86CE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71D0C-3D02-4C4A-AC3B-3F20B201F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AAAD31-6FF2-4C65-A25E-B39D8D657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2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4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Böllinghaus</dc:creator>
  <cp:lastModifiedBy>Rainer Böllinghaus</cp:lastModifiedBy>
  <cp:revision>2</cp:revision>
  <dcterms:created xsi:type="dcterms:W3CDTF">2018-12-09T11:00:12Z</dcterms:created>
  <dcterms:modified xsi:type="dcterms:W3CDTF">2018-12-09T11:10:19Z</dcterms:modified>
</cp:coreProperties>
</file>