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3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7528E68-DBBC-4BCC-B42C-DFC33AA2FA10}"/>
              </a:ext>
            </a:extLst>
          </p:cNvPr>
          <p:cNvSpPr txBox="1"/>
          <p:nvPr/>
        </p:nvSpPr>
        <p:spPr>
          <a:xfrm>
            <a:off x="10058399" y="145572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1.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910622-14B9-48CB-826F-C34DE8FE4B7C}"/>
              </a:ext>
            </a:extLst>
          </p:cNvPr>
          <p:cNvSpPr txBox="1"/>
          <p:nvPr/>
        </p:nvSpPr>
        <p:spPr>
          <a:xfrm>
            <a:off x="3817464" y="1240038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5.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1861C1D-4289-4536-A435-2127507CB469}"/>
              </a:ext>
            </a:extLst>
          </p:cNvPr>
          <p:cNvSpPr txBox="1"/>
          <p:nvPr/>
        </p:nvSpPr>
        <p:spPr>
          <a:xfrm rot="10800000">
            <a:off x="4172871" y="4630217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2.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532EF85-84A0-4675-A7F0-7BC0AD492759}"/>
              </a:ext>
            </a:extLst>
          </p:cNvPr>
          <p:cNvSpPr txBox="1"/>
          <p:nvPr/>
        </p:nvSpPr>
        <p:spPr>
          <a:xfrm rot="10800000">
            <a:off x="870507" y="464941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3.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767B97-CF7F-4CAA-89B5-5C4F06B8FAB1}"/>
              </a:ext>
            </a:extLst>
          </p:cNvPr>
          <p:cNvSpPr txBox="1"/>
          <p:nvPr/>
        </p:nvSpPr>
        <p:spPr>
          <a:xfrm>
            <a:off x="893373" y="117566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4.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F3A43B4-EF74-4EC7-B673-54E56D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08" y="0"/>
            <a:ext cx="3070225" cy="307022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F35D3BD-BFCA-4872-8662-097860444598}"/>
              </a:ext>
            </a:extLst>
          </p:cNvPr>
          <p:cNvSpPr/>
          <p:nvPr/>
        </p:nvSpPr>
        <p:spPr>
          <a:xfrm>
            <a:off x="9108681" y="166768"/>
            <a:ext cx="3128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Weihnachtsprogramm 2018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73AC373-CB92-4A25-A547-75BA389C87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42CB3D-741D-4507-AB4C-BE142C0F0900}"/>
                </a:ext>
              </a:extLst>
            </p:cNvPr>
            <p:cNvSpPr/>
            <p:nvPr/>
          </p:nvSpPr>
          <p:spPr>
            <a:xfrm>
              <a:off x="3035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732C5D-B9ED-46D2-A135-942EC5D880F6}"/>
                </a:ext>
              </a:extLst>
            </p:cNvPr>
            <p:cNvSpPr/>
            <p:nvPr/>
          </p:nvSpPr>
          <p:spPr>
            <a:xfrm>
              <a:off x="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90B1D5A-C86E-4B2A-8D2E-5A0F6961B4F4}"/>
                </a:ext>
              </a:extLst>
            </p:cNvPr>
            <p:cNvSpPr/>
            <p:nvPr/>
          </p:nvSpPr>
          <p:spPr>
            <a:xfrm>
              <a:off x="3035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BA37BD-3D4C-4ECB-AAFC-65A4F11FBE37}"/>
                </a:ext>
              </a:extLst>
            </p:cNvPr>
            <p:cNvSpPr/>
            <p:nvPr/>
          </p:nvSpPr>
          <p:spPr>
            <a:xfrm>
              <a:off x="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05A577-5E5A-4CCE-A8B0-181B76B34B23}"/>
                </a:ext>
              </a:extLst>
            </p:cNvPr>
            <p:cNvSpPr/>
            <p:nvPr/>
          </p:nvSpPr>
          <p:spPr>
            <a:xfrm>
              <a:off x="9131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552368-C854-4619-90B5-C7BFE7DAE5CF}"/>
                </a:ext>
              </a:extLst>
            </p:cNvPr>
            <p:cNvSpPr/>
            <p:nvPr/>
          </p:nvSpPr>
          <p:spPr>
            <a:xfrm>
              <a:off x="609600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DA7C353-7818-4FE1-963A-558AB424C1E8}"/>
                </a:ext>
              </a:extLst>
            </p:cNvPr>
            <p:cNvSpPr/>
            <p:nvPr/>
          </p:nvSpPr>
          <p:spPr>
            <a:xfrm>
              <a:off x="9131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1204D3F-1C44-442C-9C83-8BD2DF457853}"/>
                </a:ext>
              </a:extLst>
            </p:cNvPr>
            <p:cNvSpPr/>
            <p:nvPr/>
          </p:nvSpPr>
          <p:spPr>
            <a:xfrm>
              <a:off x="609600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D6D6B684-7639-40D6-8F55-29E6CFDBD3B4}"/>
              </a:ext>
            </a:extLst>
          </p:cNvPr>
          <p:cNvSpPr txBox="1"/>
          <p:nvPr/>
        </p:nvSpPr>
        <p:spPr>
          <a:xfrm>
            <a:off x="7378298" y="117566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6.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50F9EE-C4CE-44FC-A40F-3DD1C4DEAE92}"/>
              </a:ext>
            </a:extLst>
          </p:cNvPr>
          <p:cNvSpPr/>
          <p:nvPr/>
        </p:nvSpPr>
        <p:spPr>
          <a:xfrm rot="10800000">
            <a:off x="6145968" y="3486571"/>
            <a:ext cx="3010524" cy="288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zeig uns den Weg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Führ uns zur Krippe hin, zeig wo sie steht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Leuchte du uns voran, bis wir dort sind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führ uns zum Kind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nun bleibst du stehen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lässt uns alle das Wunder hier sehen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da geschehen, was niemand gedacht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in dieser Nacht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sind am Ziel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 dieser arme Stall birgt doch so viel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hast uns hergeführt, wir danken dir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bleiben hier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kehren wir zurück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Steht doch dein heller Schein in unserm Blick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was uns froh gemacht, teilen wir aus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schein auch </a:t>
            </a:r>
            <a:r>
              <a:rPr lang="de-DE" sz="11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zuhaus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C305C3-1C5D-466D-B897-05DEEC7F3911}"/>
              </a:ext>
            </a:extLst>
          </p:cNvPr>
          <p:cNvSpPr/>
          <p:nvPr/>
        </p:nvSpPr>
        <p:spPr>
          <a:xfrm rot="10800000">
            <a:off x="6251330" y="6400318"/>
            <a:ext cx="2786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Stern über Bethlehem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7AA8CA-E708-4BA9-B6AD-F577FA15B7DB}"/>
              </a:ext>
            </a:extLst>
          </p:cNvPr>
          <p:cNvSpPr/>
          <p:nvPr/>
        </p:nvSpPr>
        <p:spPr>
          <a:xfrm rot="10800000">
            <a:off x="9037606" y="4558648"/>
            <a:ext cx="3020879" cy="169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Stern über Bethlehem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Jan-Hendrik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 du fröhliche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Nicolas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 Jahre wieder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Jan-Hendrik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Überraschung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7FE76B-3495-4C3B-A3D8-1420F42A9CA4}"/>
              </a:ext>
            </a:extLst>
          </p:cNvPr>
          <p:cNvSpPr/>
          <p:nvPr/>
        </p:nvSpPr>
        <p:spPr>
          <a:xfrm rot="10800000">
            <a:off x="9045834" y="6317400"/>
            <a:ext cx="3231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11</cp:revision>
  <dcterms:created xsi:type="dcterms:W3CDTF">2018-12-09T11:00:12Z</dcterms:created>
  <dcterms:modified xsi:type="dcterms:W3CDTF">2018-12-09T13:09:53Z</dcterms:modified>
</cp:coreProperties>
</file>