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200" d="100"/>
          <a:sy n="200" d="100"/>
        </p:scale>
        <p:origin x="-867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00B7-E777-4C7D-A127-213AFA27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17787-52D0-42F8-B51E-9B0F77AA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D64DD-7296-43D0-97A2-E3E9741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7A1A1-256C-405D-8DCE-AA2D7A5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8A783-9F8F-4603-9303-E1D636A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93161-77B7-45C4-AD41-E1FBB140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15435-160A-4897-AA3E-624C4E90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2B491-E493-4411-ABFB-47304D9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D950-5A92-4B64-8337-28F43FB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538D4-3F9B-4401-A716-085E907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C3B32-BBB9-42E1-A9B5-3A49CBC1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981CE-12A1-4C02-A26B-B447341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ED09B-4BBC-407A-BDF3-2C62F23C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55E9C-9BDD-496D-A62F-9885687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2DEC2-E766-48CA-96F0-C6B785B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99798-B383-4B0C-A341-5E623D4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7002B-6261-4B43-8B36-08D02443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2EA08-DEEE-4DC0-9801-A156115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B32E-4B70-4E2D-AB5D-F8B23D6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D9286-2699-4A1E-86E0-7D8C06AC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5942-3091-423F-BF39-10A5A55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059FF-24AC-4A70-B3DE-E4A5FAB9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A0C70-F71B-41B9-BA81-D070AF2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0B36B-019A-467C-8846-789D9F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35F75-9E7D-4577-9C51-25F14EE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DF5-A0E9-4DB5-BA0B-7B5B2840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BB400-CDB2-49AD-B6CC-09B97DB1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B7B8C-1128-4B2B-A2DB-09F61500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99125-7CA7-4371-B36B-BAAA17C6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C1DAF-0E90-40E1-A6E1-DA3CD6A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E0A81-E2B3-4DA0-9987-43C1F162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322C-A3DF-499C-A1AF-DC3FF3D4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E06D48-0461-4516-9C2E-2FEEAC89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7D76-C6D5-4013-9A8A-D9D4282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BD7E2-C2BD-416A-B3A3-2E520233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E9C4F-F434-4366-93E3-4801E79D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3DCA7-F9D3-40A1-BA43-F8C83F3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C5A9F-A9F3-4A9A-9C85-FC94B87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0D1DAB-F4B8-4B85-AF9B-19328CD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FDE37-AA62-4506-9D21-6DDEB982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E545B-9840-4866-8076-D861207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D7408A-3537-465B-B6A5-32AA44A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646F4-7E03-4B76-BBD3-E907170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57D63-6D6B-45D5-A79B-730EAA40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76119-13F2-417C-9A7C-0191417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95567-334D-4616-9A3A-AA065A9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C92B-6808-4249-8C6C-112D4B5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D8712-1F16-495F-8F3E-65973E05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E60BE-4615-441B-8FE0-963B1A24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D028B-7180-4771-9C7A-5D50B63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CA983-33FF-44B9-A942-DBB2CBE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2FBD6-2ABC-4876-832C-72915F3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6769B-F7D1-4C3D-91E0-CBA5279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85AAE3-CCF9-4854-A540-BCDC975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32999-291F-49CC-993E-690F921F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5B4BC-53EF-418A-8AA1-44A84DE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21DC7-B12A-41E2-B713-E7CC720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3D61F-33FC-460D-B20C-86BCAEC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65E2C-6A93-44DF-B834-3E66A43E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80D11-A44E-44CB-8FA5-4E498052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27E02-386E-4E4B-BCBF-A331E86C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C4D0-153C-4DC6-9EB5-B389D986A3D0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71D0C-3D02-4C4A-AC3B-3F20B201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AAD31-6FF2-4C65-A25E-B39D8D65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F2EF-F93F-4EE1-A0FB-E7C371CFE4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17528E68-DBBC-4BCC-B42C-DFC33AA2FA10}"/>
              </a:ext>
            </a:extLst>
          </p:cNvPr>
          <p:cNvSpPr txBox="1"/>
          <p:nvPr/>
        </p:nvSpPr>
        <p:spPr>
          <a:xfrm>
            <a:off x="10058399" y="145572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BBA8B-902C-4141-A779-85882C6F1FC2}"/>
              </a:ext>
            </a:extLst>
          </p:cNvPr>
          <p:cNvSpPr txBox="1"/>
          <p:nvPr/>
        </p:nvSpPr>
        <p:spPr>
          <a:xfrm rot="10800000">
            <a:off x="10281363" y="4380585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2.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253664-21BC-4695-8AE9-3F219903EADA}"/>
              </a:ext>
            </a:extLst>
          </p:cNvPr>
          <p:cNvSpPr txBox="1"/>
          <p:nvPr/>
        </p:nvSpPr>
        <p:spPr>
          <a:xfrm>
            <a:off x="6840480" y="122041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8.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7354A83-FB21-40CF-B422-38A29A8ED781}"/>
              </a:ext>
            </a:extLst>
          </p:cNvPr>
          <p:cNvSpPr txBox="1"/>
          <p:nvPr/>
        </p:nvSpPr>
        <p:spPr>
          <a:xfrm rot="10800000">
            <a:off x="6947000" y="464941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3.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910622-14B9-48CB-826F-C34DE8FE4B7C}"/>
              </a:ext>
            </a:extLst>
          </p:cNvPr>
          <p:cNvSpPr txBox="1"/>
          <p:nvPr/>
        </p:nvSpPr>
        <p:spPr>
          <a:xfrm>
            <a:off x="3817464" y="1240038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7.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1861C1D-4289-4536-A435-2127507CB469}"/>
              </a:ext>
            </a:extLst>
          </p:cNvPr>
          <p:cNvSpPr txBox="1"/>
          <p:nvPr/>
        </p:nvSpPr>
        <p:spPr>
          <a:xfrm rot="10800000">
            <a:off x="4172871" y="4630217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4.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532EF85-84A0-4675-A7F0-7BC0AD492759}"/>
              </a:ext>
            </a:extLst>
          </p:cNvPr>
          <p:cNvSpPr txBox="1"/>
          <p:nvPr/>
        </p:nvSpPr>
        <p:spPr>
          <a:xfrm rot="10800000">
            <a:off x="870507" y="464941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767B97-CF7F-4CAA-89B5-5C4F06B8FAB1}"/>
              </a:ext>
            </a:extLst>
          </p:cNvPr>
          <p:cNvSpPr txBox="1"/>
          <p:nvPr/>
        </p:nvSpPr>
        <p:spPr>
          <a:xfrm>
            <a:off x="893373" y="1175669"/>
            <a:ext cx="76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6.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F3A43B4-EF74-4EC7-B673-54E56DC2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08" y="0"/>
            <a:ext cx="3070225" cy="307022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F35D3BD-BFCA-4872-8662-097860444598}"/>
              </a:ext>
            </a:extLst>
          </p:cNvPr>
          <p:cNvSpPr/>
          <p:nvPr/>
        </p:nvSpPr>
        <p:spPr>
          <a:xfrm>
            <a:off x="9131508" y="166768"/>
            <a:ext cx="30826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Weihnachtsprogramm 2018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73AC373-CB92-4A25-A547-75BA389C87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42CB3D-741D-4507-AB4C-BE142C0F0900}"/>
                </a:ext>
              </a:extLst>
            </p:cNvPr>
            <p:cNvSpPr/>
            <p:nvPr/>
          </p:nvSpPr>
          <p:spPr>
            <a:xfrm>
              <a:off x="3035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732C5D-B9ED-46D2-A135-942EC5D880F6}"/>
                </a:ext>
              </a:extLst>
            </p:cNvPr>
            <p:cNvSpPr/>
            <p:nvPr/>
          </p:nvSpPr>
          <p:spPr>
            <a:xfrm>
              <a:off x="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90B1D5A-C86E-4B2A-8D2E-5A0F6961B4F4}"/>
                </a:ext>
              </a:extLst>
            </p:cNvPr>
            <p:cNvSpPr/>
            <p:nvPr/>
          </p:nvSpPr>
          <p:spPr>
            <a:xfrm>
              <a:off x="3035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BA37BD-3D4C-4ECB-AAFC-65A4F11FBE37}"/>
                </a:ext>
              </a:extLst>
            </p:cNvPr>
            <p:cNvSpPr/>
            <p:nvPr/>
          </p:nvSpPr>
          <p:spPr>
            <a:xfrm>
              <a:off x="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05A577-5E5A-4CCE-A8B0-181B76B34B23}"/>
                </a:ext>
              </a:extLst>
            </p:cNvPr>
            <p:cNvSpPr/>
            <p:nvPr/>
          </p:nvSpPr>
          <p:spPr>
            <a:xfrm>
              <a:off x="9131508" y="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D552368-C854-4619-90B5-C7BFE7DAE5CF}"/>
                </a:ext>
              </a:extLst>
            </p:cNvPr>
            <p:cNvSpPr/>
            <p:nvPr/>
          </p:nvSpPr>
          <p:spPr>
            <a:xfrm>
              <a:off x="6096000" y="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DA7C353-7818-4FE1-963A-558AB424C1E8}"/>
                </a:ext>
              </a:extLst>
            </p:cNvPr>
            <p:cNvSpPr/>
            <p:nvPr/>
          </p:nvSpPr>
          <p:spPr>
            <a:xfrm>
              <a:off x="9131508" y="3429000"/>
              <a:ext cx="3060492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1204D3F-1C44-442C-9C83-8BD2DF457853}"/>
                </a:ext>
              </a:extLst>
            </p:cNvPr>
            <p:cNvSpPr/>
            <p:nvPr/>
          </p:nvSpPr>
          <p:spPr>
            <a:xfrm>
              <a:off x="6096000" y="3429000"/>
              <a:ext cx="3035508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554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6</cp:revision>
  <dcterms:created xsi:type="dcterms:W3CDTF">2018-12-09T11:00:12Z</dcterms:created>
  <dcterms:modified xsi:type="dcterms:W3CDTF">2018-12-09T11:38:08Z</dcterms:modified>
</cp:coreProperties>
</file>