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6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4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08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63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2641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58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5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2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16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3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0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63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30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95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46B0-6196-4DBA-8DE0-114573C50B12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99C6A8-6BF1-4C68-A58E-C6448A3C9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09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CF3A9C9-3E33-4D3A-B267-85D51471E1A9}"/>
              </a:ext>
            </a:extLst>
          </p:cNvPr>
          <p:cNvSpPr/>
          <p:nvPr/>
        </p:nvSpPr>
        <p:spPr>
          <a:xfrm>
            <a:off x="2156638" y="436785"/>
            <a:ext cx="5298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Weihnachtsquiz</a:t>
            </a:r>
            <a:endParaRPr lang="de-DE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C91AC7-6F05-46D7-9136-05D1496D25E1}"/>
              </a:ext>
            </a:extLst>
          </p:cNvPr>
          <p:cNvSpPr txBox="1"/>
          <p:nvPr/>
        </p:nvSpPr>
        <p:spPr>
          <a:xfrm>
            <a:off x="2275368" y="1175449"/>
            <a:ext cx="30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Jan-Hendrik und Sarah</a:t>
            </a:r>
          </a:p>
        </p:txBody>
      </p:sp>
    </p:spTree>
    <p:extLst>
      <p:ext uri="{BB962C8B-B14F-4D97-AF65-F5344CB8AC3E}">
        <p14:creationId xmlns:p14="http://schemas.microsoft.com/office/powerpoint/2010/main" val="31144969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Böllinghaus</dc:creator>
  <cp:lastModifiedBy>Rainer Böllinghaus</cp:lastModifiedBy>
  <cp:revision>2</cp:revision>
  <dcterms:created xsi:type="dcterms:W3CDTF">2018-12-09T14:08:23Z</dcterms:created>
  <dcterms:modified xsi:type="dcterms:W3CDTF">2018-12-09T14:14:54Z</dcterms:modified>
</cp:coreProperties>
</file>