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A00B7-E777-4C7D-A127-213AFA272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C17787-52D0-42F8-B51E-9B0F77AA0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CD64DD-7296-43D0-97A2-E3E9741D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23.12.2018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77A1A1-256C-405D-8DCE-AA2D7A52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38A783-9F8F-4603-9303-E1D636A7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93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93161-77B7-45C4-AD41-E1FBB140D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315435-160A-4897-AA3E-624C4E90A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82B491-E493-4411-ABFB-47304D9F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23.12.2018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5BD950-5A92-4B64-8337-28F43FB3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C538D4-3F9B-4401-A716-085E9079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28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E3C3B32-BBB9-42E1-A9B5-3A49CBC13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F981CE-12A1-4C02-A26B-B447341E3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2ED09B-4BBC-407A-BDF3-2C62F23CE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23.12.2018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D55E9C-9BDD-496D-A62F-9885687FB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F2DEC2-E766-48CA-96F0-C6B785BBC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38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99798-B383-4B0C-A341-5E623D40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07002B-6261-4B43-8B36-08D024439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52EA08-DEEE-4DC0-9801-A156115B8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23.12.2018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E2B32E-4B70-4E2D-AB5D-F8B23D6A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BD9286-2699-4A1E-86E0-7D8C06AC7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70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F5942-3091-423F-BF39-10A5A559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6059FF-24AC-4A70-B3DE-E4A5FAB9A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7A0C70-F71B-41B9-BA81-D070AF20E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23.12.2018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F0B36B-019A-467C-8846-789D9FAB1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D35F75-9E7D-4577-9C51-25F14EE0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0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3BDF5-A0E9-4DB5-BA0B-7B5B2840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5BB400-CDB2-49AD-B6CC-09B97DB1C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DB7B8C-1128-4B2B-A2DB-09F615005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499125-7CA7-4371-B36B-BAAA17C6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23.12.2018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4C1DAF-0E90-40E1-A6E1-DA3CD6A7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8E0A81-E2B3-4DA0-9987-43C1F162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96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6322C-A3DF-499C-A1AF-DC3FF3D4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E06D48-0461-4516-9C2E-2FEEAC891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D77D76-C6D5-4013-9A8A-D9D428257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2BD7E2-C2BD-416A-B3A3-2E520233E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EE9C4F-F434-4366-93E3-4801E79DC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73DCA7-F9D3-40A1-BA43-F8C83F3F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23.12.2018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DFC5A9F-A9F3-4A9A-9C85-FC94B87D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0D1DAB-F4B8-4B85-AF9B-19328CDF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03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FDE37-AA62-4506-9D21-6DDEB9823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5E545B-9840-4866-8076-D861207F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23.12.2018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D7408A-3537-465B-B6A5-32AA44A0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646F4-7E03-4B76-BBD3-E9071706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78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9757D63-6D6B-45D5-A79B-730EAA40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23.12.2018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576119-13F2-417C-9A7C-019141797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995567-334D-4616-9A3A-AA065A9A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84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5C92B-6808-4249-8C6C-112D4B55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5D8712-1F16-495F-8F3E-65973E05C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3E60BE-4615-441B-8FE0-963B1A24F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AD028B-7180-4771-9C7A-5D50B638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23.12.2018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3CA983-33FF-44B9-A942-DBB2CBE9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52FBD6-2ABC-4876-832C-72915F3EC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77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D6769B-F7D1-4C3D-91E0-CBA52791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85AAE3-CCF9-4854-A540-BCDC9752A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A32999-291F-49CC-993E-690F921FF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F5B4BC-53EF-418A-8AA1-44A84DEEF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23.12.2018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221DC7-B12A-41E2-B713-E7CC7207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E3D61F-33FC-460D-B20C-86BCAEC0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12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4465E2C-6A93-44DF-B834-3E66A43E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80D11-A44E-44CB-8FA5-4E4980525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327E02-386E-4E4B-BCBF-A331E86CE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AC4D0-153C-4DC6-9EB5-B389D986A3D0}" type="datetimeFigureOut">
              <a:rPr lang="de-DE" smtClean="0"/>
              <a:t>23.12.2018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871D0C-3D02-4C4A-AC3B-3F20B201F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AAAD31-6FF2-4C65-A25E-B39D8D657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24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:a16="http://schemas.microsoft.com/office/drawing/2014/main" id="{17528E68-DBBC-4BCC-B42C-DFC33AA2FA10}"/>
              </a:ext>
            </a:extLst>
          </p:cNvPr>
          <p:cNvSpPr txBox="1"/>
          <p:nvPr/>
        </p:nvSpPr>
        <p:spPr>
          <a:xfrm>
            <a:off x="10058399" y="1455725"/>
            <a:ext cx="760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1.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532EF85-84A0-4675-A7F0-7BC0AD492759}"/>
              </a:ext>
            </a:extLst>
          </p:cNvPr>
          <p:cNvSpPr txBox="1"/>
          <p:nvPr/>
        </p:nvSpPr>
        <p:spPr>
          <a:xfrm rot="10800000">
            <a:off x="2993940" y="4970953"/>
            <a:ext cx="3060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20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defRPr>
            </a:lvl1pPr>
          </a:lstStyle>
          <a:p>
            <a:pPr algn="ctr"/>
            <a:r>
              <a:rPr lang="de-DE" dirty="0"/>
              <a:t>2. Gedicht von</a:t>
            </a:r>
          </a:p>
          <a:p>
            <a:pPr algn="ctr"/>
            <a:r>
              <a:rPr lang="de-DE" dirty="0"/>
              <a:t>Jan-Hendrik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3767B97-CF7F-4CAA-89B5-5C4F06B8FAB1}"/>
              </a:ext>
            </a:extLst>
          </p:cNvPr>
          <p:cNvSpPr txBox="1"/>
          <p:nvPr/>
        </p:nvSpPr>
        <p:spPr>
          <a:xfrm>
            <a:off x="197770" y="1135002"/>
            <a:ext cx="2857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4. Gedicht von Nicolas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AF3A43B4-EF74-4EC7-B673-54E56DC28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508" y="0"/>
            <a:ext cx="3070225" cy="3070225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CF35D3BD-BFCA-4872-8662-097860444598}"/>
              </a:ext>
            </a:extLst>
          </p:cNvPr>
          <p:cNvSpPr/>
          <p:nvPr/>
        </p:nvSpPr>
        <p:spPr>
          <a:xfrm>
            <a:off x="9108681" y="166768"/>
            <a:ext cx="312829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Weihnachtsprogramm 2018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173AC373-CB92-4A25-A547-75BA389C87E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142CB3D-741D-4507-AB4C-BE142C0F0900}"/>
                </a:ext>
              </a:extLst>
            </p:cNvPr>
            <p:cNvSpPr/>
            <p:nvPr/>
          </p:nvSpPr>
          <p:spPr>
            <a:xfrm>
              <a:off x="3035508" y="0"/>
              <a:ext cx="3060492" cy="342900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F732C5D-B9ED-46D2-A135-942EC5D880F6}"/>
                </a:ext>
              </a:extLst>
            </p:cNvPr>
            <p:cNvSpPr/>
            <p:nvPr/>
          </p:nvSpPr>
          <p:spPr>
            <a:xfrm>
              <a:off x="0" y="0"/>
              <a:ext cx="3035508" cy="342900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90B1D5A-C86E-4B2A-8D2E-5A0F6961B4F4}"/>
                </a:ext>
              </a:extLst>
            </p:cNvPr>
            <p:cNvSpPr/>
            <p:nvPr/>
          </p:nvSpPr>
          <p:spPr>
            <a:xfrm>
              <a:off x="3035508" y="3429000"/>
              <a:ext cx="3060492" cy="342900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8BA37BD-3D4C-4ECB-AAFC-65A4F11FBE37}"/>
                </a:ext>
              </a:extLst>
            </p:cNvPr>
            <p:cNvSpPr/>
            <p:nvPr/>
          </p:nvSpPr>
          <p:spPr>
            <a:xfrm>
              <a:off x="0" y="3429000"/>
              <a:ext cx="3035508" cy="342900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C05A577-5E5A-4CCE-A8B0-181B76B34B23}"/>
                </a:ext>
              </a:extLst>
            </p:cNvPr>
            <p:cNvSpPr/>
            <p:nvPr/>
          </p:nvSpPr>
          <p:spPr>
            <a:xfrm>
              <a:off x="9131508" y="0"/>
              <a:ext cx="3060492" cy="342900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D552368-C854-4619-90B5-C7BFE7DAE5CF}"/>
                </a:ext>
              </a:extLst>
            </p:cNvPr>
            <p:cNvSpPr/>
            <p:nvPr/>
          </p:nvSpPr>
          <p:spPr>
            <a:xfrm>
              <a:off x="6096000" y="0"/>
              <a:ext cx="3035508" cy="342900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DA7C353-7818-4FE1-963A-558AB424C1E8}"/>
                </a:ext>
              </a:extLst>
            </p:cNvPr>
            <p:cNvSpPr/>
            <p:nvPr/>
          </p:nvSpPr>
          <p:spPr>
            <a:xfrm>
              <a:off x="9131508" y="3429000"/>
              <a:ext cx="3060492" cy="342900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1204D3F-1C44-442C-9C83-8BD2DF457853}"/>
                </a:ext>
              </a:extLst>
            </p:cNvPr>
            <p:cNvSpPr/>
            <p:nvPr/>
          </p:nvSpPr>
          <p:spPr>
            <a:xfrm>
              <a:off x="6096000" y="3429000"/>
              <a:ext cx="3035508" cy="342900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2" name="Rechteck 31">
            <a:extLst>
              <a:ext uri="{FF2B5EF4-FFF2-40B4-BE49-F238E27FC236}">
                <a16:creationId xmlns:a16="http://schemas.microsoft.com/office/drawing/2014/main" id="{E850F9EE-C4CE-44FC-A40F-3DD1C4DEAE92}"/>
              </a:ext>
            </a:extLst>
          </p:cNvPr>
          <p:cNvSpPr/>
          <p:nvPr/>
        </p:nvSpPr>
        <p:spPr>
          <a:xfrm rot="10800000">
            <a:off x="6145968" y="3486571"/>
            <a:ext cx="3010524" cy="2882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40"/>
              </a:lnSpc>
              <a:spcAft>
                <a:spcPts val="800"/>
              </a:spcAft>
            </a:pP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Stern über Bethlehem, zeig uns den Weg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Führ uns zur Krippe hin, zeig wo sie steht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Leuchte du uns voran, bis wir dort sind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Stern über Bethlehem, führ uns zum Kind</a:t>
            </a:r>
            <a:endParaRPr lang="de-DE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40"/>
              </a:lnSpc>
              <a:spcAft>
                <a:spcPts val="800"/>
              </a:spcAft>
            </a:pP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Stern über Bethlehem, nun bleibst du stehen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 lässt uns alle das Wunder hier sehen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 da geschehen, was niemand gedacht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Stern über Bethlehem, in dieser Nacht</a:t>
            </a:r>
            <a:endParaRPr lang="de-DE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40"/>
              </a:lnSpc>
              <a:spcAft>
                <a:spcPts val="800"/>
              </a:spcAft>
            </a:pP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Stern über Bethlehem, wir sind am Ziel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Denn dieser arme Stall birgt doch so viel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 hast uns hergeführt, wir danken dir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Stern über Bethlehem, wir bleiben hier</a:t>
            </a:r>
            <a:endParaRPr lang="de-DE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40"/>
              </a:lnSpc>
              <a:spcAft>
                <a:spcPts val="0"/>
              </a:spcAft>
            </a:pP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Stern über Bethlehem, kehren wir zurück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Steht doch dein heller Schein in unserm Blick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 was uns froh gemacht, teilen wir aus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Stern über Bethlehem, schein auch </a:t>
            </a:r>
            <a:r>
              <a:rPr lang="de-DE" sz="1100" dirty="0" err="1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zuhaus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70C305C3-1C5D-466D-B897-05DEEC7F3911}"/>
              </a:ext>
            </a:extLst>
          </p:cNvPr>
          <p:cNvSpPr/>
          <p:nvPr/>
        </p:nvSpPr>
        <p:spPr>
          <a:xfrm rot="10800000">
            <a:off x="6251330" y="6400318"/>
            <a:ext cx="27862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1. Stern über Bethlehem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07FE76B-3495-4C3B-A3D8-1420F42A9CA4}"/>
              </a:ext>
            </a:extLst>
          </p:cNvPr>
          <p:cNvSpPr/>
          <p:nvPr/>
        </p:nvSpPr>
        <p:spPr>
          <a:xfrm rot="10800000">
            <a:off x="9045834" y="6378955"/>
            <a:ext cx="323184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Inhaltsverzeichnis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C10A4D2-C5CF-4E27-BCBF-B4BD430CEBD2}"/>
              </a:ext>
            </a:extLst>
          </p:cNvPr>
          <p:cNvSpPr/>
          <p:nvPr/>
        </p:nvSpPr>
        <p:spPr>
          <a:xfrm rot="10800000">
            <a:off x="-85674" y="3486571"/>
            <a:ext cx="284713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rgbClr val="373E44"/>
                </a:solidFill>
                <a:latin typeface="Open Sans"/>
              </a:rPr>
              <a:t>O du fröhliche, O du selige,</a:t>
            </a:r>
            <a:br>
              <a:rPr lang="de-DE" sz="1100" dirty="0">
                <a:solidFill>
                  <a:srgbClr val="373E44"/>
                </a:solidFill>
                <a:latin typeface="Open Sans"/>
              </a:rPr>
            </a:br>
            <a:r>
              <a:rPr lang="de-DE" sz="1100" dirty="0">
                <a:solidFill>
                  <a:srgbClr val="373E44"/>
                </a:solidFill>
                <a:latin typeface="Open Sans"/>
              </a:rPr>
              <a:t>gnadenbringende Weihnachtszeit!</a:t>
            </a:r>
            <a:br>
              <a:rPr lang="de-DE" sz="1100" dirty="0">
                <a:solidFill>
                  <a:srgbClr val="373E44"/>
                </a:solidFill>
                <a:latin typeface="Open Sans"/>
              </a:rPr>
            </a:br>
            <a:r>
              <a:rPr lang="de-DE" sz="1100" dirty="0">
                <a:solidFill>
                  <a:srgbClr val="373E44"/>
                </a:solidFill>
                <a:latin typeface="Open Sans"/>
              </a:rPr>
              <a:t>Welt ging verloren, Christ ward geboren:</a:t>
            </a:r>
            <a:br>
              <a:rPr lang="de-DE" sz="1100" dirty="0">
                <a:solidFill>
                  <a:srgbClr val="373E44"/>
                </a:solidFill>
                <a:latin typeface="Open Sans"/>
              </a:rPr>
            </a:br>
            <a:r>
              <a:rPr lang="de-DE" sz="1100" dirty="0">
                <a:solidFill>
                  <a:srgbClr val="373E44"/>
                </a:solidFill>
                <a:latin typeface="Open Sans"/>
              </a:rPr>
              <a:t>Freue, freue dich, O Christenheit!</a:t>
            </a:r>
          </a:p>
          <a:p>
            <a:endParaRPr lang="de-DE" sz="1100" dirty="0">
              <a:solidFill>
                <a:srgbClr val="373E44"/>
              </a:solidFill>
              <a:latin typeface="Open Sans"/>
            </a:endParaRPr>
          </a:p>
          <a:p>
            <a:r>
              <a:rPr lang="de-DE" sz="1100" dirty="0">
                <a:solidFill>
                  <a:srgbClr val="373E44"/>
                </a:solidFill>
                <a:latin typeface="Open Sans"/>
              </a:rPr>
              <a:t>O du fröhliche, O du selige,</a:t>
            </a:r>
            <a:br>
              <a:rPr lang="de-DE" sz="1100" dirty="0">
                <a:solidFill>
                  <a:srgbClr val="373E44"/>
                </a:solidFill>
                <a:latin typeface="Open Sans"/>
              </a:rPr>
            </a:br>
            <a:r>
              <a:rPr lang="de-DE" sz="1100" dirty="0">
                <a:solidFill>
                  <a:srgbClr val="373E44"/>
                </a:solidFill>
                <a:latin typeface="Open Sans"/>
              </a:rPr>
              <a:t>gnadenbringende Weihnachtszeit!</a:t>
            </a:r>
            <a:br>
              <a:rPr lang="de-DE" sz="1100" dirty="0">
                <a:solidFill>
                  <a:srgbClr val="373E44"/>
                </a:solidFill>
                <a:latin typeface="Open Sans"/>
              </a:rPr>
            </a:br>
            <a:r>
              <a:rPr lang="de-DE" sz="1100" dirty="0">
                <a:solidFill>
                  <a:srgbClr val="373E44"/>
                </a:solidFill>
                <a:latin typeface="Open Sans"/>
              </a:rPr>
              <a:t>Christ ist erschienen, uns zu versühnen:</a:t>
            </a:r>
            <a:br>
              <a:rPr lang="de-DE" sz="1100" dirty="0">
                <a:solidFill>
                  <a:srgbClr val="373E44"/>
                </a:solidFill>
                <a:latin typeface="Open Sans"/>
              </a:rPr>
            </a:br>
            <a:r>
              <a:rPr lang="de-DE" sz="1100" dirty="0">
                <a:solidFill>
                  <a:srgbClr val="373E44"/>
                </a:solidFill>
                <a:latin typeface="Open Sans"/>
              </a:rPr>
              <a:t>Freue, freue dich, O Christenheit!</a:t>
            </a:r>
          </a:p>
          <a:p>
            <a:endParaRPr lang="de-DE" sz="1100" dirty="0">
              <a:solidFill>
                <a:srgbClr val="373E44"/>
              </a:solidFill>
              <a:latin typeface="Open Sans"/>
            </a:endParaRPr>
          </a:p>
          <a:p>
            <a:r>
              <a:rPr lang="de-DE" sz="1100" dirty="0">
                <a:solidFill>
                  <a:srgbClr val="373E44"/>
                </a:solidFill>
                <a:latin typeface="Open Sans"/>
              </a:rPr>
              <a:t>O du fröhliche, O du selige,</a:t>
            </a:r>
            <a:br>
              <a:rPr lang="de-DE" sz="1100" dirty="0">
                <a:solidFill>
                  <a:srgbClr val="373E44"/>
                </a:solidFill>
                <a:latin typeface="Open Sans"/>
              </a:rPr>
            </a:br>
            <a:r>
              <a:rPr lang="de-DE" sz="1100" dirty="0">
                <a:solidFill>
                  <a:srgbClr val="373E44"/>
                </a:solidFill>
                <a:latin typeface="Open Sans"/>
              </a:rPr>
              <a:t>gnadenbringende Weihnachtszeit!</a:t>
            </a:r>
            <a:br>
              <a:rPr lang="de-DE" sz="1100" dirty="0">
                <a:solidFill>
                  <a:srgbClr val="373E44"/>
                </a:solidFill>
                <a:latin typeface="Open Sans"/>
              </a:rPr>
            </a:br>
            <a:r>
              <a:rPr lang="de-DE" sz="1100" dirty="0">
                <a:solidFill>
                  <a:srgbClr val="373E44"/>
                </a:solidFill>
                <a:latin typeface="Open Sans"/>
              </a:rPr>
              <a:t>Himmlische Heere jauchzen dir Ehre:</a:t>
            </a:r>
            <a:br>
              <a:rPr lang="de-DE" sz="1100" dirty="0">
                <a:solidFill>
                  <a:srgbClr val="373E44"/>
                </a:solidFill>
                <a:latin typeface="Open Sans"/>
              </a:rPr>
            </a:br>
            <a:r>
              <a:rPr lang="de-DE" sz="1100" dirty="0">
                <a:solidFill>
                  <a:srgbClr val="373E44"/>
                </a:solidFill>
                <a:latin typeface="Open Sans"/>
              </a:rPr>
              <a:t>Freue, freue dich, O Christenheit!</a:t>
            </a:r>
            <a:endParaRPr lang="de-DE" sz="1100" b="0" i="0" dirty="0">
              <a:solidFill>
                <a:srgbClr val="373E44"/>
              </a:solidFill>
              <a:effectLst/>
              <a:latin typeface="Open Sans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5877AB6-8FF3-448B-9E7E-DBA12919D3B0}"/>
              </a:ext>
            </a:extLst>
          </p:cNvPr>
          <p:cNvSpPr/>
          <p:nvPr/>
        </p:nvSpPr>
        <p:spPr>
          <a:xfrm rot="10800000">
            <a:off x="412587" y="6300254"/>
            <a:ext cx="19512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3.</a:t>
            </a:r>
            <a:r>
              <a:rPr lang="de-DE" sz="2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O du fröhliche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19F3FAC-7084-4D33-B43A-E903305E2C7E}"/>
              </a:ext>
            </a:extLst>
          </p:cNvPr>
          <p:cNvSpPr/>
          <p:nvPr/>
        </p:nvSpPr>
        <p:spPr>
          <a:xfrm>
            <a:off x="3305096" y="424673"/>
            <a:ext cx="196291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00" dirty="0">
                <a:solidFill>
                  <a:srgbClr val="373E44"/>
                </a:solidFill>
                <a:latin typeface="Open Sans"/>
              </a:rPr>
              <a:t>Alle Jahre wieder </a:t>
            </a:r>
            <a:br>
              <a:rPr lang="de-DE" sz="1300" dirty="0">
                <a:solidFill>
                  <a:srgbClr val="373E44"/>
                </a:solidFill>
                <a:latin typeface="Open Sans"/>
              </a:rPr>
            </a:br>
            <a:r>
              <a:rPr lang="de-DE" sz="1300" dirty="0">
                <a:solidFill>
                  <a:srgbClr val="373E44"/>
                </a:solidFill>
                <a:latin typeface="Open Sans"/>
              </a:rPr>
              <a:t>kommt das Christuskind</a:t>
            </a:r>
            <a:br>
              <a:rPr lang="de-DE" sz="1300" dirty="0">
                <a:solidFill>
                  <a:srgbClr val="373E44"/>
                </a:solidFill>
                <a:latin typeface="Open Sans"/>
              </a:rPr>
            </a:br>
            <a:r>
              <a:rPr lang="de-DE" sz="1300" dirty="0">
                <a:solidFill>
                  <a:srgbClr val="373E44"/>
                </a:solidFill>
                <a:latin typeface="Open Sans"/>
              </a:rPr>
              <a:t>auf die Erde nieder, </a:t>
            </a:r>
            <a:br>
              <a:rPr lang="de-DE" sz="1300" dirty="0">
                <a:solidFill>
                  <a:srgbClr val="373E44"/>
                </a:solidFill>
                <a:latin typeface="Open Sans"/>
              </a:rPr>
            </a:br>
            <a:r>
              <a:rPr lang="de-DE" sz="1300" dirty="0">
                <a:solidFill>
                  <a:srgbClr val="373E44"/>
                </a:solidFill>
                <a:latin typeface="Open Sans"/>
              </a:rPr>
              <a:t>wo wir Menschen sind.</a:t>
            </a:r>
          </a:p>
          <a:p>
            <a:endParaRPr lang="de-DE" sz="1300" dirty="0">
              <a:solidFill>
                <a:srgbClr val="373E44"/>
              </a:solidFill>
              <a:latin typeface="Open Sans"/>
            </a:endParaRPr>
          </a:p>
          <a:p>
            <a:r>
              <a:rPr lang="de-DE" sz="1300" dirty="0">
                <a:solidFill>
                  <a:srgbClr val="373E44"/>
                </a:solidFill>
                <a:latin typeface="Open Sans"/>
              </a:rPr>
              <a:t>Kehrt mit seinem Segen</a:t>
            </a:r>
            <a:br>
              <a:rPr lang="de-DE" sz="1300" dirty="0">
                <a:solidFill>
                  <a:srgbClr val="373E44"/>
                </a:solidFill>
                <a:latin typeface="Open Sans"/>
              </a:rPr>
            </a:br>
            <a:r>
              <a:rPr lang="de-DE" sz="1300" dirty="0">
                <a:solidFill>
                  <a:srgbClr val="373E44"/>
                </a:solidFill>
                <a:latin typeface="Open Sans"/>
              </a:rPr>
              <a:t>ein in jedes Haus,</a:t>
            </a:r>
            <a:br>
              <a:rPr lang="de-DE" sz="1300" dirty="0">
                <a:solidFill>
                  <a:srgbClr val="373E44"/>
                </a:solidFill>
                <a:latin typeface="Open Sans"/>
              </a:rPr>
            </a:br>
            <a:r>
              <a:rPr lang="de-DE" sz="1300" dirty="0">
                <a:solidFill>
                  <a:srgbClr val="373E44"/>
                </a:solidFill>
                <a:latin typeface="Open Sans"/>
              </a:rPr>
              <a:t>geht auf allen Wegen</a:t>
            </a:r>
            <a:br>
              <a:rPr lang="de-DE" sz="1300" dirty="0">
                <a:solidFill>
                  <a:srgbClr val="373E44"/>
                </a:solidFill>
                <a:latin typeface="Open Sans"/>
              </a:rPr>
            </a:br>
            <a:r>
              <a:rPr lang="de-DE" sz="1300" dirty="0">
                <a:solidFill>
                  <a:srgbClr val="373E44"/>
                </a:solidFill>
                <a:latin typeface="Open Sans"/>
              </a:rPr>
              <a:t>mit uns ein und aus.</a:t>
            </a:r>
          </a:p>
          <a:p>
            <a:endParaRPr lang="de-DE" sz="1300" dirty="0">
              <a:solidFill>
                <a:srgbClr val="373E44"/>
              </a:solidFill>
              <a:latin typeface="Open Sans"/>
            </a:endParaRPr>
          </a:p>
          <a:p>
            <a:r>
              <a:rPr lang="de-DE" sz="1300" dirty="0">
                <a:solidFill>
                  <a:srgbClr val="373E44"/>
                </a:solidFill>
                <a:latin typeface="Open Sans"/>
              </a:rPr>
              <a:t>Ist auch mir zur Seite</a:t>
            </a:r>
            <a:br>
              <a:rPr lang="de-DE" sz="1300" dirty="0">
                <a:solidFill>
                  <a:srgbClr val="373E44"/>
                </a:solidFill>
                <a:latin typeface="Open Sans"/>
              </a:rPr>
            </a:br>
            <a:r>
              <a:rPr lang="de-DE" sz="1300" dirty="0">
                <a:solidFill>
                  <a:srgbClr val="373E44"/>
                </a:solidFill>
                <a:latin typeface="Open Sans"/>
              </a:rPr>
              <a:t>still und unerkannt,</a:t>
            </a:r>
            <a:br>
              <a:rPr lang="de-DE" sz="1300" dirty="0">
                <a:solidFill>
                  <a:srgbClr val="373E44"/>
                </a:solidFill>
                <a:latin typeface="Open Sans"/>
              </a:rPr>
            </a:br>
            <a:r>
              <a:rPr lang="de-DE" sz="1300" dirty="0" err="1">
                <a:solidFill>
                  <a:srgbClr val="373E44"/>
                </a:solidFill>
                <a:latin typeface="Open Sans"/>
              </a:rPr>
              <a:t>daß</a:t>
            </a:r>
            <a:r>
              <a:rPr lang="de-DE" sz="1300" dirty="0">
                <a:solidFill>
                  <a:srgbClr val="373E44"/>
                </a:solidFill>
                <a:latin typeface="Open Sans"/>
              </a:rPr>
              <a:t> es treu mich leite</a:t>
            </a:r>
            <a:br>
              <a:rPr lang="de-DE" sz="1300" dirty="0">
                <a:solidFill>
                  <a:srgbClr val="373E44"/>
                </a:solidFill>
                <a:latin typeface="Open Sans"/>
              </a:rPr>
            </a:br>
            <a:r>
              <a:rPr lang="de-DE" sz="1300" dirty="0">
                <a:solidFill>
                  <a:srgbClr val="373E44"/>
                </a:solidFill>
                <a:latin typeface="Open Sans"/>
              </a:rPr>
              <a:t>an der lieben Hand.</a:t>
            </a:r>
            <a:endParaRPr lang="de-DE" sz="1300" b="0" i="0" dirty="0">
              <a:solidFill>
                <a:srgbClr val="373E44"/>
              </a:solidFill>
              <a:effectLst/>
              <a:latin typeface="Open Sans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E7806AF-DA27-4C27-815E-7CB72C1BAB7C}"/>
              </a:ext>
            </a:extLst>
          </p:cNvPr>
          <p:cNvSpPr/>
          <p:nvPr/>
        </p:nvSpPr>
        <p:spPr>
          <a:xfrm>
            <a:off x="3350646" y="65324"/>
            <a:ext cx="22576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5. Alle </a:t>
            </a:r>
            <a:r>
              <a:rPr lang="de-DE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J</a:t>
            </a:r>
            <a:r>
              <a:rPr lang="de-DE" sz="2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ahre wieder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945DECE-5170-4532-AA7D-FFB60AD695A9}"/>
              </a:ext>
            </a:extLst>
          </p:cNvPr>
          <p:cNvSpPr/>
          <p:nvPr/>
        </p:nvSpPr>
        <p:spPr>
          <a:xfrm>
            <a:off x="6105141" y="1135002"/>
            <a:ext cx="3014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Weihnachtsquiz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165366D-CE53-49E4-AEF0-EF01D721B6E9}"/>
              </a:ext>
            </a:extLst>
          </p:cNvPr>
          <p:cNvSpPr txBox="1"/>
          <p:nvPr/>
        </p:nvSpPr>
        <p:spPr>
          <a:xfrm>
            <a:off x="6095999" y="2058599"/>
            <a:ext cx="3046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20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defRPr>
            </a:lvl1pPr>
          </a:lstStyle>
          <a:p>
            <a:r>
              <a:rPr lang="de-DE" dirty="0"/>
              <a:t>Von Jan-Hendrik </a:t>
            </a:r>
            <a:br>
              <a:rPr lang="de-DE" dirty="0"/>
            </a:br>
            <a:r>
              <a:rPr lang="de-DE" dirty="0"/>
              <a:t>und Sarah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3F50B62-FFDF-4C52-9372-4435B50B3570}"/>
              </a:ext>
            </a:extLst>
          </p:cNvPr>
          <p:cNvSpPr/>
          <p:nvPr/>
        </p:nvSpPr>
        <p:spPr>
          <a:xfrm rot="10800000">
            <a:off x="9081540" y="4344413"/>
            <a:ext cx="3060493" cy="1661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de-DE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Stern über Bethlehem – Sarah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de-DE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 – Jan-Hendrik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de-DE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Oh du fröhliche – Sarah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de-DE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 – Nicolas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de-DE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Alle Jahre wieder – Sarah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de-DE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Weihnachtsquiz</a:t>
            </a:r>
          </a:p>
        </p:txBody>
      </p:sp>
    </p:spTree>
    <p:extLst>
      <p:ext uri="{BB962C8B-B14F-4D97-AF65-F5344CB8AC3E}">
        <p14:creationId xmlns:p14="http://schemas.microsoft.com/office/powerpoint/2010/main" val="1755424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Breitbild</PresentationFormat>
  <Paragraphs>31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Rainer Böllinghaus</dc:creator>
  <cp:lastModifiedBy>Jan-Hendrik Spahn</cp:lastModifiedBy>
  <cp:revision>18</cp:revision>
  <dcterms:created xsi:type="dcterms:W3CDTF">2018-12-09T11:00:12Z</dcterms:created>
  <dcterms:modified xsi:type="dcterms:W3CDTF">2018-12-23T11:49:03Z</dcterms:modified>
</cp:coreProperties>
</file>