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64" r:id="rId4"/>
    <p:sldId id="271" r:id="rId5"/>
    <p:sldId id="272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  <a:endParaRPr lang="en-US" altLang="ko-KR" noProof="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기능</a:t>
          </a:r>
          <a:endParaRPr lang="en-US" altLang="ko-KR" noProof="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프로그램의 요구 기능</a:t>
          </a:r>
          <a:r>
            <a:rPr lang="ko-KR" altLang="en-US" sz="18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en-US" altLang="ko-KR" sz="1800" noProof="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구현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요구 기능의 구현 방법</a:t>
          </a:r>
          <a:r>
            <a:rPr lang="en-US" altLang="ko-KR" sz="16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6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작동 환경</a:t>
          </a:r>
          <a:endParaRPr lang="ko-KR" altLang="en-US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테스트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 custT="1"/>
      <dgm:spPr/>
      <dgm:t>
        <a:bodyPr rtlCol="0"/>
        <a:lstStyle/>
        <a:p>
          <a:pPr rtl="0"/>
          <a:r>
            <a:rPr lang="ko-KR" altLang="en-US" sz="16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요구 기능의 작동 여부</a:t>
          </a:r>
          <a:endParaRPr lang="ko-KR" altLang="en-US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 rtlCol="0"/>
        <a:lstStyle/>
        <a:p>
          <a:pPr rtl="0"/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 rtlCol="0"/>
        <a:lstStyle/>
        <a:p>
          <a:pPr rtl="0"/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 rtlCol="0"/>
        <a:lstStyle/>
        <a:p>
          <a:pPr rtl="0"/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프로그램의 요구 기능</a:t>
          </a:r>
          <a:r>
            <a:rPr lang="ko-KR" altLang="en-US" sz="18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en-US" altLang="ko-KR" sz="1800" kern="1200" noProof="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17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</a:t>
          </a:r>
          <a:endParaRPr lang="en-US" altLang="ko-KR" sz="1700" kern="1200" noProof="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기능</a:t>
          </a:r>
          <a:endParaRPr lang="en-US" altLang="ko-KR" sz="1700" kern="1200" noProof="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요구 기능의 구현 방법</a:t>
          </a:r>
          <a:r>
            <a:rPr lang="en-US" altLang="ko-KR" sz="1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작동 환경</a:t>
          </a:r>
          <a:endParaRPr lang="ko-KR" altLang="en-US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17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구현</a:t>
          </a:r>
          <a:endParaRPr lang="ko-KR" altLang="en-US" sz="17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요구 기능의 작동 여부</a:t>
          </a:r>
          <a:endParaRPr lang="ko-KR" altLang="en-US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17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테스트</a:t>
          </a:r>
          <a:endParaRPr lang="ko-KR" altLang="en-US" sz="17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3월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2024년 3월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283A69-E374-4D6D-879D-B477CA113E52}" type="datetime4">
              <a:rPr lang="ko-KR" altLang="en-US" smtClean="0"/>
              <a:t>2024년 3월 13일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37ECFA-BFE0-4433-BA7D-CE657B410B49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F20BA-A0EF-44A7-AA99-76B83B8C484F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5BA0493-4FF7-4230-8025-2A6C55BA4836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0715737-A0E0-4494-B630-86297E604092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892B8-70FE-4CAC-ADEA-0DE02C4A9E36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2C0963-C1C8-435B-A1DA-7BD09AB53340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3B8FE4-34CB-43A6-B7E2-4431C5A909C0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30D7F3-92A3-42FF-9948-6146DC4A9282}" type="datetime4">
              <a:rPr lang="ko-KR" altLang="en-US" noProof="0" smtClean="0"/>
              <a:t>2024년 3월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54420" y="5584964"/>
            <a:ext cx="283758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600" dirty="0" smtClean="0"/>
              <a:t>202227029</a:t>
            </a:r>
            <a:r>
              <a:rPr lang="ko-KR" altLang="en-US" sz="1600" dirty="0" smtClean="0"/>
              <a:t>김지환</a:t>
            </a:r>
            <a:endParaRPr lang="ko-KR" altLang="en-US" sz="1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46245" y="5584964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2024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품질관리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프로그램이 요구하는 기능을 구체적으로 설명할 것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프로그램이 요구하는 기능을 구현할 방법을 설명할 것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요구하는 기능을 구현하는지 확인할 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테스트 케이스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598299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프로그램의 요구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화면의 크기 및 적절한 배경 삽입</a:t>
            </a:r>
            <a:endParaRPr lang="en-US" altLang="ko-KR" dirty="0" smtClean="0"/>
          </a:p>
          <a:p>
            <a:r>
              <a:rPr lang="ko-KR" altLang="en-US" dirty="0" smtClean="0"/>
              <a:t>눈송이의 각 크기를 다르게 생성</a:t>
            </a:r>
            <a:endParaRPr lang="en-US" altLang="ko-KR" dirty="0" smtClean="0"/>
          </a:p>
          <a:p>
            <a:r>
              <a:rPr lang="ko-KR" altLang="en-US" dirty="0" smtClean="0"/>
              <a:t>눈송이가 화면 상단에서 하단으로 내림</a:t>
            </a:r>
            <a:endParaRPr lang="en-US" altLang="ko-KR" dirty="0" smtClean="0"/>
          </a:p>
          <a:p>
            <a:r>
              <a:rPr lang="ko-KR" altLang="en-US" dirty="0" smtClean="0"/>
              <a:t>눈송이가 화면 밖으로 나가면 사라짐</a:t>
            </a:r>
            <a:endParaRPr lang="en-US" altLang="ko-KR" dirty="0" smtClean="0"/>
          </a:p>
          <a:p>
            <a:r>
              <a:rPr lang="ko-KR" altLang="en-US" dirty="0" smtClean="0"/>
              <a:t>위 과정들을 반복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948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요구 기능별 세부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637" y="1981199"/>
            <a:ext cx="4405745" cy="381000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화면 크기 설정 및 배경 삽입</a:t>
            </a:r>
            <a:endParaRPr lang="en-US" altLang="ko-KR" sz="1800" dirty="0" smtClean="0"/>
          </a:p>
          <a:p>
            <a:r>
              <a:rPr lang="en-US" altLang="ko-KR" sz="1800" dirty="0" smtClean="0"/>
              <a:t>2. </a:t>
            </a:r>
            <a:r>
              <a:rPr lang="ko-KR" altLang="en-US" sz="1800" dirty="0" smtClean="0"/>
              <a:t>눈송이의 크기를 각각 다르게 설정</a:t>
            </a:r>
            <a:endParaRPr lang="en-US" altLang="ko-KR" sz="1800" dirty="0" smtClean="0"/>
          </a:p>
          <a:p>
            <a:r>
              <a:rPr lang="en-US" altLang="ko-KR" sz="1800" dirty="0" smtClean="0"/>
              <a:t>3. </a:t>
            </a:r>
            <a:r>
              <a:rPr lang="ko-KR" altLang="en-US" sz="1800" dirty="0" smtClean="0"/>
              <a:t>눈송이가 화면 상단에서 생성</a:t>
            </a:r>
            <a:endParaRPr lang="en-US" altLang="ko-KR" sz="1800" dirty="0" smtClean="0"/>
          </a:p>
          <a:p>
            <a:r>
              <a:rPr lang="en-US" altLang="ko-KR" sz="1800" dirty="0" smtClean="0"/>
              <a:t>4. </a:t>
            </a:r>
            <a:r>
              <a:rPr lang="ko-KR" altLang="en-US" sz="1800" dirty="0" smtClean="0"/>
              <a:t>눈송이가 화면 밖으로 </a:t>
            </a:r>
            <a:r>
              <a:rPr lang="ko-KR" altLang="en-US" sz="1800" dirty="0" err="1" smtClean="0"/>
              <a:t>이탈시</a:t>
            </a:r>
            <a:r>
              <a:rPr lang="ko-KR" altLang="en-US" sz="1800" dirty="0" smtClean="0"/>
              <a:t> 눈송이 삭제</a:t>
            </a:r>
            <a:endParaRPr lang="en-US" altLang="ko-KR" sz="1800" dirty="0" smtClean="0"/>
          </a:p>
          <a:p>
            <a:r>
              <a:rPr lang="en-US" altLang="ko-KR" sz="1800" dirty="0" smtClean="0"/>
              <a:t>5. 2~4</a:t>
            </a:r>
            <a:r>
              <a:rPr lang="ko-KR" altLang="en-US" sz="1800" dirty="0" smtClean="0"/>
              <a:t>번 과정을 반복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화면 크기는 가로 세로 각각 </a:t>
            </a:r>
            <a:r>
              <a:rPr lang="en-US" altLang="ko-KR" dirty="0" smtClean="0"/>
              <a:t>100px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1-2. </a:t>
            </a:r>
            <a:r>
              <a:rPr lang="ko-KR" altLang="en-US" dirty="0" smtClean="0"/>
              <a:t>배경은 </a:t>
            </a:r>
            <a:r>
              <a:rPr lang="en-US" altLang="ko-KR" dirty="0" smtClean="0"/>
              <a:t>winternight.jpg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2-1.</a:t>
            </a:r>
            <a:r>
              <a:rPr lang="ko-KR" altLang="en-US" dirty="0"/>
              <a:t> </a:t>
            </a:r>
            <a:r>
              <a:rPr lang="ko-KR" altLang="en-US" dirty="0" smtClean="0"/>
              <a:t>눈송이 크기를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사이로 설정</a:t>
            </a:r>
            <a:endParaRPr lang="en-US" altLang="ko-KR" dirty="0" smtClean="0"/>
          </a:p>
          <a:p>
            <a:r>
              <a:rPr lang="en-US" altLang="ko-KR" dirty="0" smtClean="0"/>
              <a:t>2-2. </a:t>
            </a:r>
            <a:r>
              <a:rPr lang="ko-KR" altLang="en-US" dirty="0" smtClean="0"/>
              <a:t>눈송이 내부 색상을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눈송이가 </a:t>
            </a:r>
            <a:r>
              <a:rPr lang="en-US" altLang="ko-KR" dirty="0" smtClean="0"/>
              <a:t>canvas </a:t>
            </a:r>
            <a:r>
              <a:rPr lang="ko-KR" altLang="en-US" dirty="0" err="1" smtClean="0"/>
              <a:t>최상단에서</a:t>
            </a:r>
            <a:r>
              <a:rPr lang="ko-KR" altLang="en-US" dirty="0" smtClean="0"/>
              <a:t> 생성되게 설정</a:t>
            </a:r>
            <a:endParaRPr lang="en-US" altLang="ko-KR" dirty="0" smtClean="0"/>
          </a:p>
          <a:p>
            <a:r>
              <a:rPr lang="en-US" altLang="ko-KR" dirty="0" smtClean="0"/>
              <a:t>4-1. </a:t>
            </a:r>
            <a:r>
              <a:rPr lang="ko-KR" altLang="en-US" dirty="0" smtClean="0"/>
              <a:t>눈송이가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밖으로 이탈했는지 확인</a:t>
            </a:r>
            <a:endParaRPr lang="en-US" altLang="ko-KR" dirty="0" smtClean="0"/>
          </a:p>
          <a:p>
            <a:r>
              <a:rPr lang="en-US" altLang="ko-KR" dirty="0" smtClean="0"/>
              <a:t>4-2. canvas</a:t>
            </a:r>
            <a:r>
              <a:rPr lang="ko-KR" altLang="en-US" dirty="0" smtClean="0"/>
              <a:t>밖으로 이탈했으면 해당 눈송이 삭제</a:t>
            </a:r>
            <a:endParaRPr lang="en-US" altLang="ko-KR" dirty="0" smtClean="0"/>
          </a:p>
          <a:p>
            <a:r>
              <a:rPr lang="en-US" altLang="ko-KR" dirty="0" smtClean="0"/>
              <a:t>5-1. 2~4</a:t>
            </a:r>
            <a:r>
              <a:rPr lang="ko-KR" altLang="en-US" dirty="0" smtClean="0"/>
              <a:t>번 과정이 순서대로 반복되는지 확인</a:t>
            </a:r>
            <a:endParaRPr lang="en-US" altLang="ko-KR" dirty="0" smtClean="0"/>
          </a:p>
          <a:p>
            <a:r>
              <a:rPr lang="en-US" altLang="ko-KR" dirty="0" smtClean="0"/>
              <a:t>5-2. </a:t>
            </a:r>
            <a:r>
              <a:rPr lang="ko-KR" altLang="en-US" dirty="0" err="1" smtClean="0"/>
              <a:t>반복중</a:t>
            </a:r>
            <a:r>
              <a:rPr lang="ko-KR" altLang="en-US" smtClean="0"/>
              <a:t> 화면 크기와 배경에 어떠한 변화도 없는지 확인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4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24</TotalTime>
  <Words>211</Words>
  <Application>Microsoft Office PowerPoint</Application>
  <PresentationFormat>와이드스크린</PresentationFormat>
  <Paragraphs>43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명세/기획서</vt:lpstr>
      <vt:lpstr>명세/기획서</vt:lpstr>
      <vt:lpstr>명세/기능서 및 테스트 케이스</vt:lpstr>
      <vt:lpstr>프로그램의 요구 기능</vt:lpstr>
      <vt:lpstr>각 요구 기능별 세부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명세/기획서</dc:title>
  <dc:creator>YUHAN</dc:creator>
  <cp:lastModifiedBy>YUHAN</cp:lastModifiedBy>
  <cp:revision>4</cp:revision>
  <dcterms:created xsi:type="dcterms:W3CDTF">2024-03-06T01:28:33Z</dcterms:created>
  <dcterms:modified xsi:type="dcterms:W3CDTF">2024-03-13T00:37:52Z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