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7" r:id="rId6"/>
    <p:sldId id="293" r:id="rId7"/>
    <p:sldId id="278" r:id="rId8"/>
    <p:sldId id="279" r:id="rId9"/>
    <p:sldId id="280" r:id="rId10"/>
    <p:sldId id="295" r:id="rId11"/>
    <p:sldId id="262" r:id="rId12"/>
    <p:sldId id="289" r:id="rId13"/>
    <p:sldId id="290" r:id="rId14"/>
    <p:sldId id="291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6D3F9-C761-4151-B4F4-BA94324F7E4F}" v="47" dt="2024-03-20T12:39:31.719"/>
    <p1510:client id="{A764CF85-2F58-4011-B717-6A691A0B569E}" v="10" dt="2024-03-20T13:57:33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훈곤(교원)" userId="1235dd0d-1894-42ea-b761-dd9401a672ed" providerId="ADAL" clId="{4791BC44-D4ED-4879-ACE5-58FE1474D3E3}"/>
    <pc:docChg chg="undo custSel addSld delSld modSld sldOrd">
      <pc:chgData name="김훈곤(교원)" userId="1235dd0d-1894-42ea-b761-dd9401a672ed" providerId="ADAL" clId="{4791BC44-D4ED-4879-ACE5-58FE1474D3E3}" dt="2024-03-13T12:16:22.232" v="814" actId="20577"/>
      <pc:docMkLst>
        <pc:docMk/>
      </pc:docMkLst>
      <pc:sldChg chg="modSp new mod">
        <pc:chgData name="김훈곤(교원)" userId="1235dd0d-1894-42ea-b761-dd9401a672ed" providerId="ADAL" clId="{4791BC44-D4ED-4879-ACE5-58FE1474D3E3}" dt="2024-03-13T11:17:36.396" v="121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4791BC44-D4ED-4879-ACE5-58FE1474D3E3}" dt="2024-03-13T11:17:27.022" v="94" actId="20577"/>
          <ac:spMkLst>
            <pc:docMk/>
            <pc:sldMk cId="465877598" sldId="256"/>
            <ac:spMk id="2" creationId="{061BF5F9-B65D-CB92-D1E9-7EAB846FEDF1}"/>
          </ac:spMkLst>
        </pc:spChg>
        <pc:spChg chg="mod">
          <ac:chgData name="김훈곤(교원)" userId="1235dd0d-1894-42ea-b761-dd9401a672ed" providerId="ADAL" clId="{4791BC44-D4ED-4879-ACE5-58FE1474D3E3}" dt="2024-03-13T11:17:36.396" v="121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del">
        <pc:chgData name="김훈곤(교원)" userId="1235dd0d-1894-42ea-b761-dd9401a672ed" providerId="ADAL" clId="{4791BC44-D4ED-4879-ACE5-58FE1474D3E3}" dt="2024-03-13T11:17:10.291" v="45" actId="47"/>
        <pc:sldMkLst>
          <pc:docMk/>
          <pc:sldMk cId="3346873734" sldId="256"/>
        </pc:sldMkLst>
        <pc:spChg chg="mod">
          <ac:chgData name="김훈곤(교원)" userId="1235dd0d-1894-42ea-b761-dd9401a672ed" providerId="ADAL" clId="{4791BC44-D4ED-4879-ACE5-58FE1474D3E3}" dt="2024-03-13T11:16:35.911" v="43" actId="20577"/>
          <ac:spMkLst>
            <pc:docMk/>
            <pc:sldMk cId="3346873734" sldId="256"/>
            <ac:spMk id="3" creationId="{55AF01CA-ABCC-09C1-6D97-8E966A21A2C2}"/>
          </ac:spMkLst>
        </pc:sp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921415260" sldId="257"/>
        </pc:sldMkLst>
      </pc:sldChg>
      <pc:sldChg chg="addSp delSp modSp new mod">
        <pc:chgData name="김훈곤(교원)" userId="1235dd0d-1894-42ea-b761-dd9401a672ed" providerId="ADAL" clId="{4791BC44-D4ED-4879-ACE5-58FE1474D3E3}" dt="2024-03-13T11:33:16.614" v="388" actId="20577"/>
        <pc:sldMkLst>
          <pc:docMk/>
          <pc:sldMk cId="3158617401" sldId="257"/>
        </pc:sldMkLst>
        <pc:spChg chg="mod">
          <ac:chgData name="김훈곤(교원)" userId="1235dd0d-1894-42ea-b761-dd9401a672ed" providerId="ADAL" clId="{4791BC44-D4ED-4879-ACE5-58FE1474D3E3}" dt="2024-03-13T11:33:16.614" v="388" actId="20577"/>
          <ac:spMkLst>
            <pc:docMk/>
            <pc:sldMk cId="3158617401" sldId="25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19:31.855" v="136"/>
          <ac:spMkLst>
            <pc:docMk/>
            <pc:sldMk cId="3158617401" sldId="25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1:19:32.851" v="138" actId="962"/>
          <ac:picMkLst>
            <pc:docMk/>
            <pc:sldMk cId="3158617401" sldId="257"/>
            <ac:picMk id="5" creationId="{AAB7256E-13DD-2110-0958-13DF7421FFC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535744424" sldId="258"/>
        </pc:sldMkLst>
      </pc:sldChg>
      <pc:sldChg chg="addSp delSp modSp add mod">
        <pc:chgData name="김훈곤(교원)" userId="1235dd0d-1894-42ea-b761-dd9401a672ed" providerId="ADAL" clId="{4791BC44-D4ED-4879-ACE5-58FE1474D3E3}" dt="2024-03-13T11:25:57.224" v="319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4791BC44-D4ED-4879-ACE5-58FE1474D3E3}" dt="2024-03-13T11:25:57.224" v="319" actId="20577"/>
          <ac:spMkLst>
            <pc:docMk/>
            <pc:sldMk cId="3597046173" sldId="258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1:47.034" v="245" actId="478"/>
          <ac:spMkLst>
            <pc:docMk/>
            <pc:sldMk cId="3597046173" sldId="258"/>
            <ac:spMk id="3" creationId="{82ED0D1D-D954-A278-0BA7-9EF249C8F93C}"/>
          </ac:spMkLst>
        </pc:spChg>
        <pc:picChg chg="add mod modCrop">
          <ac:chgData name="김훈곤(교원)" userId="1235dd0d-1894-42ea-b761-dd9401a672ed" providerId="ADAL" clId="{4791BC44-D4ED-4879-ACE5-58FE1474D3E3}" dt="2024-03-13T11:21:40.406" v="244" actId="1076"/>
          <ac:picMkLst>
            <pc:docMk/>
            <pc:sldMk cId="3597046173" sldId="258"/>
            <ac:picMk id="5" creationId="{0FAFACF1-6C5D-7D97-18EF-58417D6C1768}"/>
          </ac:picMkLst>
        </pc:picChg>
        <pc:picChg chg="add mod modCrop">
          <ac:chgData name="김훈곤(교원)" userId="1235dd0d-1894-42ea-b761-dd9401a672ed" providerId="ADAL" clId="{4791BC44-D4ED-4879-ACE5-58FE1474D3E3}" dt="2024-03-13T11:21:39.258" v="243" actId="1076"/>
          <ac:picMkLst>
            <pc:docMk/>
            <pc:sldMk cId="3597046173" sldId="258"/>
            <ac:picMk id="7" creationId="{DD32A08F-8D84-05B3-54D7-8570CEBEDA30}"/>
          </ac:picMkLst>
        </pc:picChg>
      </pc:sldChg>
      <pc:sldChg chg="addSp modSp add mod">
        <pc:chgData name="김훈곤(교원)" userId="1235dd0d-1894-42ea-b761-dd9401a672ed" providerId="ADAL" clId="{4791BC44-D4ED-4879-ACE5-58FE1474D3E3}" dt="2024-03-13T11:25:38.415" v="293" actId="20577"/>
        <pc:sldMkLst>
          <pc:docMk/>
          <pc:sldMk cId="2294366518" sldId="259"/>
        </pc:sldMkLst>
        <pc:spChg chg="mod">
          <ac:chgData name="김훈곤(교원)" userId="1235dd0d-1894-42ea-b761-dd9401a672ed" providerId="ADAL" clId="{4791BC44-D4ED-4879-ACE5-58FE1474D3E3}" dt="2024-03-13T11:25:38.415" v="293" actId="20577"/>
          <ac:spMkLst>
            <pc:docMk/>
            <pc:sldMk cId="2294366518" sldId="259"/>
            <ac:spMk id="2" creationId="{02865C4B-036C-215B-A2B7-A8D57DC709A2}"/>
          </ac:spMkLst>
        </pc:spChg>
        <pc:picChg chg="add mod modCrop">
          <ac:chgData name="김훈곤(교원)" userId="1235dd0d-1894-42ea-b761-dd9401a672ed" providerId="ADAL" clId="{4791BC44-D4ED-4879-ACE5-58FE1474D3E3}" dt="2024-03-13T11:25:26.223" v="254" actId="1076"/>
          <ac:picMkLst>
            <pc:docMk/>
            <pc:sldMk cId="2294366518" sldId="259"/>
            <ac:picMk id="5" creationId="{2BEDD241-7191-0150-4C78-1CC3EE0CF73E}"/>
          </ac:picMkLst>
        </pc:picChg>
        <pc:picChg chg="add mod">
          <ac:chgData name="김훈곤(교원)" userId="1235dd0d-1894-42ea-b761-dd9401a672ed" providerId="ADAL" clId="{4791BC44-D4ED-4879-ACE5-58FE1474D3E3}" dt="2024-03-13T11:25:21.612" v="253" actId="1076"/>
          <ac:picMkLst>
            <pc:docMk/>
            <pc:sldMk cId="2294366518" sldId="259"/>
            <ac:picMk id="7" creationId="{6D5C854B-E956-5020-7AC2-E74F4B535D83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86073247" sldId="259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829978063" sldId="260"/>
        </pc:sldMkLst>
      </pc:sldChg>
      <pc:sldChg chg="addSp delSp modSp add mod">
        <pc:chgData name="김훈곤(교원)" userId="1235dd0d-1894-42ea-b761-dd9401a672ed" providerId="ADAL" clId="{4791BC44-D4ED-4879-ACE5-58FE1474D3E3}" dt="2024-03-13T11:32:44.342" v="379" actId="732"/>
        <pc:sldMkLst>
          <pc:docMk/>
          <pc:sldMk cId="2631088896" sldId="260"/>
        </pc:sldMkLst>
        <pc:spChg chg="mod">
          <ac:chgData name="김훈곤(교원)" userId="1235dd0d-1894-42ea-b761-dd9401a672ed" providerId="ADAL" clId="{4791BC44-D4ED-4879-ACE5-58FE1474D3E3}" dt="2024-03-13T11:26:39.711" v="368" actId="20577"/>
          <ac:spMkLst>
            <pc:docMk/>
            <pc:sldMk cId="2631088896" sldId="260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6:14.407" v="320" actId="22"/>
          <ac:spMkLst>
            <pc:docMk/>
            <pc:sldMk cId="2631088896" sldId="260"/>
            <ac:spMk id="3" creationId="{82ED0D1D-D954-A278-0BA7-9EF249C8F93C}"/>
          </ac:spMkLst>
        </pc:spChg>
        <pc:picChg chg="add mod ord modCrop">
          <ac:chgData name="김훈곤(교원)" userId="1235dd0d-1894-42ea-b761-dd9401a672ed" providerId="ADAL" clId="{4791BC44-D4ED-4879-ACE5-58FE1474D3E3}" dt="2024-03-13T11:32:44.342" v="379" actId="732"/>
          <ac:picMkLst>
            <pc:docMk/>
            <pc:sldMk cId="2631088896" sldId="260"/>
            <ac:picMk id="5" creationId="{01336052-F797-6A90-E324-7EA77BF2E54A}"/>
          </ac:picMkLst>
        </pc:picChg>
        <pc:picChg chg="add mod modCrop">
          <ac:chgData name="김훈곤(교원)" userId="1235dd0d-1894-42ea-b761-dd9401a672ed" providerId="ADAL" clId="{4791BC44-D4ED-4879-ACE5-58FE1474D3E3}" dt="2024-03-13T11:32:39.653" v="378" actId="1076"/>
          <ac:picMkLst>
            <pc:docMk/>
            <pc:sldMk cId="2631088896" sldId="260"/>
            <ac:picMk id="7" creationId="{2B8F1B4E-50E3-F0F2-D7EE-C37A4200E161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897732073" sldId="261"/>
        </pc:sldMkLst>
      </pc:sldChg>
      <pc:sldChg chg="addSp delSp modSp add mod">
        <pc:chgData name="김훈곤(교원)" userId="1235dd0d-1894-42ea-b761-dd9401a672ed" providerId="ADAL" clId="{4791BC44-D4ED-4879-ACE5-58FE1474D3E3}" dt="2024-03-13T11:53:13.178" v="489" actId="962"/>
        <pc:sldMkLst>
          <pc:docMk/>
          <pc:sldMk cId="3229957879" sldId="261"/>
        </pc:sldMkLst>
        <pc:spChg chg="mod">
          <ac:chgData name="김훈곤(교원)" userId="1235dd0d-1894-42ea-b761-dd9401a672ed" providerId="ADAL" clId="{4791BC44-D4ED-4879-ACE5-58FE1474D3E3}" dt="2024-03-13T11:33:26.341" v="406" actId="20577"/>
          <ac:spMkLst>
            <pc:docMk/>
            <pc:sldMk cId="3229957879" sldId="26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53:12.127" v="487"/>
          <ac:spMkLst>
            <pc:docMk/>
            <pc:sldMk cId="3229957879" sldId="261"/>
            <ac:spMk id="3" creationId="{82ED0D1D-D954-A278-0BA7-9EF249C8F93C}"/>
          </ac:spMkLst>
        </pc:spChg>
        <pc:picChg chg="add del">
          <ac:chgData name="김훈곤(교원)" userId="1235dd0d-1894-42ea-b761-dd9401a672ed" providerId="ADAL" clId="{4791BC44-D4ED-4879-ACE5-58FE1474D3E3}" dt="2024-03-13T11:34:09.896" v="441" actId="22"/>
          <ac:picMkLst>
            <pc:docMk/>
            <pc:sldMk cId="3229957879" sldId="261"/>
            <ac:picMk id="5" creationId="{AD9C2485-4B6D-E7FE-88D0-BCCB89985ABD}"/>
          </ac:picMkLst>
        </pc:picChg>
        <pc:picChg chg="add mod">
          <ac:chgData name="김훈곤(교원)" userId="1235dd0d-1894-42ea-b761-dd9401a672ed" providerId="ADAL" clId="{4791BC44-D4ED-4879-ACE5-58FE1474D3E3}" dt="2024-03-13T11:53:13.178" v="489" actId="962"/>
          <ac:picMkLst>
            <pc:docMk/>
            <pc:sldMk cId="3229957879" sldId="261"/>
            <ac:picMk id="7" creationId="{F8904883-3FED-4F95-0712-70BE227EC4E2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77924392" sldId="262"/>
        </pc:sldMkLst>
      </pc:sldChg>
      <pc:sldChg chg="addSp delSp modSp add mod ord">
        <pc:chgData name="김훈곤(교원)" userId="1235dd0d-1894-42ea-b761-dd9401a672ed" providerId="ADAL" clId="{4791BC44-D4ED-4879-ACE5-58FE1474D3E3}" dt="2024-03-13T12:05:09.946" v="567"/>
        <pc:sldMkLst>
          <pc:docMk/>
          <pc:sldMk cId="2742157723" sldId="262"/>
        </pc:sldMkLst>
        <pc:spChg chg="mod">
          <ac:chgData name="김훈곤(교원)" userId="1235dd0d-1894-42ea-b761-dd9401a672ed" providerId="ADAL" clId="{4791BC44-D4ED-4879-ACE5-58FE1474D3E3}" dt="2024-03-13T11:33:39.828" v="432" actId="20577"/>
          <ac:spMkLst>
            <pc:docMk/>
            <pc:sldMk cId="2742157723" sldId="26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33:46.653" v="433"/>
          <ac:spMkLst>
            <pc:docMk/>
            <pc:sldMk cId="2742157723" sldId="262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1:33:57.504" v="437"/>
          <ac:spMkLst>
            <pc:docMk/>
            <pc:sldMk cId="2742157723" sldId="262"/>
            <ac:spMk id="7" creationId="{5541D28F-6619-3717-E305-703D171182E4}"/>
          </ac:spMkLst>
        </pc:spChg>
        <pc:picChg chg="add del mod">
          <ac:chgData name="김훈곤(교원)" userId="1235dd0d-1894-42ea-b761-dd9401a672ed" providerId="ADAL" clId="{4791BC44-D4ED-4879-ACE5-58FE1474D3E3}" dt="2024-03-13T11:33:49.484" v="436" actId="478"/>
          <ac:picMkLst>
            <pc:docMk/>
            <pc:sldMk cId="2742157723" sldId="262"/>
            <ac:picMk id="5" creationId="{128622C3-263F-7896-A0B4-5E02D2267982}"/>
          </ac:picMkLst>
        </pc:picChg>
        <pc:picChg chg="add mod">
          <ac:chgData name="김훈곤(교원)" userId="1235dd0d-1894-42ea-b761-dd9401a672ed" providerId="ADAL" clId="{4791BC44-D4ED-4879-ACE5-58FE1474D3E3}" dt="2024-03-13T11:33:58.205" v="439" actId="962"/>
          <ac:picMkLst>
            <pc:docMk/>
            <pc:sldMk cId="2742157723" sldId="262"/>
            <ac:picMk id="9" creationId="{F14A09E5-0C19-618F-C951-41F52FA48674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683773621" sldId="263"/>
        </pc:sldMkLst>
      </pc:sldChg>
      <pc:sldChg chg="addSp delSp modSp add mod">
        <pc:chgData name="김훈곤(교원)" userId="1235dd0d-1894-42ea-b761-dd9401a672ed" providerId="ADAL" clId="{4791BC44-D4ED-4879-ACE5-58FE1474D3E3}" dt="2024-03-13T12:06:51.167" v="613" actId="962"/>
        <pc:sldMkLst>
          <pc:docMk/>
          <pc:sldMk cId="3989207921" sldId="263"/>
        </pc:sldMkLst>
        <pc:spChg chg="mod">
          <ac:chgData name="김훈곤(교원)" userId="1235dd0d-1894-42ea-b761-dd9401a672ed" providerId="ADAL" clId="{4791BC44-D4ED-4879-ACE5-58FE1474D3E3}" dt="2024-03-13T12:05:27.050" v="597" actId="20577"/>
          <ac:spMkLst>
            <pc:docMk/>
            <pc:sldMk cId="3989207921" sldId="263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5:42.248" v="598"/>
          <ac:spMkLst>
            <pc:docMk/>
            <pc:sldMk cId="3989207921" sldId="26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6:50.395" v="611"/>
          <ac:spMkLst>
            <pc:docMk/>
            <pc:sldMk cId="3989207921" sldId="263"/>
            <ac:spMk id="7" creationId="{106B55DF-CE8D-3300-B7DE-3AEAC4839923}"/>
          </ac:spMkLst>
        </pc:spChg>
        <pc:picChg chg="add del mod">
          <ac:chgData name="김훈곤(교원)" userId="1235dd0d-1894-42ea-b761-dd9401a672ed" providerId="ADAL" clId="{4791BC44-D4ED-4879-ACE5-58FE1474D3E3}" dt="2024-03-13T12:05:44.731" v="601" actId="478"/>
          <ac:picMkLst>
            <pc:docMk/>
            <pc:sldMk cId="3989207921" sldId="263"/>
            <ac:picMk id="5" creationId="{18F02F24-B193-00BB-2954-2CF10716961B}"/>
          </ac:picMkLst>
        </pc:picChg>
        <pc:picChg chg="add mod">
          <ac:chgData name="김훈곤(교원)" userId="1235dd0d-1894-42ea-b761-dd9401a672ed" providerId="ADAL" clId="{4791BC44-D4ED-4879-ACE5-58FE1474D3E3}" dt="2024-03-13T12:06:51.167" v="613" actId="962"/>
          <ac:picMkLst>
            <pc:docMk/>
            <pc:sldMk cId="3989207921" sldId="263"/>
            <ac:picMk id="9" creationId="{4BB439A5-6B1B-E351-1DCF-39FA0DBD2382}"/>
          </ac:picMkLst>
        </pc:picChg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1721504990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3858401002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09531126" sldId="265"/>
        </pc:sldMkLst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4108928278" sldId="265"/>
        </pc:sldMkLst>
      </pc:sldChg>
      <pc:sldChg chg="addSp delSp modSp add mod ord">
        <pc:chgData name="김훈곤(교원)" userId="1235dd0d-1894-42ea-b761-dd9401a672ed" providerId="ADAL" clId="{4791BC44-D4ED-4879-ACE5-58FE1474D3E3}" dt="2024-03-13T12:09:37.749" v="676"/>
        <pc:sldMkLst>
          <pc:docMk/>
          <pc:sldMk cId="197684127" sldId="266"/>
        </pc:sldMkLst>
        <pc:spChg chg="mod">
          <ac:chgData name="김훈곤(교원)" userId="1235dd0d-1894-42ea-b761-dd9401a672ed" providerId="ADAL" clId="{4791BC44-D4ED-4879-ACE5-58FE1474D3E3}" dt="2024-03-13T12:08:34.398" v="659" actId="20577"/>
          <ac:spMkLst>
            <pc:docMk/>
            <pc:sldMk cId="197684127" sldId="266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8:45.382" v="660"/>
          <ac:spMkLst>
            <pc:docMk/>
            <pc:sldMk cId="197684127" sldId="266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9:21.394" v="672" actId="1076"/>
          <ac:picMkLst>
            <pc:docMk/>
            <pc:sldMk cId="197684127" sldId="266"/>
            <ac:picMk id="5" creationId="{051799AA-150D-F44F-91ED-7AC13E10527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174493053" sldId="266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761806585" sldId="267"/>
        </pc:sldMkLst>
      </pc:sldChg>
      <pc:sldChg chg="addSp delSp modSp add mod">
        <pc:chgData name="김훈곤(교원)" userId="1235dd0d-1894-42ea-b761-dd9401a672ed" providerId="ADAL" clId="{4791BC44-D4ED-4879-ACE5-58FE1474D3E3}" dt="2024-03-13T12:07:45.062" v="648" actId="962"/>
        <pc:sldMkLst>
          <pc:docMk/>
          <pc:sldMk cId="4189611485" sldId="267"/>
        </pc:sldMkLst>
        <pc:spChg chg="mod">
          <ac:chgData name="김훈곤(교원)" userId="1235dd0d-1894-42ea-b761-dd9401a672ed" providerId="ADAL" clId="{4791BC44-D4ED-4879-ACE5-58FE1474D3E3}" dt="2024-03-13T12:07:37.184" v="645" actId="20577"/>
          <ac:spMkLst>
            <pc:docMk/>
            <pc:sldMk cId="4189611485" sldId="26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7:44.079" v="646"/>
          <ac:spMkLst>
            <pc:docMk/>
            <pc:sldMk cId="4189611485" sldId="26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7:45.062" v="648" actId="962"/>
          <ac:picMkLst>
            <pc:docMk/>
            <pc:sldMk cId="4189611485" sldId="267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662741501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780343070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482982235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785503488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914983373" sldId="270"/>
        </pc:sldMkLst>
      </pc:sldChg>
      <pc:sldChg chg="addSp delSp modSp add mod">
        <pc:chgData name="김훈곤(교원)" userId="1235dd0d-1894-42ea-b761-dd9401a672ed" providerId="ADAL" clId="{4791BC44-D4ED-4879-ACE5-58FE1474D3E3}" dt="2024-03-13T12:02:55.677" v="555" actId="962"/>
        <pc:sldMkLst>
          <pc:docMk/>
          <pc:sldMk cId="3321717914" sldId="271"/>
        </pc:sldMkLst>
        <pc:spChg chg="mod">
          <ac:chgData name="김훈곤(교원)" userId="1235dd0d-1894-42ea-b761-dd9401a672ed" providerId="ADAL" clId="{4791BC44-D4ED-4879-ACE5-58FE1474D3E3}" dt="2024-03-13T11:34:33.024" v="454" actId="20577"/>
          <ac:spMkLst>
            <pc:docMk/>
            <pc:sldMk cId="3321717914" sldId="27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47:29.811" v="470"/>
          <ac:spMkLst>
            <pc:docMk/>
            <pc:sldMk cId="3321717914" sldId="271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1:09.292" v="535"/>
          <ac:spMkLst>
            <pc:docMk/>
            <pc:sldMk cId="3321717914" sldId="271"/>
            <ac:spMk id="4" creationId="{9CB097AE-0BFB-FDB4-3B8E-D0297BE53D28}"/>
          </ac:spMkLst>
        </pc:spChg>
        <pc:spChg chg="add del mod">
          <ac:chgData name="김훈곤(교원)" userId="1235dd0d-1894-42ea-b761-dd9401a672ed" providerId="ADAL" clId="{4791BC44-D4ED-4879-ACE5-58FE1474D3E3}" dt="2024-03-13T12:01:33.918" v="544"/>
          <ac:spMkLst>
            <pc:docMk/>
            <pc:sldMk cId="3321717914" sldId="271"/>
            <ac:spMk id="9" creationId="{E111EFA2-F8E1-9F45-121A-C521FEB977BF}"/>
          </ac:spMkLst>
        </pc:spChg>
        <pc:spChg chg="add del mod">
          <ac:chgData name="김훈곤(교원)" userId="1235dd0d-1894-42ea-b761-dd9401a672ed" providerId="ADAL" clId="{4791BC44-D4ED-4879-ACE5-58FE1474D3E3}" dt="2024-03-13T12:02:54.798" v="553"/>
          <ac:spMkLst>
            <pc:docMk/>
            <pc:sldMk cId="3321717914" sldId="271"/>
            <ac:spMk id="13" creationId="{F8DBB1A6-5515-AA04-26BD-214FC005709A}"/>
          </ac:spMkLst>
        </pc:spChg>
        <pc:picChg chg="add del mod">
          <ac:chgData name="김훈곤(교원)" userId="1235dd0d-1894-42ea-b761-dd9401a672ed" providerId="ADAL" clId="{4791BC44-D4ED-4879-ACE5-58FE1474D3E3}" dt="2024-03-13T12:00:56.545" v="524" actId="478"/>
          <ac:picMkLst>
            <pc:docMk/>
            <pc:sldMk cId="3321717914" sldId="271"/>
            <ac:picMk id="5" creationId="{4E6639E7-FD94-F964-DAB9-D355805CE0DC}"/>
          </ac:picMkLst>
        </pc:picChg>
        <pc:picChg chg="add del mod">
          <ac:chgData name="김훈곤(교원)" userId="1235dd0d-1894-42ea-b761-dd9401a672ed" providerId="ADAL" clId="{4791BC44-D4ED-4879-ACE5-58FE1474D3E3}" dt="2024-03-13T12:01:13.760" v="538" actId="21"/>
          <ac:picMkLst>
            <pc:docMk/>
            <pc:sldMk cId="3321717914" sldId="271"/>
            <ac:picMk id="7" creationId="{364BC7DF-DB65-9F9C-1524-07800328B4C4}"/>
          </ac:picMkLst>
        </pc:picChg>
        <pc:picChg chg="add del mod">
          <ac:chgData name="김훈곤(교원)" userId="1235dd0d-1894-42ea-b761-dd9401a672ed" providerId="ADAL" clId="{4791BC44-D4ED-4879-ACE5-58FE1474D3E3}" dt="2024-03-13T12:01:49.643" v="547" actId="21"/>
          <ac:picMkLst>
            <pc:docMk/>
            <pc:sldMk cId="3321717914" sldId="271"/>
            <ac:picMk id="11" creationId="{E49F45C2-05C0-E410-8535-5C2A279900A5}"/>
          </ac:picMkLst>
        </pc:picChg>
        <pc:picChg chg="add mod">
          <ac:chgData name="김훈곤(교원)" userId="1235dd0d-1894-42ea-b761-dd9401a672ed" providerId="ADAL" clId="{4791BC44-D4ED-4879-ACE5-58FE1474D3E3}" dt="2024-03-13T12:02:55.677" v="555" actId="962"/>
          <ac:picMkLst>
            <pc:docMk/>
            <pc:sldMk cId="3321717914" sldId="271"/>
            <ac:picMk id="15" creationId="{B775E140-3B45-ED95-36CA-BD1DA61918B9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40.907" v="565" actId="962"/>
        <pc:sldMkLst>
          <pc:docMk/>
          <pc:sldMk cId="2411349820" sldId="272"/>
        </pc:sldMkLst>
        <pc:spChg chg="mod">
          <ac:chgData name="김훈곤(교원)" userId="1235dd0d-1894-42ea-b761-dd9401a672ed" providerId="ADAL" clId="{4791BC44-D4ED-4879-ACE5-58FE1474D3E3}" dt="2024-03-13T11:53:28.224" v="491" actId="20577"/>
          <ac:spMkLst>
            <pc:docMk/>
            <pc:sldMk cId="2411349820" sldId="27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3:40.012" v="563"/>
          <ac:spMkLst>
            <pc:docMk/>
            <pc:sldMk cId="2411349820" sldId="272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3:40.907" v="565" actId="962"/>
          <ac:picMkLst>
            <pc:docMk/>
            <pc:sldMk cId="2411349820" sldId="272"/>
            <ac:picMk id="5" creationId="{B9E19B8C-A514-72D8-90E4-526910B265FC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29.079" v="562" actId="1076"/>
        <pc:sldMkLst>
          <pc:docMk/>
          <pc:sldMk cId="2833661833" sldId="273"/>
        </pc:sldMkLst>
        <pc:spChg chg="mod">
          <ac:chgData name="김훈곤(교원)" userId="1235dd0d-1894-42ea-b761-dd9401a672ed" providerId="ADAL" clId="{4791BC44-D4ED-4879-ACE5-58FE1474D3E3}" dt="2024-03-13T11:34:42.702" v="464" actId="20577"/>
          <ac:spMkLst>
            <pc:docMk/>
            <pc:sldMk cId="2833661833" sldId="273"/>
            <ac:spMk id="2" creationId="{02865C4B-036C-215B-A2B7-A8D57DC709A2}"/>
          </ac:spMkLst>
        </pc:spChg>
        <pc:spChg chg="add del">
          <ac:chgData name="김훈곤(교원)" userId="1235dd0d-1894-42ea-b761-dd9401a672ed" providerId="ADAL" clId="{4791BC44-D4ED-4879-ACE5-58FE1474D3E3}" dt="2024-03-13T11:47:46.658" v="473"/>
          <ac:spMkLst>
            <pc:docMk/>
            <pc:sldMk cId="2833661833" sldId="27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3:11.262" v="556"/>
          <ac:spMkLst>
            <pc:docMk/>
            <pc:sldMk cId="2833661833" sldId="273"/>
            <ac:spMk id="9" creationId="{5CAAE11B-5BAD-1425-F6F2-A3BDA9EE30DE}"/>
          </ac:spMkLst>
        </pc:spChg>
        <pc:picChg chg="add mod">
          <ac:chgData name="김훈곤(교원)" userId="1235dd0d-1894-42ea-b761-dd9401a672ed" providerId="ADAL" clId="{4791BC44-D4ED-4879-ACE5-58FE1474D3E3}" dt="2024-03-13T12:03:29.079" v="562" actId="1076"/>
          <ac:picMkLst>
            <pc:docMk/>
            <pc:sldMk cId="2833661833" sldId="273"/>
            <ac:picMk id="4" creationId="{EA9ECF8C-79BB-ABBF-1CB1-720AC0906734}"/>
          </ac:picMkLst>
        </pc:picChg>
        <pc:picChg chg="add mod">
          <ac:chgData name="김훈곤(교원)" userId="1235dd0d-1894-42ea-b761-dd9401a672ed" providerId="ADAL" clId="{4791BC44-D4ED-4879-ACE5-58FE1474D3E3}" dt="2024-03-13T11:47:26.793" v="469"/>
          <ac:picMkLst>
            <pc:docMk/>
            <pc:sldMk cId="2833661833" sldId="273"/>
            <ac:picMk id="5" creationId="{E0BF3D83-48DB-3C7E-BCC4-69D99900FAA2}"/>
          </ac:picMkLst>
        </pc:picChg>
        <pc:picChg chg="add del mod">
          <ac:chgData name="김훈곤(교원)" userId="1235dd0d-1894-42ea-b761-dd9401a672ed" providerId="ADAL" clId="{4791BC44-D4ED-4879-ACE5-58FE1474D3E3}" dt="2024-03-13T11:48:05.458" v="476" actId="478"/>
          <ac:picMkLst>
            <pc:docMk/>
            <pc:sldMk cId="2833661833" sldId="273"/>
            <ac:picMk id="7" creationId="{81817B27-F23C-DC05-CA33-9AA80CD53BFA}"/>
          </ac:picMkLst>
        </pc:picChg>
        <pc:picChg chg="add mod">
          <ac:chgData name="김훈곤(교원)" userId="1235dd0d-1894-42ea-b761-dd9401a672ed" providerId="ADAL" clId="{4791BC44-D4ED-4879-ACE5-58FE1474D3E3}" dt="2024-03-13T11:52:56.808" v="481"/>
          <ac:picMkLst>
            <pc:docMk/>
            <pc:sldMk cId="2833661833" sldId="273"/>
            <ac:picMk id="11" creationId="{13557265-4A86-DC4E-3030-6C1D5E80E41D}"/>
          </ac:picMkLst>
        </pc:picChg>
        <pc:picChg chg="add mod">
          <ac:chgData name="김훈곤(교원)" userId="1235dd0d-1894-42ea-b761-dd9401a672ed" providerId="ADAL" clId="{4791BC44-D4ED-4879-ACE5-58FE1474D3E3}" dt="2024-03-13T11:53:08.522" v="486"/>
          <ac:picMkLst>
            <pc:docMk/>
            <pc:sldMk cId="2833661833" sldId="273"/>
            <ac:picMk id="13" creationId="{DA95C5FF-5E4F-0990-1708-E792D8B3B92A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6:40.212" v="610" actId="1076"/>
        <pc:sldMkLst>
          <pc:docMk/>
          <pc:sldMk cId="1992392199" sldId="274"/>
        </pc:sldMkLst>
        <pc:spChg chg="add del mod">
          <ac:chgData name="김훈곤(교원)" userId="1235dd0d-1894-42ea-b761-dd9401a672ed" providerId="ADAL" clId="{4791BC44-D4ED-4879-ACE5-58FE1474D3E3}" dt="2024-03-13T11:53:42.958" v="493"/>
          <ac:spMkLst>
            <pc:docMk/>
            <pc:sldMk cId="1992392199" sldId="274"/>
            <ac:spMk id="4" creationId="{CEEA4F27-9989-CA31-C8BF-F8D9D2323AD4}"/>
          </ac:spMkLst>
        </pc:spChg>
        <pc:picChg chg="add mod">
          <ac:chgData name="김훈곤(교원)" userId="1235dd0d-1894-42ea-b761-dd9401a672ed" providerId="ADAL" clId="{4791BC44-D4ED-4879-ACE5-58FE1474D3E3}" dt="2024-03-13T12:06:39.080" v="609" actId="1076"/>
          <ac:picMkLst>
            <pc:docMk/>
            <pc:sldMk cId="1992392199" sldId="274"/>
            <ac:picMk id="4" creationId="{A96B4D35-4D3A-0F38-6294-9F950D33E4BF}"/>
          </ac:picMkLst>
        </pc:picChg>
        <pc:picChg chg="add mod">
          <ac:chgData name="김훈곤(교원)" userId="1235dd0d-1894-42ea-b761-dd9401a672ed" providerId="ADAL" clId="{4791BC44-D4ED-4879-ACE5-58FE1474D3E3}" dt="2024-03-13T12:01:19.672" v="541" actId="1076"/>
          <ac:picMkLst>
            <pc:docMk/>
            <pc:sldMk cId="1992392199" sldId="274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6:40.212" v="610" actId="1076"/>
          <ac:picMkLst>
            <pc:docMk/>
            <pc:sldMk cId="1992392199" sldId="274"/>
            <ac:picMk id="7" creationId="{364BC7DF-DB65-9F9C-1524-07800328B4C4}"/>
          </ac:picMkLst>
        </pc:picChg>
        <pc:picChg chg="del">
          <ac:chgData name="김훈곤(교원)" userId="1235dd0d-1894-42ea-b761-dd9401a672ed" providerId="ADAL" clId="{4791BC44-D4ED-4879-ACE5-58FE1474D3E3}" dt="2024-03-13T11:53:40.567" v="492" actId="478"/>
          <ac:picMkLst>
            <pc:docMk/>
            <pc:sldMk cId="1992392199" sldId="274"/>
            <ac:picMk id="7" creationId="{F8904883-3FED-4F95-0712-70BE227EC4E2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2:08.310" v="552" actId="1076"/>
        <pc:sldMkLst>
          <pc:docMk/>
          <pc:sldMk cId="1683493022" sldId="275"/>
        </pc:sldMkLst>
        <pc:spChg chg="mod">
          <ac:chgData name="김훈곤(교원)" userId="1235dd0d-1894-42ea-b761-dd9401a672ed" providerId="ADAL" clId="{4791BC44-D4ED-4879-ACE5-58FE1474D3E3}" dt="2024-03-13T12:01:02.921" v="534" actId="20577"/>
          <ac:spMkLst>
            <pc:docMk/>
            <pc:sldMk cId="1683493022" sldId="275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4791BC44-D4ED-4879-ACE5-58FE1474D3E3}" dt="2024-03-13T12:00:29.460" v="498"/>
          <ac:spMkLst>
            <pc:docMk/>
            <pc:sldMk cId="1683493022" sldId="275"/>
            <ac:spMk id="4" creationId="{E1DB7F5D-DDB8-CDF0-B432-C242E568A8C2}"/>
          </ac:spMkLst>
        </pc:spChg>
        <pc:picChg chg="del">
          <ac:chgData name="김훈곤(교원)" userId="1235dd0d-1894-42ea-b761-dd9401a672ed" providerId="ADAL" clId="{4791BC44-D4ED-4879-ACE5-58FE1474D3E3}" dt="2024-03-13T12:00:25.531" v="497" actId="478"/>
          <ac:picMkLst>
            <pc:docMk/>
            <pc:sldMk cId="1683493022" sldId="275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2:08.310" v="552" actId="1076"/>
          <ac:picMkLst>
            <pc:docMk/>
            <pc:sldMk cId="1683493022" sldId="275"/>
            <ac:picMk id="7" creationId="{133B5808-6414-1628-69BE-930BF2CA5B25}"/>
          </ac:picMkLst>
        </pc:picChg>
        <pc:picChg chg="add mod">
          <ac:chgData name="김훈곤(교원)" userId="1235dd0d-1894-42ea-b761-dd9401a672ed" providerId="ADAL" clId="{4791BC44-D4ED-4879-ACE5-58FE1474D3E3}" dt="2024-03-13T12:02:02.963" v="551" actId="1076"/>
          <ac:picMkLst>
            <pc:docMk/>
            <pc:sldMk cId="1683493022" sldId="275"/>
            <ac:picMk id="11" creationId="{E49F45C2-05C0-E410-8535-5C2A279900A5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8:18.463" v="655" actId="732"/>
        <pc:sldMkLst>
          <pc:docMk/>
          <pc:sldMk cId="837450187" sldId="276"/>
        </pc:sldMkLst>
        <pc:spChg chg="add del mod">
          <ac:chgData name="김훈곤(교원)" userId="1235dd0d-1894-42ea-b761-dd9401a672ed" providerId="ADAL" clId="{4791BC44-D4ED-4879-ACE5-58FE1474D3E3}" dt="2024-03-13T12:07:08.467" v="616"/>
          <ac:spMkLst>
            <pc:docMk/>
            <pc:sldMk cId="837450187" sldId="276"/>
            <ac:spMk id="4" creationId="{9F0D1DAD-F54C-A058-7535-8CD7CEA1D71C}"/>
          </ac:spMkLst>
        </pc:spChg>
        <pc:picChg chg="add mod">
          <ac:chgData name="김훈곤(교원)" userId="1235dd0d-1894-42ea-b761-dd9401a672ed" providerId="ADAL" clId="{4791BC44-D4ED-4879-ACE5-58FE1474D3E3}" dt="2024-03-13T12:08:00.596" v="649" actId="1076"/>
          <ac:picMkLst>
            <pc:docMk/>
            <pc:sldMk cId="837450187" sldId="276"/>
            <ac:picMk id="6" creationId="{F0428883-CAFD-A200-72C2-B299F2253FC1}"/>
          </ac:picMkLst>
        </pc:picChg>
        <pc:picChg chg="add mod modCrop">
          <ac:chgData name="김훈곤(교원)" userId="1235dd0d-1894-42ea-b761-dd9401a672ed" providerId="ADAL" clId="{4791BC44-D4ED-4879-ACE5-58FE1474D3E3}" dt="2024-03-13T12:08:18.463" v="655" actId="732"/>
          <ac:picMkLst>
            <pc:docMk/>
            <pc:sldMk cId="837450187" sldId="276"/>
            <ac:picMk id="8" creationId="{932FFFAA-FD19-83FE-D51F-1792A6891388}"/>
          </ac:picMkLst>
        </pc:picChg>
        <pc:picChg chg="del">
          <ac:chgData name="김훈곤(교원)" userId="1235dd0d-1894-42ea-b761-dd9401a672ed" providerId="ADAL" clId="{4791BC44-D4ED-4879-ACE5-58FE1474D3E3}" dt="2024-03-13T12:07:01.464" v="615" actId="478"/>
          <ac:picMkLst>
            <pc:docMk/>
            <pc:sldMk cId="837450187" sldId="276"/>
            <ac:picMk id="9" creationId="{4BB439A5-6B1B-E351-1DCF-39FA0DBD2382}"/>
          </ac:picMkLst>
        </pc:picChg>
      </pc:sldChg>
      <pc:sldChg chg="modSp new mod">
        <pc:chgData name="김훈곤(교원)" userId="1235dd0d-1894-42ea-b761-dd9401a672ed" providerId="ADAL" clId="{4791BC44-D4ED-4879-ACE5-58FE1474D3E3}" dt="2024-03-13T12:16:22.232" v="814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4791BC44-D4ED-4879-ACE5-58FE1474D3E3}" dt="2024-03-13T12:10:24.671" v="711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4791BC44-D4ED-4879-ACE5-58FE1474D3E3}" dt="2024-03-13T12:16:22.232" v="814" actId="20577"/>
          <ac:spMkLst>
            <pc:docMk/>
            <pc:sldMk cId="2906759172" sldId="277"/>
            <ac:spMk id="3" creationId="{86486EF9-CC0F-6563-6125-2D639523C18C}"/>
          </ac:spMkLst>
        </pc:spChg>
      </pc:sldChg>
    </pc:docChg>
  </pc:docChgLst>
  <pc:docChgLst>
    <pc:chgData name="김훈곤(교원)" userId="1235dd0d-1894-42ea-b761-dd9401a672ed" providerId="ADAL" clId="{225292EE-E1DA-4F59-B767-6EFC14FEBA22}"/>
    <pc:docChg chg="undo custSel modSld">
      <pc:chgData name="김훈곤(교원)" userId="1235dd0d-1894-42ea-b761-dd9401a672ed" providerId="ADAL" clId="{225292EE-E1DA-4F59-B767-6EFC14FEBA22}" dt="2024-03-13T11:14:41.818" v="5" actId="26606"/>
      <pc:docMkLst>
        <pc:docMk/>
      </pc:docMkLst>
      <pc:sldChg chg="addSp delSp modSp mod setBg addAnim setClrOvrMap">
        <pc:chgData name="김훈곤(교원)" userId="1235dd0d-1894-42ea-b761-dd9401a672ed" providerId="ADAL" clId="{225292EE-E1DA-4F59-B767-6EFC14FEBA22}" dt="2024-03-13T11:14:41.818" v="5" actId="26606"/>
        <pc:sldMkLst>
          <pc:docMk/>
          <pc:sldMk cId="3346873734" sldId="256"/>
        </pc:sldMkLst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" creationId="{59B275C4-98FC-4AF5-BBA8-9CBC065EE85D}"/>
          </ac:spMkLst>
        </pc:spChg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3" creationId="{55AF01CA-ABCC-09C1-6D97-8E966A21A2C2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9" creationId="{6F828D28-8E09-41CC-8229-3070B5467A96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1" creationId="{D5B012D8-7F27-4758-9AC6-C889B154BD73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3" creationId="{4063B759-00FC-46D1-9898-8E8625268FAF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6" creationId="{EB0222B5-B739-82A9-5CCC-C5585AE12A69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7" creationId="{5BE23E75-E7E9-4D9F-6D25-5512363F8621}"/>
          </ac:spMkLst>
        </pc:spChg>
        <pc:spChg chg="ad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3" creationId="{71B2258F-86CA-4D4D-8270-BC05FCDEBFB3}"/>
          </ac:spMkLst>
        </pc:spChg>
        <pc:picChg chg="add del">
          <ac:chgData name="김훈곤(교원)" userId="1235dd0d-1894-42ea-b761-dd9401a672ed" providerId="ADAL" clId="{225292EE-E1DA-4F59-B767-6EFC14FEBA22}" dt="2024-03-13T11:14:30.233" v="1" actId="26606"/>
          <ac:picMkLst>
            <pc:docMk/>
            <pc:sldMk cId="3346873734" sldId="256"/>
            <ac:picMk id="5" creationId="{E71E8F70-831F-9AD8-03CC-202CA27E3BC4}"/>
          </ac:picMkLst>
        </pc:picChg>
        <pc:picChg chg="add mod">
          <ac:chgData name="김훈곤(교원)" userId="1235dd0d-1894-42ea-b761-dd9401a672ed" providerId="ADAL" clId="{225292EE-E1DA-4F59-B767-6EFC14FEBA22}" dt="2024-03-13T11:14:41.818" v="5" actId="26606"/>
          <ac:picMkLst>
            <pc:docMk/>
            <pc:sldMk cId="3346873734" sldId="256"/>
            <ac:picMk id="15" creationId="{4C872606-EB47-9E49-C25C-C42F32E6BF5E}"/>
          </ac:picMkLst>
        </pc:picChg>
        <pc:cxnChg chg="add del">
          <ac:chgData name="김훈곤(교원)" userId="1235dd0d-1894-42ea-b761-dd9401a672ed" providerId="ADAL" clId="{225292EE-E1DA-4F59-B767-6EFC14FEBA22}" dt="2024-03-13T11:14:41.818" v="5" actId="26606"/>
          <ac:cxnSpMkLst>
            <pc:docMk/>
            <pc:sldMk cId="3346873734" sldId="256"/>
            <ac:cxnSpMk id="18" creationId="{61B115DB-65EB-3FC3-7284-CFDF4ADC60B6}"/>
          </ac:cxnSpMkLst>
        </pc:cxnChg>
      </pc:sldChg>
    </pc:docChg>
  </pc:docChgLst>
  <pc:docChgLst>
    <pc:chgData name="김훈곤(교원)" userId="1235dd0d-1894-42ea-b761-dd9401a672ed" providerId="ADAL" clId="{7EC6D3F9-C761-4151-B4F4-BA94324F7E4F}"/>
    <pc:docChg chg="undo custSel addSld delSld modSld sldOrd">
      <pc:chgData name="김훈곤(교원)" userId="1235dd0d-1894-42ea-b761-dd9401a672ed" providerId="ADAL" clId="{7EC6D3F9-C761-4151-B4F4-BA94324F7E4F}" dt="2024-03-20T12:53:28.871" v="1117" actId="20577"/>
      <pc:docMkLst>
        <pc:docMk/>
      </pc:docMkLst>
      <pc:sldChg chg="modSp mod">
        <pc:chgData name="김훈곤(교원)" userId="1235dd0d-1894-42ea-b761-dd9401a672ed" providerId="ADAL" clId="{7EC6D3F9-C761-4151-B4F4-BA94324F7E4F}" dt="2024-03-20T11:21:21.505" v="35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7EC6D3F9-C761-4151-B4F4-BA94324F7E4F}" dt="2024-03-20T11:21:21.505" v="35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delSp modSp mod chgLayout">
        <pc:chgData name="김훈곤(교원)" userId="1235dd0d-1894-42ea-b761-dd9401a672ed" providerId="ADAL" clId="{7EC6D3F9-C761-4151-B4F4-BA94324F7E4F}" dt="2024-03-20T11:25:42.044" v="429" actId="20577"/>
        <pc:sldMkLst>
          <pc:docMk/>
          <pc:sldMk cId="3597046173" sldId="258"/>
        </pc:sldMkLst>
        <pc:spChg chg="mod ord">
          <ac:chgData name="김훈곤(교원)" userId="1235dd0d-1894-42ea-b761-dd9401a672ed" providerId="ADAL" clId="{7EC6D3F9-C761-4151-B4F4-BA94324F7E4F}" dt="2024-03-20T11:21:36.534" v="39" actId="700"/>
          <ac:spMkLst>
            <pc:docMk/>
            <pc:sldMk cId="3597046173" sldId="258"/>
            <ac:spMk id="2" creationId="{02865C4B-036C-215B-A2B7-A8D57DC709A2}"/>
          </ac:spMkLst>
        </pc:spChg>
        <pc:spChg chg="add mod ord">
          <ac:chgData name="김훈곤(교원)" userId="1235dd0d-1894-42ea-b761-dd9401a672ed" providerId="ADAL" clId="{7EC6D3F9-C761-4151-B4F4-BA94324F7E4F}" dt="2024-03-20T11:25:42.044" v="429" actId="20577"/>
          <ac:spMkLst>
            <pc:docMk/>
            <pc:sldMk cId="3597046173" sldId="258"/>
            <ac:spMk id="3" creationId="{21010CA7-BC20-8725-F41D-A07E05008F79}"/>
          </ac:spMkLst>
        </pc:spChg>
        <pc:picChg chg="del">
          <ac:chgData name="김훈곤(교원)" userId="1235dd0d-1894-42ea-b761-dd9401a672ed" providerId="ADAL" clId="{7EC6D3F9-C761-4151-B4F4-BA94324F7E4F}" dt="2024-03-20T11:21:30.409" v="37" actId="478"/>
          <ac:picMkLst>
            <pc:docMk/>
            <pc:sldMk cId="3597046173" sldId="258"/>
            <ac:picMk id="5" creationId="{0FAFACF1-6C5D-7D97-18EF-58417D6C1768}"/>
          </ac:picMkLst>
        </pc:picChg>
        <pc:picChg chg="del">
          <ac:chgData name="김훈곤(교원)" userId="1235dd0d-1894-42ea-b761-dd9401a672ed" providerId="ADAL" clId="{7EC6D3F9-C761-4151-B4F4-BA94324F7E4F}" dt="2024-03-20T11:21:30.967" v="38" actId="478"/>
          <ac:picMkLst>
            <pc:docMk/>
            <pc:sldMk cId="3597046173" sldId="258"/>
            <ac:picMk id="7" creationId="{DD32A08F-8D84-05B3-54D7-8570CEBEDA30}"/>
          </ac:picMkLst>
        </pc:picChg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294366518" sldId="259"/>
        </pc:sldMkLst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631088896" sldId="260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229957879" sldId="26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989207921" sldId="26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7684127" sldId="266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321717914" sldId="27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411349820" sldId="272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833661833" sldId="27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92392199" sldId="274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683493022" sldId="275"/>
        </pc:sldMkLst>
      </pc:sldChg>
      <pc:sldChg chg="modSp mod">
        <pc:chgData name="김훈곤(교원)" userId="1235dd0d-1894-42ea-b761-dd9401a672ed" providerId="ADAL" clId="{7EC6D3F9-C761-4151-B4F4-BA94324F7E4F}" dt="2024-03-20T11:29:52.579" v="487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7EC6D3F9-C761-4151-B4F4-BA94324F7E4F}" dt="2024-03-20T11:28:33.982" v="472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7EC6D3F9-C761-4151-B4F4-BA94324F7E4F}" dt="2024-03-20T11:29:52.579" v="487" actId="20577"/>
          <ac:spMkLst>
            <pc:docMk/>
            <pc:sldMk cId="2906759172" sldId="277"/>
            <ac:spMk id="3" creationId="{86486EF9-CC0F-6563-6125-2D639523C18C}"/>
          </ac:spMkLst>
        </pc:spChg>
      </pc:sldChg>
      <pc:sldChg chg="addSp modSp add mod">
        <pc:chgData name="김훈곤(교원)" userId="1235dd0d-1894-42ea-b761-dd9401a672ed" providerId="ADAL" clId="{7EC6D3F9-C761-4151-B4F4-BA94324F7E4F}" dt="2024-03-20T11:35:39.483" v="494"/>
        <pc:sldMkLst>
          <pc:docMk/>
          <pc:sldMk cId="2384573079" sldId="278"/>
        </pc:sldMkLst>
        <pc:spChg chg="mod">
          <ac:chgData name="김훈곤(교원)" userId="1235dd0d-1894-42ea-b761-dd9401a672ed" providerId="ADAL" clId="{7EC6D3F9-C761-4151-B4F4-BA94324F7E4F}" dt="2024-03-20T11:33:49.366" v="491" actId="20577"/>
          <ac:spMkLst>
            <pc:docMk/>
            <pc:sldMk cId="2384573079" sldId="278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35:39.483" v="494"/>
          <ac:picMkLst>
            <pc:docMk/>
            <pc:sldMk cId="2384573079" sldId="278"/>
            <ac:picMk id="3" creationId="{2A862AD6-6F4C-0C27-8A50-F761E4B41818}"/>
          </ac:picMkLst>
        </pc:picChg>
        <pc:picChg chg="mod">
          <ac:chgData name="김훈곤(교원)" userId="1235dd0d-1894-42ea-b761-dd9401a672ed" providerId="ADAL" clId="{7EC6D3F9-C761-4151-B4F4-BA94324F7E4F}" dt="2024-03-20T11:34:04.312" v="492" actId="14826"/>
          <ac:picMkLst>
            <pc:docMk/>
            <pc:sldMk cId="2384573079" sldId="278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7EC6D3F9-C761-4151-B4F4-BA94324F7E4F}" dt="2024-03-20T11:35:47.796" v="496" actId="47"/>
        <pc:sldMkLst>
          <pc:docMk/>
          <pc:sldMk cId="1459757211" sldId="279"/>
        </pc:sldMkLst>
      </pc:sldChg>
      <pc:sldChg chg="modSp add mod">
        <pc:chgData name="김훈곤(교원)" userId="1235dd0d-1894-42ea-b761-dd9401a672ed" providerId="ADAL" clId="{7EC6D3F9-C761-4151-B4F4-BA94324F7E4F}" dt="2024-03-20T11:39:28.910" v="506" actId="20577"/>
        <pc:sldMkLst>
          <pc:docMk/>
          <pc:sldMk cId="2429734199" sldId="279"/>
        </pc:sldMkLst>
        <pc:spChg chg="mod">
          <ac:chgData name="김훈곤(교원)" userId="1235dd0d-1894-42ea-b761-dd9401a672ed" providerId="ADAL" clId="{7EC6D3F9-C761-4151-B4F4-BA94324F7E4F}" dt="2024-03-20T11:39:28.910" v="506" actId="20577"/>
          <ac:spMkLst>
            <pc:docMk/>
            <pc:sldMk cId="2429734199" sldId="279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39:11.457" v="498" actId="14826"/>
          <ac:picMkLst>
            <pc:docMk/>
            <pc:sldMk cId="2429734199" sldId="279"/>
            <ac:picMk id="5" creationId="{E94C9E07-1A2C-D2C0-2521-F0DF6CEBC655}"/>
          </ac:picMkLst>
        </pc:picChg>
      </pc:sldChg>
      <pc:sldChg chg="modSp add mod">
        <pc:chgData name="김훈곤(교원)" userId="1235dd0d-1894-42ea-b761-dd9401a672ed" providerId="ADAL" clId="{7EC6D3F9-C761-4151-B4F4-BA94324F7E4F}" dt="2024-03-20T11:39:46.851" v="509" actId="1076"/>
        <pc:sldMkLst>
          <pc:docMk/>
          <pc:sldMk cId="4254322413" sldId="280"/>
        </pc:sldMkLst>
        <pc:picChg chg="mod">
          <ac:chgData name="김훈곤(교원)" userId="1235dd0d-1894-42ea-b761-dd9401a672ed" providerId="ADAL" clId="{7EC6D3F9-C761-4151-B4F4-BA94324F7E4F}" dt="2024-03-20T11:39:46.851" v="509" actId="1076"/>
          <ac:picMkLst>
            <pc:docMk/>
            <pc:sldMk cId="4254322413" sldId="280"/>
            <ac:picMk id="5" creationId="{E94C9E07-1A2C-D2C0-2521-F0DF6CEBC655}"/>
          </ac:picMkLst>
        </pc:picChg>
      </pc:sldChg>
      <pc:sldChg chg="addSp delSp modSp add mod ord">
        <pc:chgData name="김훈곤(교원)" userId="1235dd0d-1894-42ea-b761-dd9401a672ed" providerId="ADAL" clId="{7EC6D3F9-C761-4151-B4F4-BA94324F7E4F}" dt="2024-03-20T11:55:46.796" v="606" actId="1076"/>
        <pc:sldMkLst>
          <pc:docMk/>
          <pc:sldMk cId="1381979334" sldId="281"/>
        </pc:sldMkLst>
        <pc:spChg chg="del mod">
          <ac:chgData name="김훈곤(교원)" userId="1235dd0d-1894-42ea-b761-dd9401a672ed" providerId="ADAL" clId="{7EC6D3F9-C761-4151-B4F4-BA94324F7E4F}" dt="2024-03-20T11:55:33.153" v="602" actId="478"/>
          <ac:spMkLst>
            <pc:docMk/>
            <pc:sldMk cId="1381979334" sldId="28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1:55:38.204" v="603" actId="478"/>
          <ac:spMkLst>
            <pc:docMk/>
            <pc:sldMk cId="1381979334" sldId="281"/>
            <ac:spMk id="4" creationId="{D59654A1-56C9-6462-C6A2-4E85517F9489}"/>
          </ac:spMkLst>
        </pc:spChg>
        <pc:picChg chg="mod">
          <ac:chgData name="김훈곤(교원)" userId="1235dd0d-1894-42ea-b761-dd9401a672ed" providerId="ADAL" clId="{7EC6D3F9-C761-4151-B4F4-BA94324F7E4F}" dt="2024-03-20T11:55:46.796" v="606" actId="1076"/>
          <ac:picMkLst>
            <pc:docMk/>
            <pc:sldMk cId="1381979334" sldId="281"/>
            <ac:picMk id="9" creationId="{F14A09E5-0C19-618F-C951-41F52FA48674}"/>
          </ac:picMkLst>
        </pc:picChg>
      </pc:sldChg>
      <pc:sldChg chg="addSp modSp add del mod ord">
        <pc:chgData name="김훈곤(교원)" userId="1235dd0d-1894-42ea-b761-dd9401a672ed" providerId="ADAL" clId="{7EC6D3F9-C761-4151-B4F4-BA94324F7E4F}" dt="2024-03-20T12:16:12.671" v="663" actId="1076"/>
        <pc:sldMkLst>
          <pc:docMk/>
          <pc:sldMk cId="637734879" sldId="282"/>
        </pc:sldMkLst>
        <pc:spChg chg="mod">
          <ac:chgData name="김훈곤(교원)" userId="1235dd0d-1894-42ea-b761-dd9401a672ed" providerId="ADAL" clId="{7EC6D3F9-C761-4151-B4F4-BA94324F7E4F}" dt="2024-03-20T12:06:20.465" v="624" actId="21"/>
          <ac:spMkLst>
            <pc:docMk/>
            <pc:sldMk cId="637734879" sldId="282"/>
            <ac:spMk id="2" creationId="{02865C4B-036C-215B-A2B7-A8D57DC709A2}"/>
          </ac:spMkLst>
        </pc:spChg>
        <pc:spChg chg="add mod">
          <ac:chgData name="김훈곤(교원)" userId="1235dd0d-1894-42ea-b761-dd9401a672ed" providerId="ADAL" clId="{7EC6D3F9-C761-4151-B4F4-BA94324F7E4F}" dt="2024-03-20T12:16:12.671" v="663" actId="1076"/>
          <ac:spMkLst>
            <pc:docMk/>
            <pc:sldMk cId="637734879" sldId="282"/>
            <ac:spMk id="3" creationId="{DDEC2E8F-97A3-8CB6-AF92-480701AB49AE}"/>
          </ac:spMkLst>
        </pc:spChg>
        <pc:spChg chg="add mod">
          <ac:chgData name="김훈곤(교원)" userId="1235dd0d-1894-42ea-b761-dd9401a672ed" providerId="ADAL" clId="{7EC6D3F9-C761-4151-B4F4-BA94324F7E4F}" dt="2024-03-20T12:14:27.126" v="637" actId="208"/>
          <ac:spMkLst>
            <pc:docMk/>
            <pc:sldMk cId="637734879" sldId="282"/>
            <ac:spMk id="10" creationId="{19782EAD-41A9-119E-8CFF-4D814416D63D}"/>
          </ac:spMkLst>
        </pc:spChg>
        <pc:spChg chg="add mod">
          <ac:chgData name="김훈곤(교원)" userId="1235dd0d-1894-42ea-b761-dd9401a672ed" providerId="ADAL" clId="{7EC6D3F9-C761-4151-B4F4-BA94324F7E4F}" dt="2024-03-20T12:15:41.113" v="658" actId="1076"/>
          <ac:spMkLst>
            <pc:docMk/>
            <pc:sldMk cId="637734879" sldId="282"/>
            <ac:spMk id="11" creationId="{A5BE4983-F62D-5A06-94E9-C145408DA300}"/>
          </ac:spMkLst>
        </pc:spChg>
        <pc:picChg chg="mod">
          <ac:chgData name="김훈곤(교원)" userId="1235dd0d-1894-42ea-b761-dd9401a672ed" providerId="ADAL" clId="{7EC6D3F9-C761-4151-B4F4-BA94324F7E4F}" dt="2024-03-20T11:44:45.066" v="533" actId="14826"/>
          <ac:picMkLst>
            <pc:docMk/>
            <pc:sldMk cId="637734879" sldId="282"/>
            <ac:picMk id="9" creationId="{F14A09E5-0C19-618F-C951-41F52FA48674}"/>
          </ac:picMkLst>
        </pc:pic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5" creationId="{C9BA564A-9D58-C318-1336-C054266C92FB}"/>
          </ac:cxnSpMkLst>
        </pc:cxn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7" creationId="{D752D6F1-0889-7DF6-459C-CBC505F7CAA0}"/>
          </ac:cxnSpMkLst>
        </pc:cxnChg>
        <pc:cxnChg chg="add mod">
          <ac:chgData name="김훈곤(교원)" userId="1235dd0d-1894-42ea-b761-dd9401a672ed" providerId="ADAL" clId="{7EC6D3F9-C761-4151-B4F4-BA94324F7E4F}" dt="2024-03-20T12:15:45.750" v="659" actId="14100"/>
          <ac:cxnSpMkLst>
            <pc:docMk/>
            <pc:sldMk cId="637734879" sldId="282"/>
            <ac:cxnSpMk id="13" creationId="{13210002-4477-7843-9752-86B3E8CE69DA}"/>
          </ac:cxnSpMkLst>
        </pc:cxnChg>
        <pc:cxnChg chg="add mod">
          <ac:chgData name="김훈곤(교원)" userId="1235dd0d-1894-42ea-b761-dd9401a672ed" providerId="ADAL" clId="{7EC6D3F9-C761-4151-B4F4-BA94324F7E4F}" dt="2024-03-20T12:15:49.149" v="660" actId="14100"/>
          <ac:cxnSpMkLst>
            <pc:docMk/>
            <pc:sldMk cId="637734879" sldId="282"/>
            <ac:cxnSpMk id="15" creationId="{7217DA2C-FCD1-1F59-3101-B70DE56BFDA7}"/>
          </ac:cxnSpMkLst>
        </pc:cxnChg>
        <pc:cxnChg chg="add mod">
          <ac:chgData name="김훈곤(교원)" userId="1235dd0d-1894-42ea-b761-dd9401a672ed" providerId="ADAL" clId="{7EC6D3F9-C761-4151-B4F4-BA94324F7E4F}" dt="2024-03-20T12:16:03.543" v="662" actId="13822"/>
          <ac:cxnSpMkLst>
            <pc:docMk/>
            <pc:sldMk cId="637734879" sldId="282"/>
            <ac:cxnSpMk id="23" creationId="{FBD34125-5163-B283-BA61-A50F1681FB78}"/>
          </ac:cxnSpMkLst>
        </pc:cxnChg>
      </pc:sldChg>
      <pc:sldChg chg="modSp add mod">
        <pc:chgData name="김훈곤(교원)" userId="1235dd0d-1894-42ea-b761-dd9401a672ed" providerId="ADAL" clId="{7EC6D3F9-C761-4151-B4F4-BA94324F7E4F}" dt="2024-03-20T12:40:16.351" v="890" actId="20577"/>
        <pc:sldMkLst>
          <pc:docMk/>
          <pc:sldMk cId="1489989454" sldId="283"/>
        </pc:sldMkLst>
        <pc:spChg chg="mod">
          <ac:chgData name="김훈곤(교원)" userId="1235dd0d-1894-42ea-b761-dd9401a672ed" providerId="ADAL" clId="{7EC6D3F9-C761-4151-B4F4-BA94324F7E4F}" dt="2024-03-20T12:40:16.351" v="890" actId="20577"/>
          <ac:spMkLst>
            <pc:docMk/>
            <pc:sldMk cId="1489989454" sldId="283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49:09.176" v="537" actId="14826"/>
          <ac:picMkLst>
            <pc:docMk/>
            <pc:sldMk cId="1489989454" sldId="283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26.517" v="702"/>
        <pc:sldMkLst>
          <pc:docMk/>
          <pc:sldMk cId="509376625" sldId="284"/>
        </pc:sldMkLst>
        <pc:spChg chg="mod">
          <ac:chgData name="김훈곤(교원)" userId="1235dd0d-1894-42ea-b761-dd9401a672ed" providerId="ADAL" clId="{7EC6D3F9-C761-4151-B4F4-BA94324F7E4F}" dt="2024-03-20T12:22:26.517" v="702"/>
          <ac:spMkLst>
            <pc:docMk/>
            <pc:sldMk cId="509376625" sldId="284"/>
            <ac:spMk id="2" creationId="{02865C4B-036C-215B-A2B7-A8D57DC709A2}"/>
          </ac:spMkLst>
        </pc:spChg>
        <pc:picChg chg="add del mod ord">
          <ac:chgData name="김훈곤(교원)" userId="1235dd0d-1894-42ea-b761-dd9401a672ed" providerId="ADAL" clId="{7EC6D3F9-C761-4151-B4F4-BA94324F7E4F}" dt="2024-03-20T11:53:05.765" v="579" actId="478"/>
          <ac:picMkLst>
            <pc:docMk/>
            <pc:sldMk cId="509376625" sldId="284"/>
            <ac:picMk id="3" creationId="{F96F972E-9BA0-82E2-97CD-798EBBA34D0B}"/>
          </ac:picMkLst>
        </pc:picChg>
        <pc:picChg chg="add mod ord">
          <ac:chgData name="김훈곤(교원)" userId="1235dd0d-1894-42ea-b761-dd9401a672ed" providerId="ADAL" clId="{7EC6D3F9-C761-4151-B4F4-BA94324F7E4F}" dt="2024-03-20T12:21:05.797" v="682" actId="1076"/>
          <ac:picMkLst>
            <pc:docMk/>
            <pc:sldMk cId="509376625" sldId="284"/>
            <ac:picMk id="4" creationId="{C62D165E-3A6D-13B5-01C7-F9D84BCDC5AC}"/>
          </ac:picMkLst>
        </pc:picChg>
        <pc:picChg chg="mod modCrop">
          <ac:chgData name="김훈곤(교원)" userId="1235dd0d-1894-42ea-b761-dd9401a672ed" providerId="ADAL" clId="{7EC6D3F9-C761-4151-B4F4-BA94324F7E4F}" dt="2024-03-20T11:52:26.970" v="566" actId="1076"/>
          <ac:picMkLst>
            <pc:docMk/>
            <pc:sldMk cId="509376625" sldId="284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0:28.143" v="907" actId="20577"/>
        <pc:sldMkLst>
          <pc:docMk/>
          <pc:sldMk cId="4126054094" sldId="285"/>
        </pc:sldMkLst>
        <pc:spChg chg="mod">
          <ac:chgData name="김훈곤(교원)" userId="1235dd0d-1894-42ea-b761-dd9401a672ed" providerId="ADAL" clId="{7EC6D3F9-C761-4151-B4F4-BA94324F7E4F}" dt="2024-03-20T12:40:28.143" v="907" actId="20577"/>
          <ac:spMkLst>
            <pc:docMk/>
            <pc:sldMk cId="4126054094" sldId="285"/>
            <ac:spMk id="2" creationId="{02865C4B-036C-215B-A2B7-A8D57DC709A2}"/>
          </ac:spMkLst>
        </pc:spChg>
        <pc:picChg chg="add mod ord">
          <ac:chgData name="김훈곤(교원)" userId="1235dd0d-1894-42ea-b761-dd9401a672ed" providerId="ADAL" clId="{7EC6D3F9-C761-4151-B4F4-BA94324F7E4F}" dt="2024-03-20T11:53:03.001" v="578" actId="167"/>
          <ac:picMkLst>
            <pc:docMk/>
            <pc:sldMk cId="4126054094" sldId="285"/>
            <ac:picMk id="3" creationId="{72CDC841-9E90-D559-99D5-8FF07F5C8728}"/>
          </ac:picMkLst>
        </pc:picChg>
        <pc:picChg chg="mod modCrop">
          <ac:chgData name="김훈곤(교원)" userId="1235dd0d-1894-42ea-b761-dd9401a672ed" providerId="ADAL" clId="{7EC6D3F9-C761-4151-B4F4-BA94324F7E4F}" dt="2024-03-20T11:52:43.013" v="569" actId="1076"/>
          <ac:picMkLst>
            <pc:docMk/>
            <pc:sldMk cId="4126054094" sldId="285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39.111" v="703"/>
        <pc:sldMkLst>
          <pc:docMk/>
          <pc:sldMk cId="143847324" sldId="286"/>
        </pc:sldMkLst>
        <pc:spChg chg="mod">
          <ac:chgData name="김훈곤(교원)" userId="1235dd0d-1894-42ea-b761-dd9401a672ed" providerId="ADAL" clId="{7EC6D3F9-C761-4151-B4F4-BA94324F7E4F}" dt="2024-03-20T12:22:39.111" v="703"/>
          <ac:spMkLst>
            <pc:docMk/>
            <pc:sldMk cId="143847324" sldId="286"/>
            <ac:spMk id="2" creationId="{02865C4B-036C-215B-A2B7-A8D57DC709A2}"/>
          </ac:spMkLst>
        </pc:spChg>
        <pc:picChg chg="add del mod">
          <ac:chgData name="김훈곤(교원)" userId="1235dd0d-1894-42ea-b761-dd9401a672ed" providerId="ADAL" clId="{7EC6D3F9-C761-4151-B4F4-BA94324F7E4F}" dt="2024-03-20T11:53:11.519" v="582" actId="478"/>
          <ac:picMkLst>
            <pc:docMk/>
            <pc:sldMk cId="143847324" sldId="286"/>
            <ac:picMk id="3" creationId="{6A28555A-48C7-0358-589F-C3822461B2D2}"/>
          </ac:picMkLst>
        </pc:picChg>
        <pc:picChg chg="add mod ord">
          <ac:chgData name="김훈곤(교원)" userId="1235dd0d-1894-42ea-b761-dd9401a672ed" providerId="ADAL" clId="{7EC6D3F9-C761-4151-B4F4-BA94324F7E4F}" dt="2024-03-20T11:53:13.874" v="584" actId="167"/>
          <ac:picMkLst>
            <pc:docMk/>
            <pc:sldMk cId="143847324" sldId="286"/>
            <ac:picMk id="4" creationId="{1AF9BC3D-D501-5634-C13F-4588A135C0E7}"/>
          </ac:picMkLst>
        </pc:picChg>
        <pc:picChg chg="mod modCrop">
          <ac:chgData name="김훈곤(교원)" userId="1235dd0d-1894-42ea-b761-dd9401a672ed" providerId="ADAL" clId="{7EC6D3F9-C761-4151-B4F4-BA94324F7E4F}" dt="2024-03-20T11:52:10.240" v="564" actId="18131"/>
          <ac:picMkLst>
            <pc:docMk/>
            <pc:sldMk cId="143847324" sldId="286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1:59.578" v="932" actId="20577"/>
        <pc:sldMkLst>
          <pc:docMk/>
          <pc:sldMk cId="506998375" sldId="287"/>
        </pc:sldMkLst>
        <pc:spChg chg="mod">
          <ac:chgData name="김훈곤(교원)" userId="1235dd0d-1894-42ea-b761-dd9401a672ed" providerId="ADAL" clId="{7EC6D3F9-C761-4151-B4F4-BA94324F7E4F}" dt="2024-03-20T12:41:59.578" v="932" actId="20577"/>
          <ac:spMkLst>
            <pc:docMk/>
            <pc:sldMk cId="506998375" sldId="287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53:47.570" v="589" actId="1076"/>
          <ac:picMkLst>
            <pc:docMk/>
            <pc:sldMk cId="506998375" sldId="287"/>
            <ac:picMk id="3" creationId="{D88CACC5-3670-80A7-81D1-FFDB2D2B70A9}"/>
          </ac:picMkLst>
        </pc:picChg>
        <pc:picChg chg="mod modCrop">
          <ac:chgData name="김훈곤(교원)" userId="1235dd0d-1894-42ea-b761-dd9401a672ed" providerId="ADAL" clId="{7EC6D3F9-C761-4151-B4F4-BA94324F7E4F}" dt="2024-03-20T11:53:33.463" v="586" actId="14100"/>
          <ac:picMkLst>
            <pc:docMk/>
            <pc:sldMk cId="506998375" sldId="287"/>
            <ac:picMk id="9" creationId="{F14A09E5-0C19-618F-C951-41F52FA48674}"/>
          </ac:picMkLst>
        </pc:picChg>
      </pc:sldChg>
      <pc:sldChg chg="modSp new mod">
        <pc:chgData name="김훈곤(교원)" userId="1235dd0d-1894-42ea-b761-dd9401a672ed" providerId="ADAL" clId="{7EC6D3F9-C761-4151-B4F4-BA94324F7E4F}" dt="2024-03-20T12:53:28.871" v="1117" actId="20577"/>
        <pc:sldMkLst>
          <pc:docMk/>
          <pc:sldMk cId="222087238" sldId="288"/>
        </pc:sldMkLst>
        <pc:spChg chg="mod">
          <ac:chgData name="김훈곤(교원)" userId="1235dd0d-1894-42ea-b761-dd9401a672ed" providerId="ADAL" clId="{7EC6D3F9-C761-4151-B4F4-BA94324F7E4F}" dt="2024-03-20T12:23:46.097" v="720" actId="20577"/>
          <ac:spMkLst>
            <pc:docMk/>
            <pc:sldMk cId="222087238" sldId="288"/>
            <ac:spMk id="2" creationId="{4EF3D76C-39A7-6FDC-F6DB-29EDA7B585B0}"/>
          </ac:spMkLst>
        </pc:spChg>
        <pc:spChg chg="mod">
          <ac:chgData name="김훈곤(교원)" userId="1235dd0d-1894-42ea-b761-dd9401a672ed" providerId="ADAL" clId="{7EC6D3F9-C761-4151-B4F4-BA94324F7E4F}" dt="2024-03-20T12:53:28.871" v="1117" actId="20577"/>
          <ac:spMkLst>
            <pc:docMk/>
            <pc:sldMk cId="222087238" sldId="288"/>
            <ac:spMk id="3" creationId="{973039C7-6C15-E78B-BC6B-7B0AB0EE7671}"/>
          </ac:spMkLst>
        </pc:spChg>
      </pc:sldChg>
      <pc:sldChg chg="addSp delSp modSp new mod">
        <pc:chgData name="김훈곤(교원)" userId="1235dd0d-1894-42ea-b761-dd9401a672ed" providerId="ADAL" clId="{7EC6D3F9-C761-4151-B4F4-BA94324F7E4F}" dt="2024-03-20T12:31:11.074" v="856" actId="1076"/>
        <pc:sldMkLst>
          <pc:docMk/>
          <pc:sldMk cId="4094407748" sldId="289"/>
        </pc:sldMkLst>
        <pc:spChg chg="mod">
          <ac:chgData name="김훈곤(교원)" userId="1235dd0d-1894-42ea-b761-dd9401a672ed" providerId="ADAL" clId="{7EC6D3F9-C761-4151-B4F4-BA94324F7E4F}" dt="2024-03-20T12:26:07.090" v="765" actId="20577"/>
          <ac:spMkLst>
            <pc:docMk/>
            <pc:sldMk cId="4094407748" sldId="289"/>
            <ac:spMk id="2" creationId="{BE5639BD-4920-9429-F3E8-43BC179A504A}"/>
          </ac:spMkLst>
        </pc:spChg>
        <pc:spChg chg="mod">
          <ac:chgData name="김훈곤(교원)" userId="1235dd0d-1894-42ea-b761-dd9401a672ed" providerId="ADAL" clId="{7EC6D3F9-C761-4151-B4F4-BA94324F7E4F}" dt="2024-03-20T12:27:20.158" v="836" actId="14100"/>
          <ac:spMkLst>
            <pc:docMk/>
            <pc:sldMk cId="4094407748" sldId="289"/>
            <ac:spMk id="3" creationId="{02890010-C315-3FBB-CB55-1248FFE43876}"/>
          </ac:spMkLst>
        </pc:spChg>
        <pc:picChg chg="add mod">
          <ac:chgData name="김훈곤(교원)" userId="1235dd0d-1894-42ea-b761-dd9401a672ed" providerId="ADAL" clId="{7EC6D3F9-C761-4151-B4F4-BA94324F7E4F}" dt="2024-03-20T12:31:11.074" v="856" actId="1076"/>
          <ac:picMkLst>
            <pc:docMk/>
            <pc:sldMk cId="4094407748" sldId="289"/>
            <ac:picMk id="5" creationId="{4C9D4234-539B-5082-F57F-5C3CEF1ADEA7}"/>
          </ac:picMkLst>
        </pc:picChg>
        <pc:picChg chg="add del mod">
          <ac:chgData name="김훈곤(교원)" userId="1235dd0d-1894-42ea-b761-dd9401a672ed" providerId="ADAL" clId="{7EC6D3F9-C761-4151-B4F4-BA94324F7E4F}" dt="2024-03-20T12:30:44.924" v="847" actId="478"/>
          <ac:picMkLst>
            <pc:docMk/>
            <pc:sldMk cId="4094407748" sldId="289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31:05.741" v="855" actId="1076"/>
        <pc:sldMkLst>
          <pc:docMk/>
          <pc:sldMk cId="52248946" sldId="290"/>
        </pc:sldMkLst>
        <pc:spChg chg="del">
          <ac:chgData name="김훈곤(교원)" userId="1235dd0d-1894-42ea-b761-dd9401a672ed" providerId="ADAL" clId="{7EC6D3F9-C761-4151-B4F4-BA94324F7E4F}" dt="2024-03-20T12:30:57.444" v="852" actId="478"/>
          <ac:spMkLst>
            <pc:docMk/>
            <pc:sldMk cId="52248946" sldId="290"/>
            <ac:spMk id="2" creationId="{BE5639BD-4920-9429-F3E8-43BC179A504A}"/>
          </ac:spMkLst>
        </pc:spChg>
        <pc:spChg chg="del">
          <ac:chgData name="김훈곤(교원)" userId="1235dd0d-1894-42ea-b761-dd9401a672ed" providerId="ADAL" clId="{7EC6D3F9-C761-4151-B4F4-BA94324F7E4F}" dt="2024-03-20T12:30:55.112" v="851" actId="478"/>
          <ac:spMkLst>
            <pc:docMk/>
            <pc:sldMk cId="52248946" sldId="290"/>
            <ac:spMk id="3" creationId="{02890010-C315-3FBB-CB55-1248FFE43876}"/>
          </ac:spMkLst>
        </pc:spChg>
        <pc:spChg chg="add del mod">
          <ac:chgData name="김훈곤(교원)" userId="1235dd0d-1894-42ea-b761-dd9401a672ed" providerId="ADAL" clId="{7EC6D3F9-C761-4151-B4F4-BA94324F7E4F}" dt="2024-03-20T12:31:01.449" v="854" actId="478"/>
          <ac:spMkLst>
            <pc:docMk/>
            <pc:sldMk cId="52248946" sldId="290"/>
            <ac:spMk id="6" creationId="{BF14A7D5-C569-6903-391F-8978837C0725}"/>
          </ac:spMkLst>
        </pc:spChg>
        <pc:spChg chg="add del mod">
          <ac:chgData name="김훈곤(교원)" userId="1235dd0d-1894-42ea-b761-dd9401a672ed" providerId="ADAL" clId="{7EC6D3F9-C761-4151-B4F4-BA94324F7E4F}" dt="2024-03-20T12:31:00.518" v="853" actId="478"/>
          <ac:spMkLst>
            <pc:docMk/>
            <pc:sldMk cId="52248946" sldId="290"/>
            <ac:spMk id="9" creationId="{10C01F36-9F53-A469-FD5B-78B1B577DB86}"/>
          </ac:spMkLst>
        </pc:spChg>
        <pc:picChg chg="del">
          <ac:chgData name="김훈곤(교원)" userId="1235dd0d-1894-42ea-b761-dd9401a672ed" providerId="ADAL" clId="{7EC6D3F9-C761-4151-B4F4-BA94324F7E4F}" dt="2024-03-20T12:30:52.597" v="850" actId="478"/>
          <ac:picMkLst>
            <pc:docMk/>
            <pc:sldMk cId="52248946" sldId="290"/>
            <ac:picMk id="5" creationId="{4C9D4234-539B-5082-F57F-5C3CEF1ADEA7}"/>
          </ac:picMkLst>
        </pc:picChg>
        <pc:picChg chg="mod">
          <ac:chgData name="김훈곤(교원)" userId="1235dd0d-1894-42ea-b761-dd9401a672ed" providerId="ADAL" clId="{7EC6D3F9-C761-4151-B4F4-BA94324F7E4F}" dt="2024-03-20T12:31:05.741" v="855" actId="1076"/>
          <ac:picMkLst>
            <pc:docMk/>
            <pc:sldMk cId="52248946" sldId="290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42:07.755" v="946" actId="20577"/>
        <pc:sldMkLst>
          <pc:docMk/>
          <pc:sldMk cId="4277338091" sldId="291"/>
        </pc:sldMkLst>
        <pc:spChg chg="mod">
          <ac:chgData name="김훈곤(교원)" userId="1235dd0d-1894-42ea-b761-dd9401a672ed" providerId="ADAL" clId="{7EC6D3F9-C761-4151-B4F4-BA94324F7E4F}" dt="2024-03-20T12:42:07.755" v="946" actId="20577"/>
          <ac:spMkLst>
            <pc:docMk/>
            <pc:sldMk cId="4277338091" sldId="29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2:39:21.837" v="864" actId="478"/>
          <ac:spMkLst>
            <pc:docMk/>
            <pc:sldMk cId="4277338091" sldId="291"/>
            <ac:spMk id="5" creationId="{65B08E45-579A-C15F-9736-A866D4A0266A}"/>
          </ac:spMkLst>
        </pc:spChg>
        <pc:picChg chg="del mod">
          <ac:chgData name="김훈곤(교원)" userId="1235dd0d-1894-42ea-b761-dd9401a672ed" providerId="ADAL" clId="{7EC6D3F9-C761-4151-B4F4-BA94324F7E4F}" dt="2024-03-20T12:39:23.018" v="865" actId="478"/>
          <ac:picMkLst>
            <pc:docMk/>
            <pc:sldMk cId="4277338091" sldId="291"/>
            <ac:picMk id="3" creationId="{D88CACC5-3670-80A7-81D1-FFDB2D2B70A9}"/>
          </ac:picMkLst>
        </pc:picChg>
        <pc:picChg chg="add mod">
          <ac:chgData name="김훈곤(교원)" userId="1235dd0d-1894-42ea-b761-dd9401a672ed" providerId="ADAL" clId="{7EC6D3F9-C761-4151-B4F4-BA94324F7E4F}" dt="2024-03-20T12:39:50.064" v="876" actId="14100"/>
          <ac:picMkLst>
            <pc:docMk/>
            <pc:sldMk cId="4277338091" sldId="291"/>
            <ac:picMk id="7" creationId="{A7A238EF-A9ED-0C8E-FE53-890AB70E95B9}"/>
          </ac:picMkLst>
        </pc:picChg>
        <pc:picChg chg="del mod">
          <ac:chgData name="김훈곤(교원)" userId="1235dd0d-1894-42ea-b761-dd9401a672ed" providerId="ADAL" clId="{7EC6D3F9-C761-4151-B4F4-BA94324F7E4F}" dt="2024-03-20T12:39:19.003" v="863" actId="478"/>
          <ac:picMkLst>
            <pc:docMk/>
            <pc:sldMk cId="4277338091" sldId="291"/>
            <ac:picMk id="9" creationId="{F14A09E5-0C19-618F-C951-41F52FA48674}"/>
          </ac:picMkLst>
        </pc:picChg>
        <pc:picChg chg="add mod">
          <ac:chgData name="김훈곤(교원)" userId="1235dd0d-1894-42ea-b761-dd9401a672ed" providerId="ADAL" clId="{7EC6D3F9-C761-4151-B4F4-BA94324F7E4F}" dt="2024-03-20T12:39:56.117" v="877" actId="14100"/>
          <ac:picMkLst>
            <pc:docMk/>
            <pc:sldMk cId="4277338091" sldId="291"/>
            <ac:picMk id="10" creationId="{9A5328F0-D0C4-C7E3-FA47-AB2CD86F296C}"/>
          </ac:picMkLst>
        </pc:picChg>
      </pc:sldChg>
    </pc:docChg>
  </pc:docChgLst>
  <pc:docChgLst>
    <pc:chgData name="김훈곤(교원)" userId="1235dd0d-1894-42ea-b761-dd9401a672ed" providerId="ADAL" clId="{A764CF85-2F58-4011-B717-6A691A0B569E}"/>
    <pc:docChg chg="undo custSel addSld delSld modSld">
      <pc:chgData name="김훈곤(교원)" userId="1235dd0d-1894-42ea-b761-dd9401a672ed" providerId="ADAL" clId="{A764CF85-2F58-4011-B717-6A691A0B569E}" dt="2024-03-20T14:00:21.499" v="439" actId="1076"/>
      <pc:docMkLst>
        <pc:docMk/>
      </pc:docMkLst>
      <pc:sldChg chg="modSp mod">
        <pc:chgData name="김훈곤(교원)" userId="1235dd0d-1894-42ea-b761-dd9401a672ed" providerId="ADAL" clId="{A764CF85-2F58-4011-B717-6A691A0B569E}" dt="2024-03-20T12:58:19.789" v="5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A764CF85-2F58-4011-B717-6A691A0B569E}" dt="2024-03-20T12:58:19.789" v="5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delSp mod">
        <pc:chgData name="김훈곤(교원)" userId="1235dd0d-1894-42ea-b761-dd9401a672ed" providerId="ADAL" clId="{A764CF85-2F58-4011-B717-6A691A0B569E}" dt="2024-03-20T13:37:57.917" v="107" actId="22"/>
        <pc:sldMkLst>
          <pc:docMk/>
          <pc:sldMk cId="4189611485" sldId="267"/>
        </pc:sldMkLst>
        <pc:spChg chg="add del">
          <ac:chgData name="김훈곤(교원)" userId="1235dd0d-1894-42ea-b761-dd9401a672ed" providerId="ADAL" clId="{A764CF85-2F58-4011-B717-6A691A0B569E}" dt="2024-03-20T13:37:57.917" v="107" actId="22"/>
          <ac:spMkLst>
            <pc:docMk/>
            <pc:sldMk cId="4189611485" sldId="267"/>
            <ac:spMk id="4" creationId="{A028016F-DD10-48B0-EF54-5610CC1E6773}"/>
          </ac:spMkLst>
        </pc:spChg>
      </pc:sldChg>
      <pc:sldChg chg="modSp mod">
        <pc:chgData name="김훈곤(교원)" userId="1235dd0d-1894-42ea-b761-dd9401a672ed" providerId="ADAL" clId="{A764CF85-2F58-4011-B717-6A691A0B569E}" dt="2024-03-20T13:02:57.170" v="40" actId="14826"/>
        <pc:sldMkLst>
          <pc:docMk/>
          <pc:sldMk cId="2384573079" sldId="278"/>
        </pc:sldMkLst>
        <pc:spChg chg="mod">
          <ac:chgData name="김훈곤(교원)" userId="1235dd0d-1894-42ea-b761-dd9401a672ed" providerId="ADAL" clId="{A764CF85-2F58-4011-B717-6A691A0B569E}" dt="2024-03-20T12:59:41.961" v="15" actId="20577"/>
          <ac:spMkLst>
            <pc:docMk/>
            <pc:sldMk cId="2384573079" sldId="278"/>
            <ac:spMk id="2" creationId="{02865C4B-036C-215B-A2B7-A8D57DC709A2}"/>
          </ac:spMkLst>
        </pc:spChg>
        <pc:picChg chg="mod">
          <ac:chgData name="김훈곤(교원)" userId="1235dd0d-1894-42ea-b761-dd9401a672ed" providerId="ADAL" clId="{A764CF85-2F58-4011-B717-6A691A0B569E}" dt="2024-03-20T13:02:57.170" v="40" actId="14826"/>
          <ac:picMkLst>
            <pc:docMk/>
            <pc:sldMk cId="2384573079" sldId="278"/>
            <ac:picMk id="5" creationId="{E94C9E07-1A2C-D2C0-2521-F0DF6CEBC655}"/>
          </ac:picMkLst>
        </pc:picChg>
      </pc:sldChg>
      <pc:sldChg chg="modSp mod">
        <pc:chgData name="김훈곤(교원)" userId="1235dd0d-1894-42ea-b761-dd9401a672ed" providerId="ADAL" clId="{A764CF85-2F58-4011-B717-6A691A0B569E}" dt="2024-03-20T12:59:53.428" v="27" actId="20577"/>
        <pc:sldMkLst>
          <pc:docMk/>
          <pc:sldMk cId="2429734199" sldId="279"/>
        </pc:sldMkLst>
        <pc:spChg chg="mod">
          <ac:chgData name="김훈곤(교원)" userId="1235dd0d-1894-42ea-b761-dd9401a672ed" providerId="ADAL" clId="{A764CF85-2F58-4011-B717-6A691A0B569E}" dt="2024-03-20T12:59:53.428" v="27" actId="20577"/>
          <ac:spMkLst>
            <pc:docMk/>
            <pc:sldMk cId="2429734199" sldId="279"/>
            <ac:spMk id="2" creationId="{02865C4B-036C-215B-A2B7-A8D57DC709A2}"/>
          </ac:spMkLst>
        </pc:spChg>
      </pc:sldChg>
      <pc:sldChg chg="modSp mod">
        <pc:chgData name="김훈곤(교원)" userId="1235dd0d-1894-42ea-b761-dd9401a672ed" providerId="ADAL" clId="{A764CF85-2F58-4011-B717-6A691A0B569E}" dt="2024-03-20T13:00:32.798" v="39" actId="1076"/>
        <pc:sldMkLst>
          <pc:docMk/>
          <pc:sldMk cId="4254322413" sldId="280"/>
        </pc:sldMkLst>
        <pc:spChg chg="mod">
          <ac:chgData name="김훈곤(교원)" userId="1235dd0d-1894-42ea-b761-dd9401a672ed" providerId="ADAL" clId="{A764CF85-2F58-4011-B717-6A691A0B569E}" dt="2024-03-20T12:59:57.467" v="33" actId="20577"/>
          <ac:spMkLst>
            <pc:docMk/>
            <pc:sldMk cId="4254322413" sldId="280"/>
            <ac:spMk id="2" creationId="{02865C4B-036C-215B-A2B7-A8D57DC709A2}"/>
          </ac:spMkLst>
        </pc:spChg>
        <pc:picChg chg="mod">
          <ac:chgData name="김훈곤(교원)" userId="1235dd0d-1894-42ea-b761-dd9401a672ed" providerId="ADAL" clId="{A764CF85-2F58-4011-B717-6A691A0B569E}" dt="2024-03-20T13:00:32.798" v="39" actId="1076"/>
          <ac:picMkLst>
            <pc:docMk/>
            <pc:sldMk cId="4254322413" sldId="280"/>
            <ac:picMk id="5" creationId="{E94C9E07-1A2C-D2C0-2521-F0DF6CEBC655}"/>
          </ac:picMkLst>
        </pc:picChg>
      </pc:sldChg>
      <pc:sldChg chg="del">
        <pc:chgData name="김훈곤(교원)" userId="1235dd0d-1894-42ea-b761-dd9401a672ed" providerId="ADAL" clId="{A764CF85-2F58-4011-B717-6A691A0B569E}" dt="2024-03-20T13:06:26.492" v="67" actId="47"/>
        <pc:sldMkLst>
          <pc:docMk/>
          <pc:sldMk cId="1381979334" sldId="281"/>
        </pc:sldMkLst>
      </pc:sldChg>
      <pc:sldChg chg="del">
        <pc:chgData name="김훈곤(교원)" userId="1235dd0d-1894-42ea-b761-dd9401a672ed" providerId="ADAL" clId="{A764CF85-2F58-4011-B717-6A691A0B569E}" dt="2024-03-20T13:06:26.492" v="67" actId="47"/>
        <pc:sldMkLst>
          <pc:docMk/>
          <pc:sldMk cId="637734879" sldId="282"/>
        </pc:sldMkLst>
      </pc:sldChg>
      <pc:sldChg chg="modSp del mod">
        <pc:chgData name="김훈곤(교원)" userId="1235dd0d-1894-42ea-b761-dd9401a672ed" providerId="ADAL" clId="{A764CF85-2F58-4011-B717-6A691A0B569E}" dt="2024-03-20T13:06:26.492" v="67" actId="47"/>
        <pc:sldMkLst>
          <pc:docMk/>
          <pc:sldMk cId="1489989454" sldId="283"/>
        </pc:sldMkLst>
        <pc:spChg chg="mod">
          <ac:chgData name="김훈곤(교원)" userId="1235dd0d-1894-42ea-b761-dd9401a672ed" providerId="ADAL" clId="{A764CF85-2F58-4011-B717-6A691A0B569E}" dt="2024-03-20T13:03:52.190" v="61" actId="20577"/>
          <ac:spMkLst>
            <pc:docMk/>
            <pc:sldMk cId="1489989454" sldId="283"/>
            <ac:spMk id="2" creationId="{02865C4B-036C-215B-A2B7-A8D57DC709A2}"/>
          </ac:spMkLst>
        </pc:spChg>
        <pc:picChg chg="mod modCrop">
          <ac:chgData name="김훈곤(교원)" userId="1235dd0d-1894-42ea-b761-dd9401a672ed" providerId="ADAL" clId="{A764CF85-2F58-4011-B717-6A691A0B569E}" dt="2024-03-20T13:04:29.353" v="66" actId="14100"/>
          <ac:picMkLst>
            <pc:docMk/>
            <pc:sldMk cId="1489989454" sldId="283"/>
            <ac:picMk id="9" creationId="{F14A09E5-0C19-618F-C951-41F52FA48674}"/>
          </ac:picMkLst>
        </pc:picChg>
      </pc:sldChg>
      <pc:sldChg chg="del">
        <pc:chgData name="김훈곤(교원)" userId="1235dd0d-1894-42ea-b761-dd9401a672ed" providerId="ADAL" clId="{A764CF85-2F58-4011-B717-6A691A0B569E}" dt="2024-03-20T13:06:26.492" v="67" actId="47"/>
        <pc:sldMkLst>
          <pc:docMk/>
          <pc:sldMk cId="509376625" sldId="284"/>
        </pc:sldMkLst>
      </pc:sldChg>
      <pc:sldChg chg="del">
        <pc:chgData name="김훈곤(교원)" userId="1235dd0d-1894-42ea-b761-dd9401a672ed" providerId="ADAL" clId="{A764CF85-2F58-4011-B717-6A691A0B569E}" dt="2024-03-20T13:06:26.492" v="67" actId="47"/>
        <pc:sldMkLst>
          <pc:docMk/>
          <pc:sldMk cId="4126054094" sldId="285"/>
        </pc:sldMkLst>
      </pc:sldChg>
      <pc:sldChg chg="del">
        <pc:chgData name="김훈곤(교원)" userId="1235dd0d-1894-42ea-b761-dd9401a672ed" providerId="ADAL" clId="{A764CF85-2F58-4011-B717-6A691A0B569E}" dt="2024-03-20T13:06:26.492" v="67" actId="47"/>
        <pc:sldMkLst>
          <pc:docMk/>
          <pc:sldMk cId="143847324" sldId="286"/>
        </pc:sldMkLst>
      </pc:sldChg>
      <pc:sldChg chg="del">
        <pc:chgData name="김훈곤(교원)" userId="1235dd0d-1894-42ea-b761-dd9401a672ed" providerId="ADAL" clId="{A764CF85-2F58-4011-B717-6A691A0B569E}" dt="2024-03-20T13:06:26.492" v="67" actId="47"/>
        <pc:sldMkLst>
          <pc:docMk/>
          <pc:sldMk cId="506998375" sldId="287"/>
        </pc:sldMkLst>
      </pc:sldChg>
      <pc:sldChg chg="del">
        <pc:chgData name="김훈곤(교원)" userId="1235dd0d-1894-42ea-b761-dd9401a672ed" providerId="ADAL" clId="{A764CF85-2F58-4011-B717-6A691A0B569E}" dt="2024-03-20T13:07:11.155" v="68" actId="47"/>
        <pc:sldMkLst>
          <pc:docMk/>
          <pc:sldMk cId="222087238" sldId="288"/>
        </pc:sldMkLst>
      </pc:sldChg>
      <pc:sldChg chg="modSp mod">
        <pc:chgData name="김훈곤(교원)" userId="1235dd0d-1894-42ea-b761-dd9401a672ed" providerId="ADAL" clId="{A764CF85-2F58-4011-B717-6A691A0B569E}" dt="2024-03-20T13:07:16.551" v="71" actId="20577"/>
        <pc:sldMkLst>
          <pc:docMk/>
          <pc:sldMk cId="4094407748" sldId="289"/>
        </pc:sldMkLst>
        <pc:spChg chg="mod">
          <ac:chgData name="김훈곤(교원)" userId="1235dd0d-1894-42ea-b761-dd9401a672ed" providerId="ADAL" clId="{A764CF85-2F58-4011-B717-6A691A0B569E}" dt="2024-03-20T13:07:16.551" v="71" actId="20577"/>
          <ac:spMkLst>
            <pc:docMk/>
            <pc:sldMk cId="4094407748" sldId="289"/>
            <ac:spMk id="2" creationId="{BE5639BD-4920-9429-F3E8-43BC179A504A}"/>
          </ac:spMkLst>
        </pc:spChg>
      </pc:sldChg>
      <pc:sldChg chg="modSp new mod">
        <pc:chgData name="김훈곤(교원)" userId="1235dd0d-1894-42ea-b761-dd9401a672ed" providerId="ADAL" clId="{A764CF85-2F58-4011-B717-6A691A0B569E}" dt="2024-03-20T13:31:37.669" v="105" actId="20577"/>
        <pc:sldMkLst>
          <pc:docMk/>
          <pc:sldMk cId="141616830" sldId="291"/>
        </pc:sldMkLst>
        <pc:spChg chg="mod">
          <ac:chgData name="김훈곤(교원)" userId="1235dd0d-1894-42ea-b761-dd9401a672ed" providerId="ADAL" clId="{A764CF85-2F58-4011-B717-6A691A0B569E}" dt="2024-03-20T13:17:45.071" v="98" actId="20577"/>
          <ac:spMkLst>
            <pc:docMk/>
            <pc:sldMk cId="141616830" sldId="291"/>
            <ac:spMk id="2" creationId="{7A1DDA71-52D0-8097-08F7-C8187595A63A}"/>
          </ac:spMkLst>
        </pc:spChg>
        <pc:spChg chg="mod">
          <ac:chgData name="김훈곤(교원)" userId="1235dd0d-1894-42ea-b761-dd9401a672ed" providerId="ADAL" clId="{A764CF85-2F58-4011-B717-6A691A0B569E}" dt="2024-03-20T13:31:37.669" v="105" actId="20577"/>
          <ac:spMkLst>
            <pc:docMk/>
            <pc:sldMk cId="141616830" sldId="291"/>
            <ac:spMk id="3" creationId="{5B15C5CF-1ABE-9A34-E568-CEE4B8404C66}"/>
          </ac:spMkLst>
        </pc:spChg>
      </pc:sldChg>
      <pc:sldChg chg="del">
        <pc:chgData name="김훈곤(교원)" userId="1235dd0d-1894-42ea-b761-dd9401a672ed" providerId="ADAL" clId="{A764CF85-2F58-4011-B717-6A691A0B569E}" dt="2024-03-20T13:06:26.492" v="67" actId="47"/>
        <pc:sldMkLst>
          <pc:docMk/>
          <pc:sldMk cId="4277338091" sldId="291"/>
        </pc:sldMkLst>
      </pc:sldChg>
      <pc:sldChg chg="modSp add del mod">
        <pc:chgData name="김훈곤(교원)" userId="1235dd0d-1894-42ea-b761-dd9401a672ed" providerId="ADAL" clId="{A764CF85-2F58-4011-B717-6A691A0B569E}" dt="2024-03-20T13:42:12.274" v="113" actId="47"/>
        <pc:sldMkLst>
          <pc:docMk/>
          <pc:sldMk cId="3652483695" sldId="292"/>
        </pc:sldMkLst>
        <pc:spChg chg="mod">
          <ac:chgData name="김훈곤(교원)" userId="1235dd0d-1894-42ea-b761-dd9401a672ed" providerId="ADAL" clId="{A764CF85-2F58-4011-B717-6A691A0B569E}" dt="2024-03-20T13:38:25.754" v="111" actId="20577"/>
          <ac:spMkLst>
            <pc:docMk/>
            <pc:sldMk cId="3652483695" sldId="292"/>
            <ac:spMk id="2" creationId="{02865C4B-036C-215B-A2B7-A8D57DC709A2}"/>
          </ac:spMkLst>
        </pc:spChg>
        <pc:picChg chg="mod">
          <ac:chgData name="김훈곤(교원)" userId="1235dd0d-1894-42ea-b761-dd9401a672ed" providerId="ADAL" clId="{A764CF85-2F58-4011-B717-6A691A0B569E}" dt="2024-03-20T13:38:12.637" v="109" actId="14826"/>
          <ac:picMkLst>
            <pc:docMk/>
            <pc:sldMk cId="3652483695" sldId="292"/>
            <ac:picMk id="5" creationId="{E94C9E07-1A2C-D2C0-2521-F0DF6CEBC655}"/>
          </ac:picMkLst>
        </pc:picChg>
      </pc:sldChg>
      <pc:sldChg chg="add">
        <pc:chgData name="김훈곤(교원)" userId="1235dd0d-1894-42ea-b761-dd9401a672ed" providerId="ADAL" clId="{A764CF85-2F58-4011-B717-6A691A0B569E}" dt="2024-03-20T13:42:09.421" v="112"/>
        <pc:sldMkLst>
          <pc:docMk/>
          <pc:sldMk cId="250554856" sldId="293"/>
        </pc:sldMkLst>
      </pc:sldChg>
      <pc:sldChg chg="new del">
        <pc:chgData name="김훈곤(교원)" userId="1235dd0d-1894-42ea-b761-dd9401a672ed" providerId="ADAL" clId="{A764CF85-2F58-4011-B717-6A691A0B569E}" dt="2024-03-20T13:50:06.870" v="116" actId="47"/>
        <pc:sldMkLst>
          <pc:docMk/>
          <pc:sldMk cId="3014847480" sldId="294"/>
        </pc:sldMkLst>
      </pc:sldChg>
      <pc:sldChg chg="addSp modSp add mod">
        <pc:chgData name="김훈곤(교원)" userId="1235dd0d-1894-42ea-b761-dd9401a672ed" providerId="ADAL" clId="{A764CF85-2F58-4011-B717-6A691A0B569E}" dt="2024-03-20T14:00:21.499" v="439" actId="1076"/>
        <pc:sldMkLst>
          <pc:docMk/>
          <pc:sldMk cId="3793115996" sldId="295"/>
        </pc:sldMkLst>
        <pc:spChg chg="mod">
          <ac:chgData name="김훈곤(교원)" userId="1235dd0d-1894-42ea-b761-dd9401a672ed" providerId="ADAL" clId="{A764CF85-2F58-4011-B717-6A691A0B569E}" dt="2024-03-20T13:57:17.700" v="129" actId="20577"/>
          <ac:spMkLst>
            <pc:docMk/>
            <pc:sldMk cId="3793115996" sldId="295"/>
            <ac:spMk id="2" creationId="{4F951E53-377B-A2E9-D7F5-F2DFD789B62B}"/>
          </ac:spMkLst>
        </pc:spChg>
        <pc:spChg chg="add mod">
          <ac:chgData name="김훈곤(교원)" userId="1235dd0d-1894-42ea-b761-dd9401a672ed" providerId="ADAL" clId="{A764CF85-2F58-4011-B717-6A691A0B569E}" dt="2024-03-20T14:00:21.499" v="439" actId="1076"/>
          <ac:spMkLst>
            <pc:docMk/>
            <pc:sldMk cId="3793115996" sldId="295"/>
            <ac:spMk id="3" creationId="{ADB55E55-40C7-D2D3-CCA2-2E3A1EA5970B}"/>
          </ac:spMkLst>
        </pc:spChg>
        <pc:picChg chg="mod">
          <ac:chgData name="김훈곤(교원)" userId="1235dd0d-1894-42ea-b761-dd9401a672ed" providerId="ADAL" clId="{A764CF85-2F58-4011-B717-6A691A0B569E}" dt="2024-03-20T13:57:07.795" v="121" actId="14826"/>
          <ac:picMkLst>
            <pc:docMk/>
            <pc:sldMk cId="3793115996" sldId="295"/>
            <ac:picMk id="5" creationId="{9208B414-50A6-D311-58FE-D6739DCB35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F8AF-F2E6-C20E-BDB1-B93ACC7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E0A84-29A6-168F-38E9-C9DE3424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CFF6A-94FA-8BF1-DFEB-15460D2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4AD6-60A4-47E8-F5C4-4A701109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4C76-3D68-F26E-2F4F-5313D3B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2B2-4D87-D800-1094-9B6CD7D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886A2-0B82-033A-3E42-199B7309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FC95-BC01-6B0B-D029-445AB10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D8D33-838B-8608-6926-856FAE2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9D5E-CB11-75EF-824F-4BF5DE4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0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C8B71-79BA-07B8-FE97-DCD1E5B7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ADBAD-B4ED-4A44-4B3F-1ED8FEC1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5071-6607-5794-C935-A4DF132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E132A-2D50-1DF5-FA93-6FB37C97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492C2-0598-2535-E196-7D11EE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3D25-D112-C649-F181-1585E0B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973BD-BB03-4E2F-85F6-3F50A0BC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0FE17-4FE2-1711-C837-B4F4EF1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FBC8-FF09-DA7D-5224-6DB9DA51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3EBF-7729-7DB5-CE6B-4FE31B5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2EC9-D7E2-A71D-1E0A-0A3F2D3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B0E53-A320-107F-6E62-09B40A91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E8A7-FAA8-BF55-841E-747849D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15BE-2265-956F-2465-D53A65EE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E8074-4F27-44F5-BB00-21B8B961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7FFA-7904-7786-BB9C-1133B64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08F7-8C9F-DF30-5AC5-B8F4BBB0C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CE757-53B4-3211-FFBA-CC441DF0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2949F-089A-D8C6-4BCD-BD5A12E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E8620-061A-321D-E8AD-42537C9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F82FA-17FE-FF88-765B-8D834F87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158B1-51EF-CAB1-C386-D0B63EA2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F3BE3-6541-9650-ED01-CBDC72AB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903A3-406C-54C1-5768-2D4B6E42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97B67-6474-DCEE-1569-4A6DB3F9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09F44-4C3D-073E-58C6-204E8A75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D447-6670-555B-B1A7-778A314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7D699A-FAD5-7DD2-D31A-4F846AEA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76602-1C60-66EA-0141-39B63B8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2BF1-EAFA-2A38-F84F-AB950C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A308E-3D7B-47B7-B81C-A09723E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12CAE-A432-6B9F-94BF-9F2E64D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E843F-6B81-E99C-DBC6-C21F808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18519-E65D-DD79-3E6D-BC304BE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64702-3EED-33C2-D23E-FC2702C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B5355-4B5A-BBB0-07B2-2B4783B9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1C51-A6E8-8E51-CE3B-99B16E8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E4DE8-D4F0-8996-61F6-B656ABF4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562CC-A6DF-CFA8-A55F-AECF4473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C268F-24E2-4BFA-B600-6BD12A9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7939D-71A0-A2C5-139B-AF8EE6E3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96391-9770-288A-B0DA-59D63D09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5F61-54A6-48BC-5681-E9A3013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3DD4A-A454-C379-730D-DCBE61CF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97F-8A6B-94D4-5D1E-21182325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6BD70-EB7D-E2C0-E084-246D518E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B9B4F-52E8-B7D2-CDDD-219B141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EFEC5-488C-157B-1A7B-7F41AB3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D2EE5-B7FB-1088-7240-53EDD08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8E2F0-B4E6-882D-A14E-C05613F6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88FF-9DE6-46F2-5495-194F2384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14D76-9771-E801-3792-0861FA707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B8A3C-2BEF-FE9E-D08B-416DA8A6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ser_Datagram_Protoco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man.com/" TargetMode="External"/><Relationship Id="rId3" Type="http://schemas.openxmlformats.org/officeDocument/2006/relationships/hyperlink" Target="https://sourceforge.net/projects/sockettest/" TargetMode="External"/><Relationship Id="rId7" Type="http://schemas.openxmlformats.org/officeDocument/2006/relationships/hyperlink" Target="https://iperf.fr/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cketsender.com/" TargetMode="External"/><Relationship Id="rId5" Type="http://schemas.openxmlformats.org/officeDocument/2006/relationships/hyperlink" Target="https://www.hw-group.com/software/hercules-setup-utility" TargetMode="External"/><Relationship Id="rId4" Type="http://schemas.openxmlformats.org/officeDocument/2006/relationships/hyperlink" Target="https://m.blog.naver.com/sbspace/22175470816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F5F9-B65D-CB92-D1E9-7EAB846FE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73020-5AD1-65D9-7423-C1C6F3C9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UDP </a:t>
            </a:r>
            <a:r>
              <a:rPr lang="ko-KR" altLang="en-US" dirty="0">
                <a:hlinkClick r:id="rId2"/>
              </a:rPr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87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51E53-377B-A2E9-D7F5-F2DFD789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Payload (Datagram)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08B414-50A6-D311-58FE-D6739DCB3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0947" y="1825625"/>
            <a:ext cx="805010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55E55-40C7-D2D3-CCA2-2E3A1EA5970B}"/>
              </a:ext>
            </a:extLst>
          </p:cNvPr>
          <p:cNvSpPr txBox="1"/>
          <p:nvPr/>
        </p:nvSpPr>
        <p:spPr>
          <a:xfrm>
            <a:off x="838199" y="5528960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576Bytes </a:t>
            </a:r>
            <a:r>
              <a:rPr lang="ko-KR" altLang="en-US" dirty="0"/>
              <a:t>이상의 데이터는 네트워크 장비의 내부 구현에 따라 인터넷에서 전달되지  안될 수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1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  <a:r>
              <a:rPr lang="ko-KR" altLang="en-US" dirty="0"/>
              <a:t> 번호</a:t>
            </a:r>
          </a:p>
        </p:txBody>
      </p:sp>
      <p:pic>
        <p:nvPicPr>
          <p:cNvPr id="9" name="내용 개체 틀 8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" y="2732564"/>
            <a:ext cx="7513320" cy="2537460"/>
          </a:xfrm>
        </p:spPr>
      </p:pic>
    </p:spTree>
    <p:extLst>
      <p:ext uri="{BB962C8B-B14F-4D97-AF65-F5344CB8AC3E}">
        <p14:creationId xmlns:p14="http://schemas.microsoft.com/office/powerpoint/2010/main" val="274215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39BD-4920-9429-F3E8-43BC179A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프로그래밍 필수항목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90010-C315-3FBB-CB55-1248FFE4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694" cy="4351338"/>
          </a:xfrm>
        </p:spPr>
        <p:txBody>
          <a:bodyPr/>
          <a:lstStyle/>
          <a:p>
            <a:r>
              <a:rPr lang="en-US" altLang="ko-KR" dirty="0"/>
              <a:t>Ring Buffer</a:t>
            </a:r>
          </a:p>
          <a:p>
            <a:pPr lvl="1"/>
            <a:r>
              <a:rPr lang="en-US" altLang="ko-KR" dirty="0"/>
              <a:t>Queue </a:t>
            </a:r>
          </a:p>
          <a:p>
            <a:pPr lvl="1"/>
            <a:r>
              <a:rPr lang="en-US" altLang="ko-KR" dirty="0"/>
              <a:t>Header –Tailer </a:t>
            </a:r>
          </a:p>
          <a:p>
            <a:pPr lvl="1"/>
            <a:r>
              <a:rPr lang="en-US" altLang="ko-KR" dirty="0"/>
              <a:t>Circular (ring) data in/out</a:t>
            </a:r>
            <a:endParaRPr lang="ko-KR" altLang="en-US" dirty="0"/>
          </a:p>
        </p:txBody>
      </p:sp>
      <p:pic>
        <p:nvPicPr>
          <p:cNvPr id="5" name="그림 4" descr="도표, 원, 스크린샷, 그래픽이(가) 표시된 사진&#10;&#10;자동 생성된 설명">
            <a:extLst>
              <a:ext uri="{FF2B5EF4-FFF2-40B4-BE49-F238E27FC236}">
                <a16:creationId xmlns:a16="http://schemas.microsoft.com/office/drawing/2014/main" id="{4C9D4234-539B-5082-F57F-5C3CEF1A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88" y="2032827"/>
            <a:ext cx="3266523" cy="30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나비, 무척추 동물, 곤충이(가) 표시된 사진&#10;&#10;자동 생성된 설명">
            <a:extLst>
              <a:ext uri="{FF2B5EF4-FFF2-40B4-BE49-F238E27FC236}">
                <a16:creationId xmlns:a16="http://schemas.microsoft.com/office/drawing/2014/main" id="{D7081D7F-CB76-17B9-0F61-81405351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9" y="0"/>
            <a:ext cx="11419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DA71-52D0-8097-08F7-C8187595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상위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5C5CF-1ABE-9A34-E568-CEE4B840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NTP (Network Time Protocol)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DNS (Domain Name Service)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BOOTP, DHCP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TFTP, RTSP, RIP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1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CCF5-44A9-321B-4798-2DD9613C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테스트용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86EF9-CC0F-6563-6125-2D639523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Wireshark</a:t>
            </a:r>
            <a:endParaRPr lang="en-US" altLang="ko-KR" b="1" dirty="0"/>
          </a:p>
          <a:p>
            <a:r>
              <a:rPr lang="en-US" altLang="ko-KR" b="1" dirty="0">
                <a:hlinkClick r:id="rId3"/>
              </a:rPr>
              <a:t>SocketTest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SerialPortMon</a:t>
            </a:r>
            <a:endParaRPr lang="en-US" altLang="ko-KR" b="1" dirty="0"/>
          </a:p>
          <a:p>
            <a:r>
              <a:rPr lang="en-US" altLang="ko-KR" b="1" dirty="0">
                <a:hlinkClick r:id="rId5"/>
              </a:rPr>
              <a:t>Hercules</a:t>
            </a:r>
            <a:endParaRPr lang="en-US" altLang="ko-KR" b="1" dirty="0"/>
          </a:p>
          <a:p>
            <a:r>
              <a:rPr lang="en-US" altLang="ko-KR" b="1" dirty="0">
                <a:hlinkClick r:id="rId6"/>
              </a:rPr>
              <a:t>PacketSender</a:t>
            </a:r>
            <a:endParaRPr lang="en-US" altLang="ko-KR" dirty="0"/>
          </a:p>
          <a:p>
            <a:r>
              <a:rPr lang="en-US" altLang="ko-KR" b="1" dirty="0">
                <a:hlinkClick r:id="rId7"/>
              </a:rPr>
              <a:t>iperf3, </a:t>
            </a:r>
            <a:r>
              <a:rPr lang="en-US" altLang="ko-KR" b="1" dirty="0" err="1">
                <a:hlinkClick r:id="rId7"/>
              </a:rPr>
              <a:t>iperf</a:t>
            </a:r>
            <a:endParaRPr lang="en-US" altLang="ko-KR" b="1" dirty="0"/>
          </a:p>
          <a:p>
            <a:r>
              <a:rPr lang="en-US" altLang="ko-KR" b="1" dirty="0">
                <a:hlinkClick r:id="rId8"/>
              </a:rPr>
              <a:t>Postman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5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</a:p>
        </p:txBody>
      </p:sp>
      <p:pic>
        <p:nvPicPr>
          <p:cNvPr id="5" name="내용 개체 틀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AAB7256E-13DD-2110-0958-13DF7421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8" y="1825625"/>
            <a:ext cx="7104764" cy="4351338"/>
          </a:xfrm>
        </p:spPr>
      </p:pic>
    </p:spTree>
    <p:extLst>
      <p:ext uri="{BB962C8B-B14F-4D97-AF65-F5344CB8AC3E}">
        <p14:creationId xmlns:p14="http://schemas.microsoft.com/office/powerpoint/2010/main" val="31586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장비 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10CA7-BC20-8725-F41D-A07E050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장치 정보 확인 명령어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 </a:t>
            </a:r>
            <a:r>
              <a:rPr lang="ko-KR" altLang="en-US" dirty="0" err="1"/>
              <a:t>명령프롬프트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powershell</a:t>
            </a:r>
            <a:r>
              <a:rPr lang="en-US" altLang="ko-KR" dirty="0"/>
              <a:t> </a:t>
            </a:r>
            <a:r>
              <a:rPr lang="ko-KR" altLang="en-US" dirty="0" err="1"/>
              <a:t>파워셀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ipconfig, ipconfig /all, ipconfig /</a:t>
            </a:r>
            <a:r>
              <a:rPr lang="en-US" altLang="ko-KR" dirty="0" err="1">
                <a:solidFill>
                  <a:srgbClr val="FF0000"/>
                </a:solidFill>
              </a:rPr>
              <a:t>displaydns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IPv4, subnet, Gateway, DNS mac address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netstat, netstat –a, netstat –r 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nslookup</a:t>
            </a:r>
            <a:r>
              <a:rPr lang="en-US" altLang="ko-KR" dirty="0">
                <a:solidFill>
                  <a:srgbClr val="FF0000"/>
                </a:solidFill>
              </a:rPr>
              <a:t> [URL]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ping [</a:t>
            </a:r>
            <a:r>
              <a:rPr lang="en-US" altLang="ko-KR" dirty="0" err="1">
                <a:solidFill>
                  <a:srgbClr val="FF0000"/>
                </a:solidFill>
              </a:rPr>
              <a:t>ipaddress</a:t>
            </a:r>
            <a:r>
              <a:rPr lang="en-US" altLang="ko-KR" dirty="0">
                <a:solidFill>
                  <a:srgbClr val="FF0000"/>
                </a:solidFill>
              </a:rPr>
              <a:t>, URL]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 private vs public address</a:t>
            </a:r>
            <a:endParaRPr lang="ko-KR" altLang="en-US" dirty="0"/>
          </a:p>
        </p:txBody>
      </p:sp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0428883-CAFD-A200-72C2-B299F2253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048669"/>
            <a:ext cx="4505325" cy="4019550"/>
          </a:xfr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32FFFAA-FD19-83FE-D51F-1792A6891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19"/>
          <a:stretch/>
        </p:blipFill>
        <p:spPr>
          <a:xfrm>
            <a:off x="5529749" y="2483064"/>
            <a:ext cx="6329900" cy="19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IPv4v6 Header</a:t>
            </a:r>
            <a:endParaRPr lang="ko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36" y="1825625"/>
            <a:ext cx="6078328" cy="4351338"/>
          </a:xfrm>
        </p:spPr>
      </p:pic>
    </p:spTree>
    <p:extLst>
      <p:ext uri="{BB962C8B-B14F-4D97-AF65-F5344CB8AC3E}">
        <p14:creationId xmlns:p14="http://schemas.microsoft.com/office/powerpoint/2010/main" val="418961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 Header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598" y="2771626"/>
            <a:ext cx="5708202" cy="4086373"/>
          </a:xfrm>
        </p:spPr>
      </p:pic>
      <p:pic>
        <p:nvPicPr>
          <p:cNvPr id="4" name="그림 3" descr="텍스트, 스크린샷, 디스플레이, 라인이(가) 표시된 사진&#10;&#10;자동 생성된 설명">
            <a:extLst>
              <a:ext uri="{FF2B5EF4-FFF2-40B4-BE49-F238E27FC236}">
                <a16:creationId xmlns:a16="http://schemas.microsoft.com/office/drawing/2014/main" id="{40944BFA-502E-F701-F99E-0AD11068D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50"/>
            <a:ext cx="6819900" cy="18192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B9AF9D-9BAA-0BAA-FB12-52529717520C}"/>
              </a:ext>
            </a:extLst>
          </p:cNvPr>
          <p:cNvCxnSpPr/>
          <p:nvPr/>
        </p:nvCxnSpPr>
        <p:spPr>
          <a:xfrm>
            <a:off x="5143500" y="2336800"/>
            <a:ext cx="1079500" cy="408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444C16-F540-CA03-9336-A771C9681947}"/>
              </a:ext>
            </a:extLst>
          </p:cNvPr>
          <p:cNvCxnSpPr>
            <a:cxnSpLocks/>
          </p:cNvCxnSpPr>
          <p:nvPr/>
        </p:nvCxnSpPr>
        <p:spPr>
          <a:xfrm>
            <a:off x="6858000" y="2336800"/>
            <a:ext cx="4495800" cy="646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C77983-B5FA-B952-D450-1A9E2ED7854C}"/>
              </a:ext>
            </a:extLst>
          </p:cNvPr>
          <p:cNvSpPr/>
          <p:nvPr/>
        </p:nvSpPr>
        <p:spPr>
          <a:xfrm>
            <a:off x="5143500" y="1657350"/>
            <a:ext cx="1689100" cy="679450"/>
          </a:xfrm>
          <a:prstGeom prst="rect">
            <a:avLst/>
          </a:prstGeom>
          <a:solidFill>
            <a:srgbClr val="156082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Header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6836" y="1825625"/>
            <a:ext cx="6078328" cy="4351338"/>
          </a:xfrm>
        </p:spPr>
      </p:pic>
    </p:spTree>
    <p:extLst>
      <p:ext uri="{BB962C8B-B14F-4D97-AF65-F5344CB8AC3E}">
        <p14:creationId xmlns:p14="http://schemas.microsoft.com/office/powerpoint/2010/main" val="238457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Header vs TCP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6836" y="1825625"/>
            <a:ext cx="6078328" cy="4351338"/>
          </a:xfrm>
        </p:spPr>
      </p:pic>
    </p:spTree>
    <p:extLst>
      <p:ext uri="{BB962C8B-B14F-4D97-AF65-F5344CB8AC3E}">
        <p14:creationId xmlns:p14="http://schemas.microsoft.com/office/powerpoint/2010/main" val="24297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Header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4615" y="1407661"/>
            <a:ext cx="7802770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159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Nunito</vt:lpstr>
      <vt:lpstr>Office 테마</vt:lpstr>
      <vt:lpstr>서버 프로그래밍</vt:lpstr>
      <vt:lpstr>IP 주소와 Port 번호</vt:lpstr>
      <vt:lpstr>네트워크 장비 정보 확인</vt:lpstr>
      <vt:lpstr>IPv4 private vs public address</vt:lpstr>
      <vt:lpstr>IPv4v6 Header</vt:lpstr>
      <vt:lpstr>IPv4 Header</vt:lpstr>
      <vt:lpstr>UDP Header</vt:lpstr>
      <vt:lpstr>UDP Header vs TCP</vt:lpstr>
      <vt:lpstr>UDP Header</vt:lpstr>
      <vt:lpstr>UDP Payload (Datagram)</vt:lpstr>
      <vt:lpstr>Port 번호</vt:lpstr>
      <vt:lpstr>UDP 프로그래밍 필수항목</vt:lpstr>
      <vt:lpstr>PowerPoint 프레젠테이션</vt:lpstr>
      <vt:lpstr>UDP 상위 프로토콜</vt:lpstr>
      <vt:lpstr>테스트용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프로그래밍</dc:title>
  <dc:creator>김훈곤(교원)</dc:creator>
  <cp:lastModifiedBy>김훈곤(교원)</cp:lastModifiedBy>
  <cp:revision>1</cp:revision>
  <dcterms:created xsi:type="dcterms:W3CDTF">2024-03-13T07:10:53Z</dcterms:created>
  <dcterms:modified xsi:type="dcterms:W3CDTF">2024-03-20T14:00:27Z</dcterms:modified>
</cp:coreProperties>
</file>