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1" r:id="rId5"/>
    <p:sldId id="303" r:id="rId6"/>
    <p:sldId id="302" r:id="rId7"/>
    <p:sldId id="305" r:id="rId8"/>
    <p:sldId id="304" r:id="rId9"/>
    <p:sldId id="298" r:id="rId10"/>
    <p:sldId id="299" r:id="rId11"/>
    <p:sldId id="30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E7AB9C-F5B8-4ACC-BADB-9B076F35C248}" v="24" dt="2024-04-03T16:08:00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훈곤(교원)" userId="1235dd0d-1894-42ea-b761-dd9401a672ed" providerId="ADAL" clId="{4791BC44-D4ED-4879-ACE5-58FE1474D3E3}"/>
    <pc:docChg chg="undo custSel addSld delSld modSld sldOrd">
      <pc:chgData name="김훈곤(교원)" userId="1235dd0d-1894-42ea-b761-dd9401a672ed" providerId="ADAL" clId="{4791BC44-D4ED-4879-ACE5-58FE1474D3E3}" dt="2024-03-13T12:16:22.232" v="814" actId="20577"/>
      <pc:docMkLst>
        <pc:docMk/>
      </pc:docMkLst>
      <pc:sldChg chg="modSp new mod">
        <pc:chgData name="김훈곤(교원)" userId="1235dd0d-1894-42ea-b761-dd9401a672ed" providerId="ADAL" clId="{4791BC44-D4ED-4879-ACE5-58FE1474D3E3}" dt="2024-03-13T11:17:36.396" v="121" actId="20577"/>
        <pc:sldMkLst>
          <pc:docMk/>
          <pc:sldMk cId="465877598" sldId="256"/>
        </pc:sldMkLst>
        <pc:spChg chg="mod">
          <ac:chgData name="김훈곤(교원)" userId="1235dd0d-1894-42ea-b761-dd9401a672ed" providerId="ADAL" clId="{4791BC44-D4ED-4879-ACE5-58FE1474D3E3}" dt="2024-03-13T11:17:27.022" v="94" actId="20577"/>
          <ac:spMkLst>
            <pc:docMk/>
            <pc:sldMk cId="465877598" sldId="256"/>
            <ac:spMk id="2" creationId="{061BF5F9-B65D-CB92-D1E9-7EAB846FEDF1}"/>
          </ac:spMkLst>
        </pc:spChg>
        <pc:spChg chg="mod">
          <ac:chgData name="김훈곤(교원)" userId="1235dd0d-1894-42ea-b761-dd9401a672ed" providerId="ADAL" clId="{4791BC44-D4ED-4879-ACE5-58FE1474D3E3}" dt="2024-03-13T11:17:36.396" v="121" actId="20577"/>
          <ac:spMkLst>
            <pc:docMk/>
            <pc:sldMk cId="465877598" sldId="256"/>
            <ac:spMk id="3" creationId="{62173020-5AD1-65D9-7423-C1C6F3C9FB5E}"/>
          </ac:spMkLst>
        </pc:spChg>
      </pc:sldChg>
      <pc:sldChg chg="modSp del">
        <pc:chgData name="김훈곤(교원)" userId="1235dd0d-1894-42ea-b761-dd9401a672ed" providerId="ADAL" clId="{4791BC44-D4ED-4879-ACE5-58FE1474D3E3}" dt="2024-03-13T11:17:10.291" v="45" actId="47"/>
        <pc:sldMkLst>
          <pc:docMk/>
          <pc:sldMk cId="3346873734" sldId="256"/>
        </pc:sldMkLst>
        <pc:spChg chg="mod">
          <ac:chgData name="김훈곤(교원)" userId="1235dd0d-1894-42ea-b761-dd9401a672ed" providerId="ADAL" clId="{4791BC44-D4ED-4879-ACE5-58FE1474D3E3}" dt="2024-03-13T11:16:35.911" v="43" actId="20577"/>
          <ac:spMkLst>
            <pc:docMk/>
            <pc:sldMk cId="3346873734" sldId="256"/>
            <ac:spMk id="3" creationId="{55AF01CA-ABCC-09C1-6D97-8E966A21A2C2}"/>
          </ac:spMkLst>
        </pc:spChg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1921415260" sldId="257"/>
        </pc:sldMkLst>
      </pc:sldChg>
      <pc:sldChg chg="addSp delSp modSp new mod">
        <pc:chgData name="김훈곤(교원)" userId="1235dd0d-1894-42ea-b761-dd9401a672ed" providerId="ADAL" clId="{4791BC44-D4ED-4879-ACE5-58FE1474D3E3}" dt="2024-03-13T11:33:16.614" v="388" actId="20577"/>
        <pc:sldMkLst>
          <pc:docMk/>
          <pc:sldMk cId="3158617401" sldId="257"/>
        </pc:sldMkLst>
        <pc:spChg chg="mod">
          <ac:chgData name="김훈곤(교원)" userId="1235dd0d-1894-42ea-b761-dd9401a672ed" providerId="ADAL" clId="{4791BC44-D4ED-4879-ACE5-58FE1474D3E3}" dt="2024-03-13T11:33:16.614" v="388" actId="20577"/>
          <ac:spMkLst>
            <pc:docMk/>
            <pc:sldMk cId="3158617401" sldId="257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1:19:31.855" v="136"/>
          <ac:spMkLst>
            <pc:docMk/>
            <pc:sldMk cId="3158617401" sldId="257"/>
            <ac:spMk id="3" creationId="{82ED0D1D-D954-A278-0BA7-9EF249C8F93C}"/>
          </ac:spMkLst>
        </pc:spChg>
        <pc:picChg chg="add mod">
          <ac:chgData name="김훈곤(교원)" userId="1235dd0d-1894-42ea-b761-dd9401a672ed" providerId="ADAL" clId="{4791BC44-D4ED-4879-ACE5-58FE1474D3E3}" dt="2024-03-13T11:19:32.851" v="138" actId="962"/>
          <ac:picMkLst>
            <pc:docMk/>
            <pc:sldMk cId="3158617401" sldId="257"/>
            <ac:picMk id="5" creationId="{AAB7256E-13DD-2110-0958-13DF7421FFC9}"/>
          </ac:picMkLst>
        </pc:picChg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1535744424" sldId="258"/>
        </pc:sldMkLst>
      </pc:sldChg>
      <pc:sldChg chg="addSp delSp modSp add mod">
        <pc:chgData name="김훈곤(교원)" userId="1235dd0d-1894-42ea-b761-dd9401a672ed" providerId="ADAL" clId="{4791BC44-D4ED-4879-ACE5-58FE1474D3E3}" dt="2024-03-13T11:25:57.224" v="319" actId="20577"/>
        <pc:sldMkLst>
          <pc:docMk/>
          <pc:sldMk cId="3597046173" sldId="258"/>
        </pc:sldMkLst>
        <pc:spChg chg="mod">
          <ac:chgData name="김훈곤(교원)" userId="1235dd0d-1894-42ea-b761-dd9401a672ed" providerId="ADAL" clId="{4791BC44-D4ED-4879-ACE5-58FE1474D3E3}" dt="2024-03-13T11:25:57.224" v="319" actId="20577"/>
          <ac:spMkLst>
            <pc:docMk/>
            <pc:sldMk cId="3597046173" sldId="258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1:21:47.034" v="245" actId="478"/>
          <ac:spMkLst>
            <pc:docMk/>
            <pc:sldMk cId="3597046173" sldId="258"/>
            <ac:spMk id="3" creationId="{82ED0D1D-D954-A278-0BA7-9EF249C8F93C}"/>
          </ac:spMkLst>
        </pc:spChg>
        <pc:picChg chg="add mod modCrop">
          <ac:chgData name="김훈곤(교원)" userId="1235dd0d-1894-42ea-b761-dd9401a672ed" providerId="ADAL" clId="{4791BC44-D4ED-4879-ACE5-58FE1474D3E3}" dt="2024-03-13T11:21:40.406" v="244" actId="1076"/>
          <ac:picMkLst>
            <pc:docMk/>
            <pc:sldMk cId="3597046173" sldId="258"/>
            <ac:picMk id="5" creationId="{0FAFACF1-6C5D-7D97-18EF-58417D6C1768}"/>
          </ac:picMkLst>
        </pc:picChg>
        <pc:picChg chg="add mod modCrop">
          <ac:chgData name="김훈곤(교원)" userId="1235dd0d-1894-42ea-b761-dd9401a672ed" providerId="ADAL" clId="{4791BC44-D4ED-4879-ACE5-58FE1474D3E3}" dt="2024-03-13T11:21:39.258" v="243" actId="1076"/>
          <ac:picMkLst>
            <pc:docMk/>
            <pc:sldMk cId="3597046173" sldId="258"/>
            <ac:picMk id="7" creationId="{DD32A08F-8D84-05B3-54D7-8570CEBEDA30}"/>
          </ac:picMkLst>
        </pc:picChg>
      </pc:sldChg>
      <pc:sldChg chg="addSp modSp add mod">
        <pc:chgData name="김훈곤(교원)" userId="1235dd0d-1894-42ea-b761-dd9401a672ed" providerId="ADAL" clId="{4791BC44-D4ED-4879-ACE5-58FE1474D3E3}" dt="2024-03-13T11:25:38.415" v="293" actId="20577"/>
        <pc:sldMkLst>
          <pc:docMk/>
          <pc:sldMk cId="2294366518" sldId="259"/>
        </pc:sldMkLst>
        <pc:spChg chg="mod">
          <ac:chgData name="김훈곤(교원)" userId="1235dd0d-1894-42ea-b761-dd9401a672ed" providerId="ADAL" clId="{4791BC44-D4ED-4879-ACE5-58FE1474D3E3}" dt="2024-03-13T11:25:38.415" v="293" actId="20577"/>
          <ac:spMkLst>
            <pc:docMk/>
            <pc:sldMk cId="2294366518" sldId="259"/>
            <ac:spMk id="2" creationId="{02865C4B-036C-215B-A2B7-A8D57DC709A2}"/>
          </ac:spMkLst>
        </pc:spChg>
        <pc:picChg chg="add mod modCrop">
          <ac:chgData name="김훈곤(교원)" userId="1235dd0d-1894-42ea-b761-dd9401a672ed" providerId="ADAL" clId="{4791BC44-D4ED-4879-ACE5-58FE1474D3E3}" dt="2024-03-13T11:25:26.223" v="254" actId="1076"/>
          <ac:picMkLst>
            <pc:docMk/>
            <pc:sldMk cId="2294366518" sldId="259"/>
            <ac:picMk id="5" creationId="{2BEDD241-7191-0150-4C78-1CC3EE0CF73E}"/>
          </ac:picMkLst>
        </pc:picChg>
        <pc:picChg chg="add mod">
          <ac:chgData name="김훈곤(교원)" userId="1235dd0d-1894-42ea-b761-dd9401a672ed" providerId="ADAL" clId="{4791BC44-D4ED-4879-ACE5-58FE1474D3E3}" dt="2024-03-13T11:25:21.612" v="253" actId="1076"/>
          <ac:picMkLst>
            <pc:docMk/>
            <pc:sldMk cId="2294366518" sldId="259"/>
            <ac:picMk id="7" creationId="{6D5C854B-E956-5020-7AC2-E74F4B535D83}"/>
          </ac:picMkLst>
        </pc:picChg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2386073247" sldId="259"/>
        </pc:sldMkLst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1829978063" sldId="260"/>
        </pc:sldMkLst>
      </pc:sldChg>
      <pc:sldChg chg="addSp delSp modSp add mod">
        <pc:chgData name="김훈곤(교원)" userId="1235dd0d-1894-42ea-b761-dd9401a672ed" providerId="ADAL" clId="{4791BC44-D4ED-4879-ACE5-58FE1474D3E3}" dt="2024-03-13T11:32:44.342" v="379" actId="732"/>
        <pc:sldMkLst>
          <pc:docMk/>
          <pc:sldMk cId="2631088896" sldId="260"/>
        </pc:sldMkLst>
        <pc:spChg chg="mod">
          <ac:chgData name="김훈곤(교원)" userId="1235dd0d-1894-42ea-b761-dd9401a672ed" providerId="ADAL" clId="{4791BC44-D4ED-4879-ACE5-58FE1474D3E3}" dt="2024-03-13T11:26:39.711" v="368" actId="20577"/>
          <ac:spMkLst>
            <pc:docMk/>
            <pc:sldMk cId="2631088896" sldId="260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1:26:14.407" v="320" actId="22"/>
          <ac:spMkLst>
            <pc:docMk/>
            <pc:sldMk cId="2631088896" sldId="260"/>
            <ac:spMk id="3" creationId="{82ED0D1D-D954-A278-0BA7-9EF249C8F93C}"/>
          </ac:spMkLst>
        </pc:spChg>
        <pc:picChg chg="add mod ord modCrop">
          <ac:chgData name="김훈곤(교원)" userId="1235dd0d-1894-42ea-b761-dd9401a672ed" providerId="ADAL" clId="{4791BC44-D4ED-4879-ACE5-58FE1474D3E3}" dt="2024-03-13T11:32:44.342" v="379" actId="732"/>
          <ac:picMkLst>
            <pc:docMk/>
            <pc:sldMk cId="2631088896" sldId="260"/>
            <ac:picMk id="5" creationId="{01336052-F797-6A90-E324-7EA77BF2E54A}"/>
          </ac:picMkLst>
        </pc:picChg>
        <pc:picChg chg="add mod modCrop">
          <ac:chgData name="김훈곤(교원)" userId="1235dd0d-1894-42ea-b761-dd9401a672ed" providerId="ADAL" clId="{4791BC44-D4ED-4879-ACE5-58FE1474D3E3}" dt="2024-03-13T11:32:39.653" v="378" actId="1076"/>
          <ac:picMkLst>
            <pc:docMk/>
            <pc:sldMk cId="2631088896" sldId="260"/>
            <ac:picMk id="7" creationId="{2B8F1B4E-50E3-F0F2-D7EE-C37A4200E161}"/>
          </ac:picMkLst>
        </pc:picChg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2897732073" sldId="261"/>
        </pc:sldMkLst>
      </pc:sldChg>
      <pc:sldChg chg="addSp delSp modSp add mod">
        <pc:chgData name="김훈곤(교원)" userId="1235dd0d-1894-42ea-b761-dd9401a672ed" providerId="ADAL" clId="{4791BC44-D4ED-4879-ACE5-58FE1474D3E3}" dt="2024-03-13T11:53:13.178" v="489" actId="962"/>
        <pc:sldMkLst>
          <pc:docMk/>
          <pc:sldMk cId="3229957879" sldId="261"/>
        </pc:sldMkLst>
        <pc:spChg chg="mod">
          <ac:chgData name="김훈곤(교원)" userId="1235dd0d-1894-42ea-b761-dd9401a672ed" providerId="ADAL" clId="{4791BC44-D4ED-4879-ACE5-58FE1474D3E3}" dt="2024-03-13T11:33:26.341" v="406" actId="20577"/>
          <ac:spMkLst>
            <pc:docMk/>
            <pc:sldMk cId="3229957879" sldId="261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1:53:12.127" v="487"/>
          <ac:spMkLst>
            <pc:docMk/>
            <pc:sldMk cId="3229957879" sldId="261"/>
            <ac:spMk id="3" creationId="{82ED0D1D-D954-A278-0BA7-9EF249C8F93C}"/>
          </ac:spMkLst>
        </pc:spChg>
        <pc:picChg chg="add del">
          <ac:chgData name="김훈곤(교원)" userId="1235dd0d-1894-42ea-b761-dd9401a672ed" providerId="ADAL" clId="{4791BC44-D4ED-4879-ACE5-58FE1474D3E3}" dt="2024-03-13T11:34:09.896" v="441" actId="22"/>
          <ac:picMkLst>
            <pc:docMk/>
            <pc:sldMk cId="3229957879" sldId="261"/>
            <ac:picMk id="5" creationId="{AD9C2485-4B6D-E7FE-88D0-BCCB89985ABD}"/>
          </ac:picMkLst>
        </pc:picChg>
        <pc:picChg chg="add mod">
          <ac:chgData name="김훈곤(교원)" userId="1235dd0d-1894-42ea-b761-dd9401a672ed" providerId="ADAL" clId="{4791BC44-D4ED-4879-ACE5-58FE1474D3E3}" dt="2024-03-13T11:53:13.178" v="489" actId="962"/>
          <ac:picMkLst>
            <pc:docMk/>
            <pc:sldMk cId="3229957879" sldId="261"/>
            <ac:picMk id="7" creationId="{F8904883-3FED-4F95-0712-70BE227EC4E2}"/>
          </ac:picMkLst>
        </pc:picChg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2377924392" sldId="262"/>
        </pc:sldMkLst>
      </pc:sldChg>
      <pc:sldChg chg="addSp delSp modSp add mod ord">
        <pc:chgData name="김훈곤(교원)" userId="1235dd0d-1894-42ea-b761-dd9401a672ed" providerId="ADAL" clId="{4791BC44-D4ED-4879-ACE5-58FE1474D3E3}" dt="2024-03-13T12:05:09.946" v="567"/>
        <pc:sldMkLst>
          <pc:docMk/>
          <pc:sldMk cId="2742157723" sldId="262"/>
        </pc:sldMkLst>
        <pc:spChg chg="mod">
          <ac:chgData name="김훈곤(교원)" userId="1235dd0d-1894-42ea-b761-dd9401a672ed" providerId="ADAL" clId="{4791BC44-D4ED-4879-ACE5-58FE1474D3E3}" dt="2024-03-13T11:33:39.828" v="432" actId="20577"/>
          <ac:spMkLst>
            <pc:docMk/>
            <pc:sldMk cId="2742157723" sldId="262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1:33:46.653" v="433"/>
          <ac:spMkLst>
            <pc:docMk/>
            <pc:sldMk cId="2742157723" sldId="262"/>
            <ac:spMk id="3" creationId="{82ED0D1D-D954-A278-0BA7-9EF249C8F93C}"/>
          </ac:spMkLst>
        </pc:spChg>
        <pc:spChg chg="add del mod">
          <ac:chgData name="김훈곤(교원)" userId="1235dd0d-1894-42ea-b761-dd9401a672ed" providerId="ADAL" clId="{4791BC44-D4ED-4879-ACE5-58FE1474D3E3}" dt="2024-03-13T11:33:57.504" v="437"/>
          <ac:spMkLst>
            <pc:docMk/>
            <pc:sldMk cId="2742157723" sldId="262"/>
            <ac:spMk id="7" creationId="{5541D28F-6619-3717-E305-703D171182E4}"/>
          </ac:spMkLst>
        </pc:spChg>
        <pc:picChg chg="add del mod">
          <ac:chgData name="김훈곤(교원)" userId="1235dd0d-1894-42ea-b761-dd9401a672ed" providerId="ADAL" clId="{4791BC44-D4ED-4879-ACE5-58FE1474D3E3}" dt="2024-03-13T11:33:49.484" v="436" actId="478"/>
          <ac:picMkLst>
            <pc:docMk/>
            <pc:sldMk cId="2742157723" sldId="262"/>
            <ac:picMk id="5" creationId="{128622C3-263F-7896-A0B4-5E02D2267982}"/>
          </ac:picMkLst>
        </pc:picChg>
        <pc:picChg chg="add mod">
          <ac:chgData name="김훈곤(교원)" userId="1235dd0d-1894-42ea-b761-dd9401a672ed" providerId="ADAL" clId="{4791BC44-D4ED-4879-ACE5-58FE1474D3E3}" dt="2024-03-13T11:33:58.205" v="439" actId="962"/>
          <ac:picMkLst>
            <pc:docMk/>
            <pc:sldMk cId="2742157723" sldId="262"/>
            <ac:picMk id="9" creationId="{F14A09E5-0C19-618F-C951-41F52FA48674}"/>
          </ac:picMkLst>
        </pc:picChg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2683773621" sldId="263"/>
        </pc:sldMkLst>
      </pc:sldChg>
      <pc:sldChg chg="addSp delSp modSp add mod">
        <pc:chgData name="김훈곤(교원)" userId="1235dd0d-1894-42ea-b761-dd9401a672ed" providerId="ADAL" clId="{4791BC44-D4ED-4879-ACE5-58FE1474D3E3}" dt="2024-03-13T12:06:51.167" v="613" actId="962"/>
        <pc:sldMkLst>
          <pc:docMk/>
          <pc:sldMk cId="3989207921" sldId="263"/>
        </pc:sldMkLst>
        <pc:spChg chg="mod">
          <ac:chgData name="김훈곤(교원)" userId="1235dd0d-1894-42ea-b761-dd9401a672ed" providerId="ADAL" clId="{4791BC44-D4ED-4879-ACE5-58FE1474D3E3}" dt="2024-03-13T12:05:27.050" v="597" actId="20577"/>
          <ac:spMkLst>
            <pc:docMk/>
            <pc:sldMk cId="3989207921" sldId="263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2:05:42.248" v="598"/>
          <ac:spMkLst>
            <pc:docMk/>
            <pc:sldMk cId="3989207921" sldId="263"/>
            <ac:spMk id="3" creationId="{82ED0D1D-D954-A278-0BA7-9EF249C8F93C}"/>
          </ac:spMkLst>
        </pc:spChg>
        <pc:spChg chg="add del mod">
          <ac:chgData name="김훈곤(교원)" userId="1235dd0d-1894-42ea-b761-dd9401a672ed" providerId="ADAL" clId="{4791BC44-D4ED-4879-ACE5-58FE1474D3E3}" dt="2024-03-13T12:06:50.395" v="611"/>
          <ac:spMkLst>
            <pc:docMk/>
            <pc:sldMk cId="3989207921" sldId="263"/>
            <ac:spMk id="7" creationId="{106B55DF-CE8D-3300-B7DE-3AEAC4839923}"/>
          </ac:spMkLst>
        </pc:spChg>
        <pc:picChg chg="add del mod">
          <ac:chgData name="김훈곤(교원)" userId="1235dd0d-1894-42ea-b761-dd9401a672ed" providerId="ADAL" clId="{4791BC44-D4ED-4879-ACE5-58FE1474D3E3}" dt="2024-03-13T12:05:44.731" v="601" actId="478"/>
          <ac:picMkLst>
            <pc:docMk/>
            <pc:sldMk cId="3989207921" sldId="263"/>
            <ac:picMk id="5" creationId="{18F02F24-B193-00BB-2954-2CF10716961B}"/>
          </ac:picMkLst>
        </pc:picChg>
        <pc:picChg chg="add mod">
          <ac:chgData name="김훈곤(교원)" userId="1235dd0d-1894-42ea-b761-dd9401a672ed" providerId="ADAL" clId="{4791BC44-D4ED-4879-ACE5-58FE1474D3E3}" dt="2024-03-13T12:06:51.167" v="613" actId="962"/>
          <ac:picMkLst>
            <pc:docMk/>
            <pc:sldMk cId="3989207921" sldId="263"/>
            <ac:picMk id="9" creationId="{4BB439A5-6B1B-E351-1DCF-39FA0DBD2382}"/>
          </ac:picMkLst>
        </pc:picChg>
      </pc:sldChg>
      <pc:sldChg chg="add del">
        <pc:chgData name="김훈곤(교원)" userId="1235dd0d-1894-42ea-b761-dd9401a672ed" providerId="ADAL" clId="{4791BC44-D4ED-4879-ACE5-58FE1474D3E3}" dt="2024-03-13T12:09:58.711" v="677" actId="47"/>
        <pc:sldMkLst>
          <pc:docMk/>
          <pc:sldMk cId="1721504990" sldId="264"/>
        </pc:sldMkLst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3858401002" sldId="264"/>
        </pc:sldMkLst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209531126" sldId="265"/>
        </pc:sldMkLst>
      </pc:sldChg>
      <pc:sldChg chg="add del">
        <pc:chgData name="김훈곤(교원)" userId="1235dd0d-1894-42ea-b761-dd9401a672ed" providerId="ADAL" clId="{4791BC44-D4ED-4879-ACE5-58FE1474D3E3}" dt="2024-03-13T12:09:58.711" v="677" actId="47"/>
        <pc:sldMkLst>
          <pc:docMk/>
          <pc:sldMk cId="4108928278" sldId="265"/>
        </pc:sldMkLst>
      </pc:sldChg>
      <pc:sldChg chg="addSp delSp modSp add mod ord">
        <pc:chgData name="김훈곤(교원)" userId="1235dd0d-1894-42ea-b761-dd9401a672ed" providerId="ADAL" clId="{4791BC44-D4ED-4879-ACE5-58FE1474D3E3}" dt="2024-03-13T12:09:37.749" v="676"/>
        <pc:sldMkLst>
          <pc:docMk/>
          <pc:sldMk cId="197684127" sldId="266"/>
        </pc:sldMkLst>
        <pc:spChg chg="mod">
          <ac:chgData name="김훈곤(교원)" userId="1235dd0d-1894-42ea-b761-dd9401a672ed" providerId="ADAL" clId="{4791BC44-D4ED-4879-ACE5-58FE1474D3E3}" dt="2024-03-13T12:08:34.398" v="659" actId="20577"/>
          <ac:spMkLst>
            <pc:docMk/>
            <pc:sldMk cId="197684127" sldId="266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2:08:45.382" v="660"/>
          <ac:spMkLst>
            <pc:docMk/>
            <pc:sldMk cId="197684127" sldId="266"/>
            <ac:spMk id="3" creationId="{82ED0D1D-D954-A278-0BA7-9EF249C8F93C}"/>
          </ac:spMkLst>
        </pc:spChg>
        <pc:picChg chg="add mod">
          <ac:chgData name="김훈곤(교원)" userId="1235dd0d-1894-42ea-b761-dd9401a672ed" providerId="ADAL" clId="{4791BC44-D4ED-4879-ACE5-58FE1474D3E3}" dt="2024-03-13T12:09:21.394" v="672" actId="1076"/>
          <ac:picMkLst>
            <pc:docMk/>
            <pc:sldMk cId="197684127" sldId="266"/>
            <ac:picMk id="5" creationId="{051799AA-150D-F44F-91ED-7AC13E105279}"/>
          </ac:picMkLst>
        </pc:picChg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1174493053" sldId="266"/>
        </pc:sldMkLst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1761806585" sldId="267"/>
        </pc:sldMkLst>
      </pc:sldChg>
      <pc:sldChg chg="addSp delSp modSp add mod">
        <pc:chgData name="김훈곤(교원)" userId="1235dd0d-1894-42ea-b761-dd9401a672ed" providerId="ADAL" clId="{4791BC44-D4ED-4879-ACE5-58FE1474D3E3}" dt="2024-03-13T12:07:45.062" v="648" actId="962"/>
        <pc:sldMkLst>
          <pc:docMk/>
          <pc:sldMk cId="4189611485" sldId="267"/>
        </pc:sldMkLst>
        <pc:spChg chg="mod">
          <ac:chgData name="김훈곤(교원)" userId="1235dd0d-1894-42ea-b761-dd9401a672ed" providerId="ADAL" clId="{4791BC44-D4ED-4879-ACE5-58FE1474D3E3}" dt="2024-03-13T12:07:37.184" v="645" actId="20577"/>
          <ac:spMkLst>
            <pc:docMk/>
            <pc:sldMk cId="4189611485" sldId="267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2:07:44.079" v="646"/>
          <ac:spMkLst>
            <pc:docMk/>
            <pc:sldMk cId="4189611485" sldId="267"/>
            <ac:spMk id="3" creationId="{82ED0D1D-D954-A278-0BA7-9EF249C8F93C}"/>
          </ac:spMkLst>
        </pc:spChg>
        <pc:picChg chg="add mod">
          <ac:chgData name="김훈곤(교원)" userId="1235dd0d-1894-42ea-b761-dd9401a672ed" providerId="ADAL" clId="{4791BC44-D4ED-4879-ACE5-58FE1474D3E3}" dt="2024-03-13T12:07:45.062" v="648" actId="962"/>
          <ac:picMkLst>
            <pc:docMk/>
            <pc:sldMk cId="4189611485" sldId="267"/>
            <ac:picMk id="5" creationId="{E94C9E07-1A2C-D2C0-2521-F0DF6CEBC655}"/>
          </ac:picMkLst>
        </pc:picChg>
      </pc:sldChg>
      <pc:sldChg chg="add del">
        <pc:chgData name="김훈곤(교원)" userId="1235dd0d-1894-42ea-b761-dd9401a672ed" providerId="ADAL" clId="{4791BC44-D4ED-4879-ACE5-58FE1474D3E3}" dt="2024-03-13T12:10:07.258" v="678" actId="47"/>
        <pc:sldMkLst>
          <pc:docMk/>
          <pc:sldMk cId="1662741501" sldId="268"/>
        </pc:sldMkLst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2780343070" sldId="268"/>
        </pc:sldMkLst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1482982235" sldId="269"/>
        </pc:sldMkLst>
      </pc:sldChg>
      <pc:sldChg chg="add del">
        <pc:chgData name="김훈곤(교원)" userId="1235dd0d-1894-42ea-b761-dd9401a672ed" providerId="ADAL" clId="{4791BC44-D4ED-4879-ACE5-58FE1474D3E3}" dt="2024-03-13T12:10:07.258" v="678" actId="47"/>
        <pc:sldMkLst>
          <pc:docMk/>
          <pc:sldMk cId="1785503488" sldId="269"/>
        </pc:sldMkLst>
      </pc:sldChg>
      <pc:sldChg chg="add del">
        <pc:chgData name="김훈곤(교원)" userId="1235dd0d-1894-42ea-b761-dd9401a672ed" providerId="ADAL" clId="{4791BC44-D4ED-4879-ACE5-58FE1474D3E3}" dt="2024-03-13T12:10:07.258" v="678" actId="47"/>
        <pc:sldMkLst>
          <pc:docMk/>
          <pc:sldMk cId="1914983373" sldId="270"/>
        </pc:sldMkLst>
      </pc:sldChg>
      <pc:sldChg chg="addSp delSp modSp add mod">
        <pc:chgData name="김훈곤(교원)" userId="1235dd0d-1894-42ea-b761-dd9401a672ed" providerId="ADAL" clId="{4791BC44-D4ED-4879-ACE5-58FE1474D3E3}" dt="2024-03-13T12:02:55.677" v="555" actId="962"/>
        <pc:sldMkLst>
          <pc:docMk/>
          <pc:sldMk cId="3321717914" sldId="271"/>
        </pc:sldMkLst>
        <pc:spChg chg="mod">
          <ac:chgData name="김훈곤(교원)" userId="1235dd0d-1894-42ea-b761-dd9401a672ed" providerId="ADAL" clId="{4791BC44-D4ED-4879-ACE5-58FE1474D3E3}" dt="2024-03-13T11:34:33.024" v="454" actId="20577"/>
          <ac:spMkLst>
            <pc:docMk/>
            <pc:sldMk cId="3321717914" sldId="271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1:47:29.811" v="470"/>
          <ac:spMkLst>
            <pc:docMk/>
            <pc:sldMk cId="3321717914" sldId="271"/>
            <ac:spMk id="3" creationId="{82ED0D1D-D954-A278-0BA7-9EF249C8F93C}"/>
          </ac:spMkLst>
        </pc:spChg>
        <pc:spChg chg="add del mod">
          <ac:chgData name="김훈곤(교원)" userId="1235dd0d-1894-42ea-b761-dd9401a672ed" providerId="ADAL" clId="{4791BC44-D4ED-4879-ACE5-58FE1474D3E3}" dt="2024-03-13T12:01:09.292" v="535"/>
          <ac:spMkLst>
            <pc:docMk/>
            <pc:sldMk cId="3321717914" sldId="271"/>
            <ac:spMk id="4" creationId="{9CB097AE-0BFB-FDB4-3B8E-D0297BE53D28}"/>
          </ac:spMkLst>
        </pc:spChg>
        <pc:spChg chg="add del mod">
          <ac:chgData name="김훈곤(교원)" userId="1235dd0d-1894-42ea-b761-dd9401a672ed" providerId="ADAL" clId="{4791BC44-D4ED-4879-ACE5-58FE1474D3E3}" dt="2024-03-13T12:01:33.918" v="544"/>
          <ac:spMkLst>
            <pc:docMk/>
            <pc:sldMk cId="3321717914" sldId="271"/>
            <ac:spMk id="9" creationId="{E111EFA2-F8E1-9F45-121A-C521FEB977BF}"/>
          </ac:spMkLst>
        </pc:spChg>
        <pc:spChg chg="add del mod">
          <ac:chgData name="김훈곤(교원)" userId="1235dd0d-1894-42ea-b761-dd9401a672ed" providerId="ADAL" clId="{4791BC44-D4ED-4879-ACE5-58FE1474D3E3}" dt="2024-03-13T12:02:54.798" v="553"/>
          <ac:spMkLst>
            <pc:docMk/>
            <pc:sldMk cId="3321717914" sldId="271"/>
            <ac:spMk id="13" creationId="{F8DBB1A6-5515-AA04-26BD-214FC005709A}"/>
          </ac:spMkLst>
        </pc:spChg>
        <pc:picChg chg="add del mod">
          <ac:chgData name="김훈곤(교원)" userId="1235dd0d-1894-42ea-b761-dd9401a672ed" providerId="ADAL" clId="{4791BC44-D4ED-4879-ACE5-58FE1474D3E3}" dt="2024-03-13T12:00:56.545" v="524" actId="478"/>
          <ac:picMkLst>
            <pc:docMk/>
            <pc:sldMk cId="3321717914" sldId="271"/>
            <ac:picMk id="5" creationId="{4E6639E7-FD94-F964-DAB9-D355805CE0DC}"/>
          </ac:picMkLst>
        </pc:picChg>
        <pc:picChg chg="add del mod">
          <ac:chgData name="김훈곤(교원)" userId="1235dd0d-1894-42ea-b761-dd9401a672ed" providerId="ADAL" clId="{4791BC44-D4ED-4879-ACE5-58FE1474D3E3}" dt="2024-03-13T12:01:13.760" v="538" actId="21"/>
          <ac:picMkLst>
            <pc:docMk/>
            <pc:sldMk cId="3321717914" sldId="271"/>
            <ac:picMk id="7" creationId="{364BC7DF-DB65-9F9C-1524-07800328B4C4}"/>
          </ac:picMkLst>
        </pc:picChg>
        <pc:picChg chg="add del mod">
          <ac:chgData name="김훈곤(교원)" userId="1235dd0d-1894-42ea-b761-dd9401a672ed" providerId="ADAL" clId="{4791BC44-D4ED-4879-ACE5-58FE1474D3E3}" dt="2024-03-13T12:01:49.643" v="547" actId="21"/>
          <ac:picMkLst>
            <pc:docMk/>
            <pc:sldMk cId="3321717914" sldId="271"/>
            <ac:picMk id="11" creationId="{E49F45C2-05C0-E410-8535-5C2A279900A5}"/>
          </ac:picMkLst>
        </pc:picChg>
        <pc:picChg chg="add mod">
          <ac:chgData name="김훈곤(교원)" userId="1235dd0d-1894-42ea-b761-dd9401a672ed" providerId="ADAL" clId="{4791BC44-D4ED-4879-ACE5-58FE1474D3E3}" dt="2024-03-13T12:02:55.677" v="555" actId="962"/>
          <ac:picMkLst>
            <pc:docMk/>
            <pc:sldMk cId="3321717914" sldId="271"/>
            <ac:picMk id="15" creationId="{B775E140-3B45-ED95-36CA-BD1DA61918B9}"/>
          </ac:picMkLst>
        </pc:picChg>
      </pc:sldChg>
      <pc:sldChg chg="addSp delSp modSp add mod">
        <pc:chgData name="김훈곤(교원)" userId="1235dd0d-1894-42ea-b761-dd9401a672ed" providerId="ADAL" clId="{4791BC44-D4ED-4879-ACE5-58FE1474D3E3}" dt="2024-03-13T12:03:40.907" v="565" actId="962"/>
        <pc:sldMkLst>
          <pc:docMk/>
          <pc:sldMk cId="2411349820" sldId="272"/>
        </pc:sldMkLst>
        <pc:spChg chg="mod">
          <ac:chgData name="김훈곤(교원)" userId="1235dd0d-1894-42ea-b761-dd9401a672ed" providerId="ADAL" clId="{4791BC44-D4ED-4879-ACE5-58FE1474D3E3}" dt="2024-03-13T11:53:28.224" v="491" actId="20577"/>
          <ac:spMkLst>
            <pc:docMk/>
            <pc:sldMk cId="2411349820" sldId="272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2:03:40.012" v="563"/>
          <ac:spMkLst>
            <pc:docMk/>
            <pc:sldMk cId="2411349820" sldId="272"/>
            <ac:spMk id="3" creationId="{82ED0D1D-D954-A278-0BA7-9EF249C8F93C}"/>
          </ac:spMkLst>
        </pc:spChg>
        <pc:picChg chg="add mod">
          <ac:chgData name="김훈곤(교원)" userId="1235dd0d-1894-42ea-b761-dd9401a672ed" providerId="ADAL" clId="{4791BC44-D4ED-4879-ACE5-58FE1474D3E3}" dt="2024-03-13T12:03:40.907" v="565" actId="962"/>
          <ac:picMkLst>
            <pc:docMk/>
            <pc:sldMk cId="2411349820" sldId="272"/>
            <ac:picMk id="5" creationId="{B9E19B8C-A514-72D8-90E4-526910B265FC}"/>
          </ac:picMkLst>
        </pc:picChg>
      </pc:sldChg>
      <pc:sldChg chg="addSp delSp modSp add mod">
        <pc:chgData name="김훈곤(교원)" userId="1235dd0d-1894-42ea-b761-dd9401a672ed" providerId="ADAL" clId="{4791BC44-D4ED-4879-ACE5-58FE1474D3E3}" dt="2024-03-13T12:03:29.079" v="562" actId="1076"/>
        <pc:sldMkLst>
          <pc:docMk/>
          <pc:sldMk cId="2833661833" sldId="273"/>
        </pc:sldMkLst>
        <pc:spChg chg="mod">
          <ac:chgData name="김훈곤(교원)" userId="1235dd0d-1894-42ea-b761-dd9401a672ed" providerId="ADAL" clId="{4791BC44-D4ED-4879-ACE5-58FE1474D3E3}" dt="2024-03-13T11:34:42.702" v="464" actId="20577"/>
          <ac:spMkLst>
            <pc:docMk/>
            <pc:sldMk cId="2833661833" sldId="273"/>
            <ac:spMk id="2" creationId="{02865C4B-036C-215B-A2B7-A8D57DC709A2}"/>
          </ac:spMkLst>
        </pc:spChg>
        <pc:spChg chg="add del">
          <ac:chgData name="김훈곤(교원)" userId="1235dd0d-1894-42ea-b761-dd9401a672ed" providerId="ADAL" clId="{4791BC44-D4ED-4879-ACE5-58FE1474D3E3}" dt="2024-03-13T11:47:46.658" v="473"/>
          <ac:spMkLst>
            <pc:docMk/>
            <pc:sldMk cId="2833661833" sldId="273"/>
            <ac:spMk id="3" creationId="{82ED0D1D-D954-A278-0BA7-9EF249C8F93C}"/>
          </ac:spMkLst>
        </pc:spChg>
        <pc:spChg chg="add del mod">
          <ac:chgData name="김훈곤(교원)" userId="1235dd0d-1894-42ea-b761-dd9401a672ed" providerId="ADAL" clId="{4791BC44-D4ED-4879-ACE5-58FE1474D3E3}" dt="2024-03-13T12:03:11.262" v="556"/>
          <ac:spMkLst>
            <pc:docMk/>
            <pc:sldMk cId="2833661833" sldId="273"/>
            <ac:spMk id="9" creationId="{5CAAE11B-5BAD-1425-F6F2-A3BDA9EE30DE}"/>
          </ac:spMkLst>
        </pc:spChg>
        <pc:picChg chg="add mod">
          <ac:chgData name="김훈곤(교원)" userId="1235dd0d-1894-42ea-b761-dd9401a672ed" providerId="ADAL" clId="{4791BC44-D4ED-4879-ACE5-58FE1474D3E3}" dt="2024-03-13T12:03:29.079" v="562" actId="1076"/>
          <ac:picMkLst>
            <pc:docMk/>
            <pc:sldMk cId="2833661833" sldId="273"/>
            <ac:picMk id="4" creationId="{EA9ECF8C-79BB-ABBF-1CB1-720AC0906734}"/>
          </ac:picMkLst>
        </pc:picChg>
        <pc:picChg chg="add mod">
          <ac:chgData name="김훈곤(교원)" userId="1235dd0d-1894-42ea-b761-dd9401a672ed" providerId="ADAL" clId="{4791BC44-D4ED-4879-ACE5-58FE1474D3E3}" dt="2024-03-13T11:47:26.793" v="469"/>
          <ac:picMkLst>
            <pc:docMk/>
            <pc:sldMk cId="2833661833" sldId="273"/>
            <ac:picMk id="5" creationId="{E0BF3D83-48DB-3C7E-BCC4-69D99900FAA2}"/>
          </ac:picMkLst>
        </pc:picChg>
        <pc:picChg chg="add del mod">
          <ac:chgData name="김훈곤(교원)" userId="1235dd0d-1894-42ea-b761-dd9401a672ed" providerId="ADAL" clId="{4791BC44-D4ED-4879-ACE5-58FE1474D3E3}" dt="2024-03-13T11:48:05.458" v="476" actId="478"/>
          <ac:picMkLst>
            <pc:docMk/>
            <pc:sldMk cId="2833661833" sldId="273"/>
            <ac:picMk id="7" creationId="{81817B27-F23C-DC05-CA33-9AA80CD53BFA}"/>
          </ac:picMkLst>
        </pc:picChg>
        <pc:picChg chg="add mod">
          <ac:chgData name="김훈곤(교원)" userId="1235dd0d-1894-42ea-b761-dd9401a672ed" providerId="ADAL" clId="{4791BC44-D4ED-4879-ACE5-58FE1474D3E3}" dt="2024-03-13T11:52:56.808" v="481"/>
          <ac:picMkLst>
            <pc:docMk/>
            <pc:sldMk cId="2833661833" sldId="273"/>
            <ac:picMk id="11" creationId="{13557265-4A86-DC4E-3030-6C1D5E80E41D}"/>
          </ac:picMkLst>
        </pc:picChg>
        <pc:picChg chg="add mod">
          <ac:chgData name="김훈곤(교원)" userId="1235dd0d-1894-42ea-b761-dd9401a672ed" providerId="ADAL" clId="{4791BC44-D4ED-4879-ACE5-58FE1474D3E3}" dt="2024-03-13T11:53:08.522" v="486"/>
          <ac:picMkLst>
            <pc:docMk/>
            <pc:sldMk cId="2833661833" sldId="273"/>
            <ac:picMk id="13" creationId="{DA95C5FF-5E4F-0990-1708-E792D8B3B92A}"/>
          </ac:picMkLst>
        </pc:picChg>
      </pc:sldChg>
      <pc:sldChg chg="addSp delSp modSp add mod">
        <pc:chgData name="김훈곤(교원)" userId="1235dd0d-1894-42ea-b761-dd9401a672ed" providerId="ADAL" clId="{4791BC44-D4ED-4879-ACE5-58FE1474D3E3}" dt="2024-03-13T12:06:40.212" v="610" actId="1076"/>
        <pc:sldMkLst>
          <pc:docMk/>
          <pc:sldMk cId="1992392199" sldId="274"/>
        </pc:sldMkLst>
        <pc:spChg chg="add del mod">
          <ac:chgData name="김훈곤(교원)" userId="1235dd0d-1894-42ea-b761-dd9401a672ed" providerId="ADAL" clId="{4791BC44-D4ED-4879-ACE5-58FE1474D3E3}" dt="2024-03-13T11:53:42.958" v="493"/>
          <ac:spMkLst>
            <pc:docMk/>
            <pc:sldMk cId="1992392199" sldId="274"/>
            <ac:spMk id="4" creationId="{CEEA4F27-9989-CA31-C8BF-F8D9D2323AD4}"/>
          </ac:spMkLst>
        </pc:spChg>
        <pc:picChg chg="add mod">
          <ac:chgData name="김훈곤(교원)" userId="1235dd0d-1894-42ea-b761-dd9401a672ed" providerId="ADAL" clId="{4791BC44-D4ED-4879-ACE5-58FE1474D3E3}" dt="2024-03-13T12:06:39.080" v="609" actId="1076"/>
          <ac:picMkLst>
            <pc:docMk/>
            <pc:sldMk cId="1992392199" sldId="274"/>
            <ac:picMk id="4" creationId="{A96B4D35-4D3A-0F38-6294-9F950D33E4BF}"/>
          </ac:picMkLst>
        </pc:picChg>
        <pc:picChg chg="add mod">
          <ac:chgData name="김훈곤(교원)" userId="1235dd0d-1894-42ea-b761-dd9401a672ed" providerId="ADAL" clId="{4791BC44-D4ED-4879-ACE5-58FE1474D3E3}" dt="2024-03-13T12:01:19.672" v="541" actId="1076"/>
          <ac:picMkLst>
            <pc:docMk/>
            <pc:sldMk cId="1992392199" sldId="274"/>
            <ac:picMk id="6" creationId="{4D5A8E87-6B9A-B25E-C0E3-6E943DB086CE}"/>
          </ac:picMkLst>
        </pc:picChg>
        <pc:picChg chg="add mod">
          <ac:chgData name="김훈곤(교원)" userId="1235dd0d-1894-42ea-b761-dd9401a672ed" providerId="ADAL" clId="{4791BC44-D4ED-4879-ACE5-58FE1474D3E3}" dt="2024-03-13T12:06:40.212" v="610" actId="1076"/>
          <ac:picMkLst>
            <pc:docMk/>
            <pc:sldMk cId="1992392199" sldId="274"/>
            <ac:picMk id="7" creationId="{364BC7DF-DB65-9F9C-1524-07800328B4C4}"/>
          </ac:picMkLst>
        </pc:picChg>
        <pc:picChg chg="del">
          <ac:chgData name="김훈곤(교원)" userId="1235dd0d-1894-42ea-b761-dd9401a672ed" providerId="ADAL" clId="{4791BC44-D4ED-4879-ACE5-58FE1474D3E3}" dt="2024-03-13T11:53:40.567" v="492" actId="478"/>
          <ac:picMkLst>
            <pc:docMk/>
            <pc:sldMk cId="1992392199" sldId="274"/>
            <ac:picMk id="7" creationId="{F8904883-3FED-4F95-0712-70BE227EC4E2}"/>
          </ac:picMkLst>
        </pc:picChg>
      </pc:sldChg>
      <pc:sldChg chg="addSp delSp modSp add mod">
        <pc:chgData name="김훈곤(교원)" userId="1235dd0d-1894-42ea-b761-dd9401a672ed" providerId="ADAL" clId="{4791BC44-D4ED-4879-ACE5-58FE1474D3E3}" dt="2024-03-13T12:02:08.310" v="552" actId="1076"/>
        <pc:sldMkLst>
          <pc:docMk/>
          <pc:sldMk cId="1683493022" sldId="275"/>
        </pc:sldMkLst>
        <pc:spChg chg="mod">
          <ac:chgData name="김훈곤(교원)" userId="1235dd0d-1894-42ea-b761-dd9401a672ed" providerId="ADAL" clId="{4791BC44-D4ED-4879-ACE5-58FE1474D3E3}" dt="2024-03-13T12:01:02.921" v="534" actId="20577"/>
          <ac:spMkLst>
            <pc:docMk/>
            <pc:sldMk cId="1683493022" sldId="275"/>
            <ac:spMk id="2" creationId="{02865C4B-036C-215B-A2B7-A8D57DC709A2}"/>
          </ac:spMkLst>
        </pc:spChg>
        <pc:spChg chg="add del mod">
          <ac:chgData name="김훈곤(교원)" userId="1235dd0d-1894-42ea-b761-dd9401a672ed" providerId="ADAL" clId="{4791BC44-D4ED-4879-ACE5-58FE1474D3E3}" dt="2024-03-13T12:00:29.460" v="498"/>
          <ac:spMkLst>
            <pc:docMk/>
            <pc:sldMk cId="1683493022" sldId="275"/>
            <ac:spMk id="4" creationId="{E1DB7F5D-DDB8-CDF0-B432-C242E568A8C2}"/>
          </ac:spMkLst>
        </pc:spChg>
        <pc:picChg chg="del">
          <ac:chgData name="김훈곤(교원)" userId="1235dd0d-1894-42ea-b761-dd9401a672ed" providerId="ADAL" clId="{4791BC44-D4ED-4879-ACE5-58FE1474D3E3}" dt="2024-03-13T12:00:25.531" v="497" actId="478"/>
          <ac:picMkLst>
            <pc:docMk/>
            <pc:sldMk cId="1683493022" sldId="275"/>
            <ac:picMk id="6" creationId="{4D5A8E87-6B9A-B25E-C0E3-6E943DB086CE}"/>
          </ac:picMkLst>
        </pc:picChg>
        <pc:picChg chg="add mod">
          <ac:chgData name="김훈곤(교원)" userId="1235dd0d-1894-42ea-b761-dd9401a672ed" providerId="ADAL" clId="{4791BC44-D4ED-4879-ACE5-58FE1474D3E3}" dt="2024-03-13T12:02:08.310" v="552" actId="1076"/>
          <ac:picMkLst>
            <pc:docMk/>
            <pc:sldMk cId="1683493022" sldId="275"/>
            <ac:picMk id="7" creationId="{133B5808-6414-1628-69BE-930BF2CA5B25}"/>
          </ac:picMkLst>
        </pc:picChg>
        <pc:picChg chg="add mod">
          <ac:chgData name="김훈곤(교원)" userId="1235dd0d-1894-42ea-b761-dd9401a672ed" providerId="ADAL" clId="{4791BC44-D4ED-4879-ACE5-58FE1474D3E3}" dt="2024-03-13T12:02:02.963" v="551" actId="1076"/>
          <ac:picMkLst>
            <pc:docMk/>
            <pc:sldMk cId="1683493022" sldId="275"/>
            <ac:picMk id="11" creationId="{E49F45C2-05C0-E410-8535-5C2A279900A5}"/>
          </ac:picMkLst>
        </pc:picChg>
      </pc:sldChg>
      <pc:sldChg chg="addSp delSp modSp add mod">
        <pc:chgData name="김훈곤(교원)" userId="1235dd0d-1894-42ea-b761-dd9401a672ed" providerId="ADAL" clId="{4791BC44-D4ED-4879-ACE5-58FE1474D3E3}" dt="2024-03-13T12:08:18.463" v="655" actId="732"/>
        <pc:sldMkLst>
          <pc:docMk/>
          <pc:sldMk cId="837450187" sldId="276"/>
        </pc:sldMkLst>
        <pc:spChg chg="add del mod">
          <ac:chgData name="김훈곤(교원)" userId="1235dd0d-1894-42ea-b761-dd9401a672ed" providerId="ADAL" clId="{4791BC44-D4ED-4879-ACE5-58FE1474D3E3}" dt="2024-03-13T12:07:08.467" v="616"/>
          <ac:spMkLst>
            <pc:docMk/>
            <pc:sldMk cId="837450187" sldId="276"/>
            <ac:spMk id="4" creationId="{9F0D1DAD-F54C-A058-7535-8CD7CEA1D71C}"/>
          </ac:spMkLst>
        </pc:spChg>
        <pc:picChg chg="add mod">
          <ac:chgData name="김훈곤(교원)" userId="1235dd0d-1894-42ea-b761-dd9401a672ed" providerId="ADAL" clId="{4791BC44-D4ED-4879-ACE5-58FE1474D3E3}" dt="2024-03-13T12:08:00.596" v="649" actId="1076"/>
          <ac:picMkLst>
            <pc:docMk/>
            <pc:sldMk cId="837450187" sldId="276"/>
            <ac:picMk id="6" creationId="{F0428883-CAFD-A200-72C2-B299F2253FC1}"/>
          </ac:picMkLst>
        </pc:picChg>
        <pc:picChg chg="add mod modCrop">
          <ac:chgData name="김훈곤(교원)" userId="1235dd0d-1894-42ea-b761-dd9401a672ed" providerId="ADAL" clId="{4791BC44-D4ED-4879-ACE5-58FE1474D3E3}" dt="2024-03-13T12:08:18.463" v="655" actId="732"/>
          <ac:picMkLst>
            <pc:docMk/>
            <pc:sldMk cId="837450187" sldId="276"/>
            <ac:picMk id="8" creationId="{932FFFAA-FD19-83FE-D51F-1792A6891388}"/>
          </ac:picMkLst>
        </pc:picChg>
        <pc:picChg chg="del">
          <ac:chgData name="김훈곤(교원)" userId="1235dd0d-1894-42ea-b761-dd9401a672ed" providerId="ADAL" clId="{4791BC44-D4ED-4879-ACE5-58FE1474D3E3}" dt="2024-03-13T12:07:01.464" v="615" actId="478"/>
          <ac:picMkLst>
            <pc:docMk/>
            <pc:sldMk cId="837450187" sldId="276"/>
            <ac:picMk id="9" creationId="{4BB439A5-6B1B-E351-1DCF-39FA0DBD2382}"/>
          </ac:picMkLst>
        </pc:picChg>
      </pc:sldChg>
      <pc:sldChg chg="modSp new mod">
        <pc:chgData name="김훈곤(교원)" userId="1235dd0d-1894-42ea-b761-dd9401a672ed" providerId="ADAL" clId="{4791BC44-D4ED-4879-ACE5-58FE1474D3E3}" dt="2024-03-13T12:16:22.232" v="814" actId="20577"/>
        <pc:sldMkLst>
          <pc:docMk/>
          <pc:sldMk cId="2906759172" sldId="277"/>
        </pc:sldMkLst>
        <pc:spChg chg="mod">
          <ac:chgData name="김훈곤(교원)" userId="1235dd0d-1894-42ea-b761-dd9401a672ed" providerId="ADAL" clId="{4791BC44-D4ED-4879-ACE5-58FE1474D3E3}" dt="2024-03-13T12:10:24.671" v="711" actId="20577"/>
          <ac:spMkLst>
            <pc:docMk/>
            <pc:sldMk cId="2906759172" sldId="277"/>
            <ac:spMk id="2" creationId="{E819CCF5-44A9-321B-4798-2DD9613C7BCC}"/>
          </ac:spMkLst>
        </pc:spChg>
        <pc:spChg chg="mod">
          <ac:chgData name="김훈곤(교원)" userId="1235dd0d-1894-42ea-b761-dd9401a672ed" providerId="ADAL" clId="{4791BC44-D4ED-4879-ACE5-58FE1474D3E3}" dt="2024-03-13T12:16:22.232" v="814" actId="20577"/>
          <ac:spMkLst>
            <pc:docMk/>
            <pc:sldMk cId="2906759172" sldId="277"/>
            <ac:spMk id="3" creationId="{86486EF9-CC0F-6563-6125-2D639523C18C}"/>
          </ac:spMkLst>
        </pc:spChg>
      </pc:sldChg>
    </pc:docChg>
  </pc:docChgLst>
  <pc:docChgLst>
    <pc:chgData name="김훈곤(교원)" userId="1235dd0d-1894-42ea-b761-dd9401a672ed" providerId="ADAL" clId="{225292EE-E1DA-4F59-B767-6EFC14FEBA22}"/>
    <pc:docChg chg="undo custSel modSld">
      <pc:chgData name="김훈곤(교원)" userId="1235dd0d-1894-42ea-b761-dd9401a672ed" providerId="ADAL" clId="{225292EE-E1DA-4F59-B767-6EFC14FEBA22}" dt="2024-03-13T11:14:41.818" v="5" actId="26606"/>
      <pc:docMkLst>
        <pc:docMk/>
      </pc:docMkLst>
      <pc:sldChg chg="addSp delSp modSp mod setBg addAnim setClrOvrMap">
        <pc:chgData name="김훈곤(교원)" userId="1235dd0d-1894-42ea-b761-dd9401a672ed" providerId="ADAL" clId="{225292EE-E1DA-4F59-B767-6EFC14FEBA22}" dt="2024-03-13T11:14:41.818" v="5" actId="26606"/>
        <pc:sldMkLst>
          <pc:docMk/>
          <pc:sldMk cId="3346873734" sldId="256"/>
        </pc:sldMkLst>
        <pc:spChg chg="mod">
          <ac:chgData name="김훈곤(교원)" userId="1235dd0d-1894-42ea-b761-dd9401a672ed" providerId="ADAL" clId="{225292EE-E1DA-4F59-B767-6EFC14FEBA22}" dt="2024-03-13T11:14:41.818" v="5" actId="26606"/>
          <ac:spMkLst>
            <pc:docMk/>
            <pc:sldMk cId="3346873734" sldId="256"/>
            <ac:spMk id="2" creationId="{59B275C4-98FC-4AF5-BBA8-9CBC065EE85D}"/>
          </ac:spMkLst>
        </pc:spChg>
        <pc:spChg chg="mod">
          <ac:chgData name="김훈곤(교원)" userId="1235dd0d-1894-42ea-b761-dd9401a672ed" providerId="ADAL" clId="{225292EE-E1DA-4F59-B767-6EFC14FEBA22}" dt="2024-03-13T11:14:41.818" v="5" actId="26606"/>
          <ac:spMkLst>
            <pc:docMk/>
            <pc:sldMk cId="3346873734" sldId="256"/>
            <ac:spMk id="3" creationId="{55AF01CA-ABCC-09C1-6D97-8E966A21A2C2}"/>
          </ac:spMkLst>
        </pc:spChg>
        <pc:spChg chg="add del">
          <ac:chgData name="김훈곤(교원)" userId="1235dd0d-1894-42ea-b761-dd9401a672ed" providerId="ADAL" clId="{225292EE-E1DA-4F59-B767-6EFC14FEBA22}" dt="2024-03-13T11:14:30.233" v="1" actId="26606"/>
          <ac:spMkLst>
            <pc:docMk/>
            <pc:sldMk cId="3346873734" sldId="256"/>
            <ac:spMk id="9" creationId="{6F828D28-8E09-41CC-8229-3070B5467A96}"/>
          </ac:spMkLst>
        </pc:spChg>
        <pc:spChg chg="add del">
          <ac:chgData name="김훈곤(교원)" userId="1235dd0d-1894-42ea-b761-dd9401a672ed" providerId="ADAL" clId="{225292EE-E1DA-4F59-B767-6EFC14FEBA22}" dt="2024-03-13T11:14:30.233" v="1" actId="26606"/>
          <ac:spMkLst>
            <pc:docMk/>
            <pc:sldMk cId="3346873734" sldId="256"/>
            <ac:spMk id="11" creationId="{D5B012D8-7F27-4758-9AC6-C889B154BD73}"/>
          </ac:spMkLst>
        </pc:spChg>
        <pc:spChg chg="add del">
          <ac:chgData name="김훈곤(교원)" userId="1235dd0d-1894-42ea-b761-dd9401a672ed" providerId="ADAL" clId="{225292EE-E1DA-4F59-B767-6EFC14FEBA22}" dt="2024-03-13T11:14:30.233" v="1" actId="26606"/>
          <ac:spMkLst>
            <pc:docMk/>
            <pc:sldMk cId="3346873734" sldId="256"/>
            <ac:spMk id="13" creationId="{4063B759-00FC-46D1-9898-8E8625268FAF}"/>
          </ac:spMkLst>
        </pc:spChg>
        <pc:spChg chg="add del">
          <ac:chgData name="김훈곤(교원)" userId="1235dd0d-1894-42ea-b761-dd9401a672ed" providerId="ADAL" clId="{225292EE-E1DA-4F59-B767-6EFC14FEBA22}" dt="2024-03-13T11:14:41.818" v="5" actId="26606"/>
          <ac:spMkLst>
            <pc:docMk/>
            <pc:sldMk cId="3346873734" sldId="256"/>
            <ac:spMk id="16" creationId="{EB0222B5-B739-82A9-5CCC-C5585AE12A69}"/>
          </ac:spMkLst>
        </pc:spChg>
        <pc:spChg chg="add del">
          <ac:chgData name="김훈곤(교원)" userId="1235dd0d-1894-42ea-b761-dd9401a672ed" providerId="ADAL" clId="{225292EE-E1DA-4F59-B767-6EFC14FEBA22}" dt="2024-03-13T11:14:41.818" v="5" actId="26606"/>
          <ac:spMkLst>
            <pc:docMk/>
            <pc:sldMk cId="3346873734" sldId="256"/>
            <ac:spMk id="17" creationId="{5BE23E75-E7E9-4D9F-6D25-5512363F8621}"/>
          </ac:spMkLst>
        </pc:spChg>
        <pc:spChg chg="add">
          <ac:chgData name="김훈곤(교원)" userId="1235dd0d-1894-42ea-b761-dd9401a672ed" providerId="ADAL" clId="{225292EE-E1DA-4F59-B767-6EFC14FEBA22}" dt="2024-03-13T11:14:41.818" v="5" actId="26606"/>
          <ac:spMkLst>
            <pc:docMk/>
            <pc:sldMk cId="3346873734" sldId="256"/>
            <ac:spMk id="23" creationId="{71B2258F-86CA-4D4D-8270-BC05FCDEBFB3}"/>
          </ac:spMkLst>
        </pc:spChg>
        <pc:picChg chg="add del">
          <ac:chgData name="김훈곤(교원)" userId="1235dd0d-1894-42ea-b761-dd9401a672ed" providerId="ADAL" clId="{225292EE-E1DA-4F59-B767-6EFC14FEBA22}" dt="2024-03-13T11:14:30.233" v="1" actId="26606"/>
          <ac:picMkLst>
            <pc:docMk/>
            <pc:sldMk cId="3346873734" sldId="256"/>
            <ac:picMk id="5" creationId="{E71E8F70-831F-9AD8-03CC-202CA27E3BC4}"/>
          </ac:picMkLst>
        </pc:picChg>
        <pc:picChg chg="add mod">
          <ac:chgData name="김훈곤(교원)" userId="1235dd0d-1894-42ea-b761-dd9401a672ed" providerId="ADAL" clId="{225292EE-E1DA-4F59-B767-6EFC14FEBA22}" dt="2024-03-13T11:14:41.818" v="5" actId="26606"/>
          <ac:picMkLst>
            <pc:docMk/>
            <pc:sldMk cId="3346873734" sldId="256"/>
            <ac:picMk id="15" creationId="{4C872606-EB47-9E49-C25C-C42F32E6BF5E}"/>
          </ac:picMkLst>
        </pc:picChg>
        <pc:cxnChg chg="add del">
          <ac:chgData name="김훈곤(교원)" userId="1235dd0d-1894-42ea-b761-dd9401a672ed" providerId="ADAL" clId="{225292EE-E1DA-4F59-B767-6EFC14FEBA22}" dt="2024-03-13T11:14:41.818" v="5" actId="26606"/>
          <ac:cxnSpMkLst>
            <pc:docMk/>
            <pc:sldMk cId="3346873734" sldId="256"/>
            <ac:cxnSpMk id="18" creationId="{61B115DB-65EB-3FC3-7284-CFDF4ADC60B6}"/>
          </ac:cxnSpMkLst>
        </pc:cxnChg>
      </pc:sldChg>
    </pc:docChg>
  </pc:docChgLst>
  <pc:docChgLst>
    <pc:chgData name="김훈곤(교원)" userId="1235dd0d-1894-42ea-b761-dd9401a672ed" providerId="ADAL" clId="{15E7AB9C-F5B8-4ACC-BADB-9B076F35C248}"/>
    <pc:docChg chg="undo redo custSel addSld delSld modSld sldOrd">
      <pc:chgData name="김훈곤(교원)" userId="1235dd0d-1894-42ea-b761-dd9401a672ed" providerId="ADAL" clId="{15E7AB9C-F5B8-4ACC-BADB-9B076F35C248}" dt="2024-04-03T18:13:44.296" v="1059" actId="27636"/>
      <pc:docMkLst>
        <pc:docMk/>
      </pc:docMkLst>
      <pc:sldChg chg="modSp mod">
        <pc:chgData name="김훈곤(교원)" userId="1235dd0d-1894-42ea-b761-dd9401a672ed" providerId="ADAL" clId="{15E7AB9C-F5B8-4ACC-BADB-9B076F35C248}" dt="2024-04-03T15:07:43.670" v="42" actId="20577"/>
        <pc:sldMkLst>
          <pc:docMk/>
          <pc:sldMk cId="465877598" sldId="256"/>
        </pc:sldMkLst>
        <pc:spChg chg="mod">
          <ac:chgData name="김훈곤(교원)" userId="1235dd0d-1894-42ea-b761-dd9401a672ed" providerId="ADAL" clId="{15E7AB9C-F5B8-4ACC-BADB-9B076F35C248}" dt="2024-04-03T15:07:43.670" v="42" actId="20577"/>
          <ac:spMkLst>
            <pc:docMk/>
            <pc:sldMk cId="465877598" sldId="256"/>
            <ac:spMk id="3" creationId="{62173020-5AD1-65D9-7423-C1C6F3C9FB5E}"/>
          </ac:spMkLst>
        </pc:spChg>
      </pc:sldChg>
      <pc:sldChg chg="modSp mod">
        <pc:chgData name="김훈곤(교원)" userId="1235dd0d-1894-42ea-b761-dd9401a672ed" providerId="ADAL" clId="{15E7AB9C-F5B8-4ACC-BADB-9B076F35C248}" dt="2024-04-03T15:20:20.486" v="190" actId="20577"/>
        <pc:sldMkLst>
          <pc:docMk/>
          <pc:sldMk cId="3597046173" sldId="258"/>
        </pc:sldMkLst>
        <pc:spChg chg="mod">
          <ac:chgData name="김훈곤(교원)" userId="1235dd0d-1894-42ea-b761-dd9401a672ed" providerId="ADAL" clId="{15E7AB9C-F5B8-4ACC-BADB-9B076F35C248}" dt="2024-04-03T15:09:54.422" v="70" actId="20577"/>
          <ac:spMkLst>
            <pc:docMk/>
            <pc:sldMk cId="3597046173" sldId="258"/>
            <ac:spMk id="2" creationId="{02865C4B-036C-215B-A2B7-A8D57DC709A2}"/>
          </ac:spMkLst>
        </pc:spChg>
        <pc:spChg chg="mod">
          <ac:chgData name="김훈곤(교원)" userId="1235dd0d-1894-42ea-b761-dd9401a672ed" providerId="ADAL" clId="{15E7AB9C-F5B8-4ACC-BADB-9B076F35C248}" dt="2024-04-03T15:20:20.486" v="190" actId="20577"/>
          <ac:spMkLst>
            <pc:docMk/>
            <pc:sldMk cId="3597046173" sldId="258"/>
            <ac:spMk id="3" creationId="{21010CA7-BC20-8725-F41D-A07E05008F79}"/>
          </ac:spMkLst>
        </pc:spChg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2742157723" sldId="262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4189611485" sldId="267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837450187" sldId="276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2906759172" sldId="277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2384573079" sldId="278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2429734199" sldId="279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4254322413" sldId="280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1381979334" sldId="281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637734879" sldId="282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1489989454" sldId="283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509376625" sldId="284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4126054094" sldId="285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143847324" sldId="286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506998375" sldId="287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222087238" sldId="288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4094407748" sldId="289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52248946" sldId="290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4277338091" sldId="291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550673797" sldId="292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3652483695" sldId="293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3793115996" sldId="294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1039194146" sldId="295"/>
        </pc:sldMkLst>
      </pc:sldChg>
      <pc:sldChg chg="del">
        <pc:chgData name="김훈곤(교원)" userId="1235dd0d-1894-42ea-b761-dd9401a672ed" providerId="ADAL" clId="{15E7AB9C-F5B8-4ACC-BADB-9B076F35C248}" dt="2024-04-03T15:09:44.946" v="66" actId="47"/>
        <pc:sldMkLst>
          <pc:docMk/>
          <pc:sldMk cId="1301570916" sldId="296"/>
        </pc:sldMkLst>
      </pc:sldChg>
      <pc:sldChg chg="add del">
        <pc:chgData name="김훈곤(교원)" userId="1235dd0d-1894-42ea-b761-dd9401a672ed" providerId="ADAL" clId="{15E7AB9C-F5B8-4ACC-BADB-9B076F35C248}" dt="2024-04-03T15:09:44.946" v="66" actId="47"/>
        <pc:sldMkLst>
          <pc:docMk/>
          <pc:sldMk cId="432845653" sldId="297"/>
        </pc:sldMkLst>
      </pc:sldChg>
      <pc:sldChg chg="modSp add mod">
        <pc:chgData name="김훈곤(교원)" userId="1235dd0d-1894-42ea-b761-dd9401a672ed" providerId="ADAL" clId="{15E7AB9C-F5B8-4ACC-BADB-9B076F35C248}" dt="2024-04-03T15:20:38.125" v="209" actId="20577"/>
        <pc:sldMkLst>
          <pc:docMk/>
          <pc:sldMk cId="494587315" sldId="298"/>
        </pc:sldMkLst>
        <pc:spChg chg="mod">
          <ac:chgData name="김훈곤(교원)" userId="1235dd0d-1894-42ea-b761-dd9401a672ed" providerId="ADAL" clId="{15E7AB9C-F5B8-4ACC-BADB-9B076F35C248}" dt="2024-04-03T15:20:38.125" v="209" actId="20577"/>
          <ac:spMkLst>
            <pc:docMk/>
            <pc:sldMk cId="494587315" sldId="298"/>
            <ac:spMk id="2" creationId="{6EF16B88-73AC-4AE2-F14C-4C590A0A6B68}"/>
          </ac:spMkLst>
        </pc:spChg>
      </pc:sldChg>
      <pc:sldChg chg="modSp add mod">
        <pc:chgData name="김훈곤(교원)" userId="1235dd0d-1894-42ea-b761-dd9401a672ed" providerId="ADAL" clId="{15E7AB9C-F5B8-4ACC-BADB-9B076F35C248}" dt="2024-04-03T15:35:22.083" v="596" actId="20577"/>
        <pc:sldMkLst>
          <pc:docMk/>
          <pc:sldMk cId="108335070" sldId="299"/>
        </pc:sldMkLst>
        <pc:spChg chg="mod">
          <ac:chgData name="김훈곤(교원)" userId="1235dd0d-1894-42ea-b761-dd9401a672ed" providerId="ADAL" clId="{15E7AB9C-F5B8-4ACC-BADB-9B076F35C248}" dt="2024-04-03T15:35:22.083" v="596" actId="20577"/>
          <ac:spMkLst>
            <pc:docMk/>
            <pc:sldMk cId="108335070" sldId="299"/>
            <ac:spMk id="2" creationId="{6EF16B88-73AC-4AE2-F14C-4C590A0A6B68}"/>
          </ac:spMkLst>
        </pc:spChg>
        <pc:spChg chg="mod">
          <ac:chgData name="김훈곤(교원)" userId="1235dd0d-1894-42ea-b761-dd9401a672ed" providerId="ADAL" clId="{15E7AB9C-F5B8-4ACC-BADB-9B076F35C248}" dt="2024-04-03T15:30:41.764" v="290"/>
          <ac:spMkLst>
            <pc:docMk/>
            <pc:sldMk cId="108335070" sldId="299"/>
            <ac:spMk id="3" creationId="{A94BE569-BD5F-C461-ACCE-E4BE787B0E6A}"/>
          </ac:spMkLst>
        </pc:spChg>
      </pc:sldChg>
      <pc:sldChg chg="modSp new mod ord">
        <pc:chgData name="김훈곤(교원)" userId="1235dd0d-1894-42ea-b761-dd9401a672ed" providerId="ADAL" clId="{15E7AB9C-F5B8-4ACC-BADB-9B076F35C248}" dt="2024-04-03T15:35:09.433" v="579"/>
        <pc:sldMkLst>
          <pc:docMk/>
          <pc:sldMk cId="1118303908" sldId="300"/>
        </pc:sldMkLst>
        <pc:spChg chg="mod">
          <ac:chgData name="김훈곤(교원)" userId="1235dd0d-1894-42ea-b761-dd9401a672ed" providerId="ADAL" clId="{15E7AB9C-F5B8-4ACC-BADB-9B076F35C248}" dt="2024-04-03T15:31:41.604" v="332" actId="20577"/>
          <ac:spMkLst>
            <pc:docMk/>
            <pc:sldMk cId="1118303908" sldId="300"/>
            <ac:spMk id="2" creationId="{D2845D93-D0CD-D70C-DC12-2FBA6C4C8CFA}"/>
          </ac:spMkLst>
        </pc:spChg>
        <pc:spChg chg="mod">
          <ac:chgData name="김훈곤(교원)" userId="1235dd0d-1894-42ea-b761-dd9401a672ed" providerId="ADAL" clId="{15E7AB9C-F5B8-4ACC-BADB-9B076F35C248}" dt="2024-04-03T15:34:45.568" v="577" actId="20577"/>
          <ac:spMkLst>
            <pc:docMk/>
            <pc:sldMk cId="1118303908" sldId="300"/>
            <ac:spMk id="3" creationId="{384222D0-2C82-B0DC-CE78-2DB8F5013F6C}"/>
          </ac:spMkLst>
        </pc:spChg>
      </pc:sldChg>
      <pc:sldChg chg="addSp delSp modSp new mod">
        <pc:chgData name="김훈곤(교원)" userId="1235dd0d-1894-42ea-b761-dd9401a672ed" providerId="ADAL" clId="{15E7AB9C-F5B8-4ACC-BADB-9B076F35C248}" dt="2024-04-03T15:42:14.179" v="645" actId="1076"/>
        <pc:sldMkLst>
          <pc:docMk/>
          <pc:sldMk cId="1931062165" sldId="301"/>
        </pc:sldMkLst>
        <pc:spChg chg="mod">
          <ac:chgData name="김훈곤(교원)" userId="1235dd0d-1894-42ea-b761-dd9401a672ed" providerId="ADAL" clId="{15E7AB9C-F5B8-4ACC-BADB-9B076F35C248}" dt="2024-04-03T15:36:44.313" v="617" actId="20577"/>
          <ac:spMkLst>
            <pc:docMk/>
            <pc:sldMk cId="1931062165" sldId="301"/>
            <ac:spMk id="2" creationId="{A880BC12-6902-FF23-07D3-0974A2C62D90}"/>
          </ac:spMkLst>
        </pc:spChg>
        <pc:spChg chg="del">
          <ac:chgData name="김훈곤(교원)" userId="1235dd0d-1894-42ea-b761-dd9401a672ed" providerId="ADAL" clId="{15E7AB9C-F5B8-4ACC-BADB-9B076F35C248}" dt="2024-04-03T15:37:07.480" v="618" actId="931"/>
          <ac:spMkLst>
            <pc:docMk/>
            <pc:sldMk cId="1931062165" sldId="301"/>
            <ac:spMk id="3" creationId="{B8499194-493D-C2AD-4370-7376335FF238}"/>
          </ac:spMkLst>
        </pc:spChg>
        <pc:spChg chg="add del mod">
          <ac:chgData name="김훈곤(교원)" userId="1235dd0d-1894-42ea-b761-dd9401a672ed" providerId="ADAL" clId="{15E7AB9C-F5B8-4ACC-BADB-9B076F35C248}" dt="2024-04-03T15:41:38.710" v="639" actId="931"/>
          <ac:spMkLst>
            <pc:docMk/>
            <pc:sldMk cId="1931062165" sldId="301"/>
            <ac:spMk id="9" creationId="{D8914723-2B94-DDD4-96D2-A82F44E4235F}"/>
          </ac:spMkLst>
        </pc:spChg>
        <pc:picChg chg="add del mod modCrop">
          <ac:chgData name="김훈곤(교원)" userId="1235dd0d-1894-42ea-b761-dd9401a672ed" providerId="ADAL" clId="{15E7AB9C-F5B8-4ACC-BADB-9B076F35C248}" dt="2024-04-03T15:40:32.086" v="637" actId="478"/>
          <ac:picMkLst>
            <pc:docMk/>
            <pc:sldMk cId="1931062165" sldId="301"/>
            <ac:picMk id="5" creationId="{17E29D8F-9A9D-1FE6-B460-3A2A330B602C}"/>
          </ac:picMkLst>
        </pc:picChg>
        <pc:picChg chg="add del mod">
          <ac:chgData name="김훈곤(교원)" userId="1235dd0d-1894-42ea-b761-dd9401a672ed" providerId="ADAL" clId="{15E7AB9C-F5B8-4ACC-BADB-9B076F35C248}" dt="2024-04-03T15:40:35.227" v="638" actId="478"/>
          <ac:picMkLst>
            <pc:docMk/>
            <pc:sldMk cId="1931062165" sldId="301"/>
            <ac:picMk id="7" creationId="{B313E8CB-0DE5-67FE-0394-1813543F4A22}"/>
          </ac:picMkLst>
        </pc:picChg>
        <pc:picChg chg="add mod">
          <ac:chgData name="김훈곤(교원)" userId="1235dd0d-1894-42ea-b761-dd9401a672ed" providerId="ADAL" clId="{15E7AB9C-F5B8-4ACC-BADB-9B076F35C248}" dt="2024-04-03T15:42:14.179" v="645" actId="1076"/>
          <ac:picMkLst>
            <pc:docMk/>
            <pc:sldMk cId="1931062165" sldId="301"/>
            <ac:picMk id="11" creationId="{7E8DCD35-6FF8-DA16-CE1F-27048232B719}"/>
          </ac:picMkLst>
        </pc:picChg>
        <pc:picChg chg="add mod">
          <ac:chgData name="김훈곤(교원)" userId="1235dd0d-1894-42ea-b761-dd9401a672ed" providerId="ADAL" clId="{15E7AB9C-F5B8-4ACC-BADB-9B076F35C248}" dt="2024-04-03T15:42:14.179" v="645" actId="1076"/>
          <ac:picMkLst>
            <pc:docMk/>
            <pc:sldMk cId="1931062165" sldId="301"/>
            <ac:picMk id="13" creationId="{E4C91B67-7605-8961-FE92-7316DC95131A}"/>
          </ac:picMkLst>
        </pc:picChg>
        <pc:picChg chg="add mod">
          <ac:chgData name="김훈곤(교원)" userId="1235dd0d-1894-42ea-b761-dd9401a672ed" providerId="ADAL" clId="{15E7AB9C-F5B8-4ACC-BADB-9B076F35C248}" dt="2024-04-03T15:42:14.179" v="645" actId="1076"/>
          <ac:picMkLst>
            <pc:docMk/>
            <pc:sldMk cId="1931062165" sldId="301"/>
            <ac:picMk id="15" creationId="{2D0D10A2-AB65-65F9-3F61-9E130013E64A}"/>
          </ac:picMkLst>
        </pc:picChg>
      </pc:sldChg>
      <pc:sldChg chg="addSp delSp modSp add mod">
        <pc:chgData name="김훈곤(교원)" userId="1235dd0d-1894-42ea-b761-dd9401a672ed" providerId="ADAL" clId="{15E7AB9C-F5B8-4ACC-BADB-9B076F35C248}" dt="2024-04-03T16:08:16.374" v="910" actId="1076"/>
        <pc:sldMkLst>
          <pc:docMk/>
          <pc:sldMk cId="1768926116" sldId="302"/>
        </pc:sldMkLst>
        <pc:spChg chg="mod">
          <ac:chgData name="김훈곤(교원)" userId="1235dd0d-1894-42ea-b761-dd9401a672ed" providerId="ADAL" clId="{15E7AB9C-F5B8-4ACC-BADB-9B076F35C248}" dt="2024-04-03T15:53:24.125" v="774" actId="20577"/>
          <ac:spMkLst>
            <pc:docMk/>
            <pc:sldMk cId="1768926116" sldId="302"/>
            <ac:spMk id="2" creationId="{A880BC12-6902-FF23-07D3-0974A2C62D90}"/>
          </ac:spMkLst>
        </pc:spChg>
        <pc:picChg chg="add mod">
          <ac:chgData name="김훈곤(교원)" userId="1235dd0d-1894-42ea-b761-dd9401a672ed" providerId="ADAL" clId="{15E7AB9C-F5B8-4ACC-BADB-9B076F35C248}" dt="2024-04-03T16:08:16.374" v="910" actId="1076"/>
          <ac:picMkLst>
            <pc:docMk/>
            <pc:sldMk cId="1768926116" sldId="302"/>
            <ac:picMk id="4" creationId="{E72BC791-E7E0-7E01-8756-2FB4C819FD26}"/>
          </ac:picMkLst>
        </pc:picChg>
        <pc:picChg chg="del">
          <ac:chgData name="김훈곤(교원)" userId="1235dd0d-1894-42ea-b761-dd9401a672ed" providerId="ADAL" clId="{15E7AB9C-F5B8-4ACC-BADB-9B076F35C248}" dt="2024-04-03T16:07:53.055" v="903" actId="478"/>
          <ac:picMkLst>
            <pc:docMk/>
            <pc:sldMk cId="1768926116" sldId="302"/>
            <ac:picMk id="7" creationId="{B313E8CB-0DE5-67FE-0394-1813543F4A22}"/>
          </ac:picMkLst>
        </pc:picChg>
      </pc:sldChg>
      <pc:sldChg chg="addSp delSp modSp add mod">
        <pc:chgData name="김훈곤(교원)" userId="1235dd0d-1894-42ea-b761-dd9401a672ed" providerId="ADAL" clId="{15E7AB9C-F5B8-4ACC-BADB-9B076F35C248}" dt="2024-04-03T15:52:39.301" v="758" actId="1036"/>
        <pc:sldMkLst>
          <pc:docMk/>
          <pc:sldMk cId="1920255071" sldId="303"/>
        </pc:sldMkLst>
        <pc:spChg chg="add del mod">
          <ac:chgData name="김훈곤(교원)" userId="1235dd0d-1894-42ea-b761-dd9401a672ed" providerId="ADAL" clId="{15E7AB9C-F5B8-4ACC-BADB-9B076F35C248}" dt="2024-04-03T15:44:20.353" v="650" actId="478"/>
          <ac:spMkLst>
            <pc:docMk/>
            <pc:sldMk cId="1920255071" sldId="303"/>
            <ac:spMk id="10" creationId="{8245425C-9BFB-A97C-A4AC-722F262FA834}"/>
          </ac:spMkLst>
        </pc:spChg>
        <pc:spChg chg="add mod">
          <ac:chgData name="김훈곤(교원)" userId="1235dd0d-1894-42ea-b761-dd9401a672ed" providerId="ADAL" clId="{15E7AB9C-F5B8-4ACC-BADB-9B076F35C248}" dt="2024-04-03T15:50:53.715" v="737" actId="14100"/>
          <ac:spMkLst>
            <pc:docMk/>
            <pc:sldMk cId="1920255071" sldId="303"/>
            <ac:spMk id="20" creationId="{2A311A1D-DD0B-E4AB-6214-17AD5220BE9B}"/>
          </ac:spMkLst>
        </pc:spChg>
        <pc:spChg chg="add mod">
          <ac:chgData name="김훈곤(교원)" userId="1235dd0d-1894-42ea-b761-dd9401a672ed" providerId="ADAL" clId="{15E7AB9C-F5B8-4ACC-BADB-9B076F35C248}" dt="2024-04-03T15:47:21.169" v="716" actId="1076"/>
          <ac:spMkLst>
            <pc:docMk/>
            <pc:sldMk cId="1920255071" sldId="303"/>
            <ac:spMk id="24" creationId="{068EEEFE-737F-83E7-A0F3-DAB38F0E18E8}"/>
          </ac:spMkLst>
        </pc:spChg>
        <pc:spChg chg="add mod">
          <ac:chgData name="김훈곤(교원)" userId="1235dd0d-1894-42ea-b761-dd9401a672ed" providerId="ADAL" clId="{15E7AB9C-F5B8-4ACC-BADB-9B076F35C248}" dt="2024-04-03T15:48:27.948" v="729" actId="1076"/>
          <ac:spMkLst>
            <pc:docMk/>
            <pc:sldMk cId="1920255071" sldId="303"/>
            <ac:spMk id="25" creationId="{BB8B1F3F-500D-CCF7-2735-2B75031F2671}"/>
          </ac:spMkLst>
        </pc:spChg>
        <pc:spChg chg="add">
          <ac:chgData name="김훈곤(교원)" userId="1235dd0d-1894-42ea-b761-dd9401a672ed" providerId="ADAL" clId="{15E7AB9C-F5B8-4ACC-BADB-9B076F35C248}" dt="2024-04-03T15:48:09.679" v="726" actId="11529"/>
          <ac:spMkLst>
            <pc:docMk/>
            <pc:sldMk cId="1920255071" sldId="303"/>
            <ac:spMk id="31" creationId="{D805B4B5-B79F-C74B-04E1-19C4E669507E}"/>
          </ac:spMkLst>
        </pc:spChg>
        <pc:spChg chg="add mod">
          <ac:chgData name="김훈곤(교원)" userId="1235dd0d-1894-42ea-b761-dd9401a672ed" providerId="ADAL" clId="{15E7AB9C-F5B8-4ACC-BADB-9B076F35C248}" dt="2024-04-03T15:48:19.391" v="728" actId="1076"/>
          <ac:spMkLst>
            <pc:docMk/>
            <pc:sldMk cId="1920255071" sldId="303"/>
            <ac:spMk id="32" creationId="{5B208E70-53DB-8644-9230-CBE219F7204A}"/>
          </ac:spMkLst>
        </pc:spChg>
        <pc:spChg chg="add">
          <ac:chgData name="김훈곤(교원)" userId="1235dd0d-1894-42ea-b761-dd9401a672ed" providerId="ADAL" clId="{15E7AB9C-F5B8-4ACC-BADB-9B076F35C248}" dt="2024-04-03T15:51:14.401" v="740" actId="11529"/>
          <ac:spMkLst>
            <pc:docMk/>
            <pc:sldMk cId="1920255071" sldId="303"/>
            <ac:spMk id="36" creationId="{BB71A40F-3BB6-DD9B-9A16-12797D61EDE8}"/>
          </ac:spMkLst>
        </pc:spChg>
        <pc:spChg chg="add mod">
          <ac:chgData name="김훈곤(교원)" userId="1235dd0d-1894-42ea-b761-dd9401a672ed" providerId="ADAL" clId="{15E7AB9C-F5B8-4ACC-BADB-9B076F35C248}" dt="2024-04-03T15:52:32.317" v="754" actId="14100"/>
          <ac:spMkLst>
            <pc:docMk/>
            <pc:sldMk cId="1920255071" sldId="303"/>
            <ac:spMk id="37" creationId="{897A74E4-424B-F713-F2CE-8DEB93B31592}"/>
          </ac:spMkLst>
        </pc:spChg>
        <pc:spChg chg="add del">
          <ac:chgData name="김훈곤(교원)" userId="1235dd0d-1894-42ea-b761-dd9401a672ed" providerId="ADAL" clId="{15E7AB9C-F5B8-4ACC-BADB-9B076F35C248}" dt="2024-04-03T15:51:55.340" v="747" actId="478"/>
          <ac:spMkLst>
            <pc:docMk/>
            <pc:sldMk cId="1920255071" sldId="303"/>
            <ac:spMk id="38" creationId="{2DD9BC49-3B31-267D-FD52-62EA0E6E73CE}"/>
          </ac:spMkLst>
        </pc:spChg>
        <pc:spChg chg="add mod">
          <ac:chgData name="김훈곤(교원)" userId="1235dd0d-1894-42ea-b761-dd9401a672ed" providerId="ADAL" clId="{15E7AB9C-F5B8-4ACC-BADB-9B076F35C248}" dt="2024-04-03T15:52:39.301" v="758" actId="1036"/>
          <ac:spMkLst>
            <pc:docMk/>
            <pc:sldMk cId="1920255071" sldId="303"/>
            <ac:spMk id="39" creationId="{31A36349-F6C9-4343-54F4-BE8120601FD1}"/>
          </ac:spMkLst>
        </pc:spChg>
        <pc:picChg chg="add del mod">
          <ac:chgData name="김훈곤(교원)" userId="1235dd0d-1894-42ea-b761-dd9401a672ed" providerId="ADAL" clId="{15E7AB9C-F5B8-4ACC-BADB-9B076F35C248}" dt="2024-04-03T15:44:36.075" v="656" actId="478"/>
          <ac:picMkLst>
            <pc:docMk/>
            <pc:sldMk cId="1920255071" sldId="303"/>
            <ac:picMk id="4" creationId="{018C7CF3-20D6-1C00-B308-461A9F1CD3B9}"/>
          </ac:picMkLst>
        </pc:picChg>
        <pc:picChg chg="add mod">
          <ac:chgData name="김훈곤(교원)" userId="1235dd0d-1894-42ea-b761-dd9401a672ed" providerId="ADAL" clId="{15E7AB9C-F5B8-4ACC-BADB-9B076F35C248}" dt="2024-04-03T15:44:25.809" v="652" actId="14100"/>
          <ac:picMkLst>
            <pc:docMk/>
            <pc:sldMk cId="1920255071" sldId="303"/>
            <ac:picMk id="6" creationId="{A42695CD-BA70-F641-B2C5-AA6881B5191A}"/>
          </ac:picMkLst>
        </pc:picChg>
        <pc:picChg chg="add del mod">
          <ac:chgData name="김훈곤(교원)" userId="1235dd0d-1894-42ea-b761-dd9401a672ed" providerId="ADAL" clId="{15E7AB9C-F5B8-4ACC-BADB-9B076F35C248}" dt="2024-04-03T15:51:03.005" v="739" actId="478"/>
          <ac:picMkLst>
            <pc:docMk/>
            <pc:sldMk cId="1920255071" sldId="303"/>
            <ac:picMk id="8" creationId="{38F66F22-3BE0-D7F9-5D70-01D3F098C078}"/>
          </ac:picMkLst>
        </pc:picChg>
        <pc:picChg chg="del">
          <ac:chgData name="김훈곤(교원)" userId="1235dd0d-1894-42ea-b761-dd9401a672ed" providerId="ADAL" clId="{15E7AB9C-F5B8-4ACC-BADB-9B076F35C248}" dt="2024-04-03T15:44:15.371" v="649" actId="478"/>
          <ac:picMkLst>
            <pc:docMk/>
            <pc:sldMk cId="1920255071" sldId="303"/>
            <ac:picMk id="11" creationId="{7E8DCD35-6FF8-DA16-CE1F-27048232B719}"/>
          </ac:picMkLst>
        </pc:picChg>
        <pc:picChg chg="add del mod">
          <ac:chgData name="김훈곤(교원)" userId="1235dd0d-1894-42ea-b761-dd9401a672ed" providerId="ADAL" clId="{15E7AB9C-F5B8-4ACC-BADB-9B076F35C248}" dt="2024-04-03T15:51:02.040" v="738" actId="478"/>
          <ac:picMkLst>
            <pc:docMk/>
            <pc:sldMk cId="1920255071" sldId="303"/>
            <ac:picMk id="12" creationId="{CA693169-B824-658D-8DCE-76BDD490D5D5}"/>
          </ac:picMkLst>
        </pc:picChg>
        <pc:picChg chg="del">
          <ac:chgData name="김훈곤(교원)" userId="1235dd0d-1894-42ea-b761-dd9401a672ed" providerId="ADAL" clId="{15E7AB9C-F5B8-4ACC-BADB-9B076F35C248}" dt="2024-04-03T15:44:15.371" v="649" actId="478"/>
          <ac:picMkLst>
            <pc:docMk/>
            <pc:sldMk cId="1920255071" sldId="303"/>
            <ac:picMk id="13" creationId="{E4C91B67-7605-8961-FE92-7316DC95131A}"/>
          </ac:picMkLst>
        </pc:picChg>
        <pc:picChg chg="add mod">
          <ac:chgData name="김훈곤(교원)" userId="1235dd0d-1894-42ea-b761-dd9401a672ed" providerId="ADAL" clId="{15E7AB9C-F5B8-4ACC-BADB-9B076F35C248}" dt="2024-04-03T15:47:30.948" v="720" actId="1076"/>
          <ac:picMkLst>
            <pc:docMk/>
            <pc:sldMk cId="1920255071" sldId="303"/>
            <ac:picMk id="26" creationId="{52D2D8AF-1B78-DFB5-BCFD-C880C31FEE15}"/>
          </ac:picMkLst>
        </pc:picChg>
        <pc:picChg chg="add mod">
          <ac:chgData name="김훈곤(교원)" userId="1235dd0d-1894-42ea-b761-dd9401a672ed" providerId="ADAL" clId="{15E7AB9C-F5B8-4ACC-BADB-9B076F35C248}" dt="2024-04-03T15:50:36.329" v="732" actId="1076"/>
          <ac:picMkLst>
            <pc:docMk/>
            <pc:sldMk cId="1920255071" sldId="303"/>
            <ac:picMk id="34" creationId="{88523F23-9AA5-8DB2-170A-405F095C06CF}"/>
          </ac:picMkLst>
        </pc:picChg>
        <pc:picChg chg="add mod">
          <ac:chgData name="김훈곤(교원)" userId="1235dd0d-1894-42ea-b761-dd9401a672ed" providerId="ADAL" clId="{15E7AB9C-F5B8-4ACC-BADB-9B076F35C248}" dt="2024-04-03T15:50:46.358" v="736" actId="1076"/>
          <ac:picMkLst>
            <pc:docMk/>
            <pc:sldMk cId="1920255071" sldId="303"/>
            <ac:picMk id="35" creationId="{6BDE58F3-A39E-1430-45CE-568844A3CC39}"/>
          </ac:picMkLst>
        </pc:picChg>
        <pc:cxnChg chg="add del mod">
          <ac:chgData name="김훈곤(교원)" userId="1235dd0d-1894-42ea-b761-dd9401a672ed" providerId="ADAL" clId="{15E7AB9C-F5B8-4ACC-BADB-9B076F35C248}" dt="2024-04-03T15:45:15.088" v="663" actId="478"/>
          <ac:cxnSpMkLst>
            <pc:docMk/>
            <pc:sldMk cId="1920255071" sldId="303"/>
            <ac:cxnSpMk id="16" creationId="{6ACBDF3B-67F2-E013-5093-15B3714FB413}"/>
          </ac:cxnSpMkLst>
        </pc:cxnChg>
        <pc:cxnChg chg="add mod">
          <ac:chgData name="김훈곤(교원)" userId="1235dd0d-1894-42ea-b761-dd9401a672ed" providerId="ADAL" clId="{15E7AB9C-F5B8-4ACC-BADB-9B076F35C248}" dt="2024-04-03T15:46:26.925" v="672" actId="1076"/>
          <ac:cxnSpMkLst>
            <pc:docMk/>
            <pc:sldMk cId="1920255071" sldId="303"/>
            <ac:cxnSpMk id="22" creationId="{8FEA2320-5743-760C-D940-B2B03E76E7D9}"/>
          </ac:cxnSpMkLst>
        </pc:cxnChg>
        <pc:cxnChg chg="add mod">
          <ac:chgData name="김훈곤(교원)" userId="1235dd0d-1894-42ea-b761-dd9401a672ed" providerId="ADAL" clId="{15E7AB9C-F5B8-4ACC-BADB-9B076F35C248}" dt="2024-04-03T15:46:35.960" v="674" actId="1076"/>
          <ac:cxnSpMkLst>
            <pc:docMk/>
            <pc:sldMk cId="1920255071" sldId="303"/>
            <ac:cxnSpMk id="23" creationId="{81376481-068B-8D57-ABFD-925FB5D2A1D8}"/>
          </ac:cxnSpMkLst>
        </pc:cxnChg>
        <pc:cxnChg chg="add del mod">
          <ac:chgData name="김훈곤(교원)" userId="1235dd0d-1894-42ea-b761-dd9401a672ed" providerId="ADAL" clId="{15E7AB9C-F5B8-4ACC-BADB-9B076F35C248}" dt="2024-04-03T15:47:55.413" v="725" actId="478"/>
          <ac:cxnSpMkLst>
            <pc:docMk/>
            <pc:sldMk cId="1920255071" sldId="303"/>
            <ac:cxnSpMk id="28" creationId="{568F1E15-147C-2BD2-3B4A-7E84E410EF05}"/>
          </ac:cxnSpMkLst>
        </pc:cxnChg>
      </pc:sldChg>
      <pc:sldChg chg="modSp new mod">
        <pc:chgData name="김훈곤(교원)" userId="1235dd0d-1894-42ea-b761-dd9401a672ed" providerId="ADAL" clId="{15E7AB9C-F5B8-4ACC-BADB-9B076F35C248}" dt="2024-04-03T18:13:44.296" v="1059" actId="27636"/>
        <pc:sldMkLst>
          <pc:docMk/>
          <pc:sldMk cId="3032381050" sldId="304"/>
        </pc:sldMkLst>
        <pc:spChg chg="mod">
          <ac:chgData name="김훈곤(교원)" userId="1235dd0d-1894-42ea-b761-dd9401a672ed" providerId="ADAL" clId="{15E7AB9C-F5B8-4ACC-BADB-9B076F35C248}" dt="2024-04-03T15:54:23.128" v="874" actId="20577"/>
          <ac:spMkLst>
            <pc:docMk/>
            <pc:sldMk cId="3032381050" sldId="304"/>
            <ac:spMk id="2" creationId="{9F24C72C-8BA3-A350-7893-9C6C06C38C42}"/>
          </ac:spMkLst>
        </pc:spChg>
        <pc:spChg chg="mod">
          <ac:chgData name="김훈곤(교원)" userId="1235dd0d-1894-42ea-b761-dd9401a672ed" providerId="ADAL" clId="{15E7AB9C-F5B8-4ACC-BADB-9B076F35C248}" dt="2024-04-03T18:13:44.296" v="1059" actId="27636"/>
          <ac:spMkLst>
            <pc:docMk/>
            <pc:sldMk cId="3032381050" sldId="304"/>
            <ac:spMk id="3" creationId="{D1D5FEB9-E574-792B-FCE5-C0FB3820D3B9}"/>
          </ac:spMkLst>
        </pc:spChg>
      </pc:sldChg>
    </pc:docChg>
  </pc:docChgLst>
  <pc:docChgLst>
    <pc:chgData name="김훈곤(교원)" userId="1235dd0d-1894-42ea-b761-dd9401a672ed" providerId="ADAL" clId="{7EC6D3F9-C761-4151-B4F4-BA94324F7E4F}"/>
    <pc:docChg chg="undo custSel addSld delSld modSld sldOrd">
      <pc:chgData name="김훈곤(교원)" userId="1235dd0d-1894-42ea-b761-dd9401a672ed" providerId="ADAL" clId="{7EC6D3F9-C761-4151-B4F4-BA94324F7E4F}" dt="2024-04-03T15:02:52.150" v="2271" actId="20577"/>
      <pc:docMkLst>
        <pc:docMk/>
      </pc:docMkLst>
      <pc:sldChg chg="modSp mod">
        <pc:chgData name="김훈곤(교원)" userId="1235dd0d-1894-42ea-b761-dd9401a672ed" providerId="ADAL" clId="{7EC6D3F9-C761-4151-B4F4-BA94324F7E4F}" dt="2024-03-20T11:21:21.505" v="35" actId="20577"/>
        <pc:sldMkLst>
          <pc:docMk/>
          <pc:sldMk cId="465877598" sldId="256"/>
        </pc:sldMkLst>
        <pc:spChg chg="mod">
          <ac:chgData name="김훈곤(교원)" userId="1235dd0d-1894-42ea-b761-dd9401a672ed" providerId="ADAL" clId="{7EC6D3F9-C761-4151-B4F4-BA94324F7E4F}" dt="2024-03-20T11:21:21.505" v="35" actId="20577"/>
          <ac:spMkLst>
            <pc:docMk/>
            <pc:sldMk cId="465877598" sldId="256"/>
            <ac:spMk id="3" creationId="{62173020-5AD1-65D9-7423-C1C6F3C9FB5E}"/>
          </ac:spMkLst>
        </pc:spChg>
      </pc:sldChg>
      <pc:sldChg chg="addSp delSp modSp mod chgLayout">
        <pc:chgData name="김훈곤(교원)" userId="1235dd0d-1894-42ea-b761-dd9401a672ed" providerId="ADAL" clId="{7EC6D3F9-C761-4151-B4F4-BA94324F7E4F}" dt="2024-03-20T11:25:42.044" v="429" actId="20577"/>
        <pc:sldMkLst>
          <pc:docMk/>
          <pc:sldMk cId="3597046173" sldId="258"/>
        </pc:sldMkLst>
        <pc:spChg chg="mod ord">
          <ac:chgData name="김훈곤(교원)" userId="1235dd0d-1894-42ea-b761-dd9401a672ed" providerId="ADAL" clId="{7EC6D3F9-C761-4151-B4F4-BA94324F7E4F}" dt="2024-03-20T11:21:36.534" v="39" actId="700"/>
          <ac:spMkLst>
            <pc:docMk/>
            <pc:sldMk cId="3597046173" sldId="258"/>
            <ac:spMk id="2" creationId="{02865C4B-036C-215B-A2B7-A8D57DC709A2}"/>
          </ac:spMkLst>
        </pc:spChg>
        <pc:spChg chg="add mod ord">
          <ac:chgData name="김훈곤(교원)" userId="1235dd0d-1894-42ea-b761-dd9401a672ed" providerId="ADAL" clId="{7EC6D3F9-C761-4151-B4F4-BA94324F7E4F}" dt="2024-03-20T11:25:42.044" v="429" actId="20577"/>
          <ac:spMkLst>
            <pc:docMk/>
            <pc:sldMk cId="3597046173" sldId="258"/>
            <ac:spMk id="3" creationId="{21010CA7-BC20-8725-F41D-A07E05008F79}"/>
          </ac:spMkLst>
        </pc:spChg>
        <pc:picChg chg="del">
          <ac:chgData name="김훈곤(교원)" userId="1235dd0d-1894-42ea-b761-dd9401a672ed" providerId="ADAL" clId="{7EC6D3F9-C761-4151-B4F4-BA94324F7E4F}" dt="2024-03-20T11:21:30.409" v="37" actId="478"/>
          <ac:picMkLst>
            <pc:docMk/>
            <pc:sldMk cId="3597046173" sldId="258"/>
            <ac:picMk id="5" creationId="{0FAFACF1-6C5D-7D97-18EF-58417D6C1768}"/>
          </ac:picMkLst>
        </pc:picChg>
        <pc:picChg chg="del">
          <ac:chgData name="김훈곤(교원)" userId="1235dd0d-1894-42ea-b761-dd9401a672ed" providerId="ADAL" clId="{7EC6D3F9-C761-4151-B4F4-BA94324F7E4F}" dt="2024-03-20T11:21:30.967" v="38" actId="478"/>
          <ac:picMkLst>
            <pc:docMk/>
            <pc:sldMk cId="3597046173" sldId="258"/>
            <ac:picMk id="7" creationId="{DD32A08F-8D84-05B3-54D7-8570CEBEDA30}"/>
          </ac:picMkLst>
        </pc:picChg>
      </pc:sldChg>
      <pc:sldChg chg="del">
        <pc:chgData name="김훈곤(교원)" userId="1235dd0d-1894-42ea-b761-dd9401a672ed" providerId="ADAL" clId="{7EC6D3F9-C761-4151-B4F4-BA94324F7E4F}" dt="2024-03-20T11:21:28.305" v="36" actId="47"/>
        <pc:sldMkLst>
          <pc:docMk/>
          <pc:sldMk cId="2294366518" sldId="259"/>
        </pc:sldMkLst>
      </pc:sldChg>
      <pc:sldChg chg="del">
        <pc:chgData name="김훈곤(교원)" userId="1235dd0d-1894-42ea-b761-dd9401a672ed" providerId="ADAL" clId="{7EC6D3F9-C761-4151-B4F4-BA94324F7E4F}" dt="2024-03-20T11:21:28.305" v="36" actId="47"/>
        <pc:sldMkLst>
          <pc:docMk/>
          <pc:sldMk cId="2631088896" sldId="260"/>
        </pc:sldMkLst>
      </pc:sldChg>
      <pc:sldChg chg="del">
        <pc:chgData name="김훈곤(교원)" userId="1235dd0d-1894-42ea-b761-dd9401a672ed" providerId="ADAL" clId="{7EC6D3F9-C761-4151-B4F4-BA94324F7E4F}" dt="2024-03-20T11:26:56.759" v="430" actId="47"/>
        <pc:sldMkLst>
          <pc:docMk/>
          <pc:sldMk cId="3229957879" sldId="261"/>
        </pc:sldMkLst>
      </pc:sldChg>
      <pc:sldChg chg="del">
        <pc:chgData name="김훈곤(교원)" userId="1235dd0d-1894-42ea-b761-dd9401a672ed" providerId="ADAL" clId="{7EC6D3F9-C761-4151-B4F4-BA94324F7E4F}" dt="2024-03-20T11:26:56.759" v="430" actId="47"/>
        <pc:sldMkLst>
          <pc:docMk/>
          <pc:sldMk cId="3989207921" sldId="263"/>
        </pc:sldMkLst>
      </pc:sldChg>
      <pc:sldChg chg="del">
        <pc:chgData name="김훈곤(교원)" userId="1235dd0d-1894-42ea-b761-dd9401a672ed" providerId="ADAL" clId="{7EC6D3F9-C761-4151-B4F4-BA94324F7E4F}" dt="2024-03-20T11:26:56.759" v="430" actId="47"/>
        <pc:sldMkLst>
          <pc:docMk/>
          <pc:sldMk cId="197684127" sldId="266"/>
        </pc:sldMkLst>
      </pc:sldChg>
      <pc:sldChg chg="del">
        <pc:chgData name="김훈곤(교원)" userId="1235dd0d-1894-42ea-b761-dd9401a672ed" providerId="ADAL" clId="{7EC6D3F9-C761-4151-B4F4-BA94324F7E4F}" dt="2024-03-20T11:26:56.759" v="430" actId="47"/>
        <pc:sldMkLst>
          <pc:docMk/>
          <pc:sldMk cId="3321717914" sldId="271"/>
        </pc:sldMkLst>
      </pc:sldChg>
      <pc:sldChg chg="del">
        <pc:chgData name="김훈곤(교원)" userId="1235dd0d-1894-42ea-b761-dd9401a672ed" providerId="ADAL" clId="{7EC6D3F9-C761-4151-B4F4-BA94324F7E4F}" dt="2024-03-20T11:26:56.759" v="430" actId="47"/>
        <pc:sldMkLst>
          <pc:docMk/>
          <pc:sldMk cId="2411349820" sldId="272"/>
        </pc:sldMkLst>
      </pc:sldChg>
      <pc:sldChg chg="del">
        <pc:chgData name="김훈곤(교원)" userId="1235dd0d-1894-42ea-b761-dd9401a672ed" providerId="ADAL" clId="{7EC6D3F9-C761-4151-B4F4-BA94324F7E4F}" dt="2024-03-20T11:26:56.759" v="430" actId="47"/>
        <pc:sldMkLst>
          <pc:docMk/>
          <pc:sldMk cId="2833661833" sldId="273"/>
        </pc:sldMkLst>
      </pc:sldChg>
      <pc:sldChg chg="del">
        <pc:chgData name="김훈곤(교원)" userId="1235dd0d-1894-42ea-b761-dd9401a672ed" providerId="ADAL" clId="{7EC6D3F9-C761-4151-B4F4-BA94324F7E4F}" dt="2024-03-20T11:26:56.759" v="430" actId="47"/>
        <pc:sldMkLst>
          <pc:docMk/>
          <pc:sldMk cId="1992392199" sldId="274"/>
        </pc:sldMkLst>
      </pc:sldChg>
      <pc:sldChg chg="del">
        <pc:chgData name="김훈곤(교원)" userId="1235dd0d-1894-42ea-b761-dd9401a672ed" providerId="ADAL" clId="{7EC6D3F9-C761-4151-B4F4-BA94324F7E4F}" dt="2024-03-20T11:26:56.759" v="430" actId="47"/>
        <pc:sldMkLst>
          <pc:docMk/>
          <pc:sldMk cId="1683493022" sldId="275"/>
        </pc:sldMkLst>
      </pc:sldChg>
      <pc:sldChg chg="modSp mod">
        <pc:chgData name="김훈곤(교원)" userId="1235dd0d-1894-42ea-b761-dd9401a672ed" providerId="ADAL" clId="{7EC6D3F9-C761-4151-B4F4-BA94324F7E4F}" dt="2024-03-20T11:29:52.579" v="487" actId="20577"/>
        <pc:sldMkLst>
          <pc:docMk/>
          <pc:sldMk cId="2906759172" sldId="277"/>
        </pc:sldMkLst>
        <pc:spChg chg="mod">
          <ac:chgData name="김훈곤(교원)" userId="1235dd0d-1894-42ea-b761-dd9401a672ed" providerId="ADAL" clId="{7EC6D3F9-C761-4151-B4F4-BA94324F7E4F}" dt="2024-03-20T11:28:33.982" v="472" actId="20577"/>
          <ac:spMkLst>
            <pc:docMk/>
            <pc:sldMk cId="2906759172" sldId="277"/>
            <ac:spMk id="2" creationId="{E819CCF5-44A9-321B-4798-2DD9613C7BCC}"/>
          </ac:spMkLst>
        </pc:spChg>
        <pc:spChg chg="mod">
          <ac:chgData name="김훈곤(교원)" userId="1235dd0d-1894-42ea-b761-dd9401a672ed" providerId="ADAL" clId="{7EC6D3F9-C761-4151-B4F4-BA94324F7E4F}" dt="2024-03-20T11:29:52.579" v="487" actId="20577"/>
          <ac:spMkLst>
            <pc:docMk/>
            <pc:sldMk cId="2906759172" sldId="277"/>
            <ac:spMk id="3" creationId="{86486EF9-CC0F-6563-6125-2D639523C18C}"/>
          </ac:spMkLst>
        </pc:spChg>
      </pc:sldChg>
      <pc:sldChg chg="addSp modSp add mod">
        <pc:chgData name="김훈곤(교원)" userId="1235dd0d-1894-42ea-b761-dd9401a672ed" providerId="ADAL" clId="{7EC6D3F9-C761-4151-B4F4-BA94324F7E4F}" dt="2024-03-20T11:35:39.483" v="494"/>
        <pc:sldMkLst>
          <pc:docMk/>
          <pc:sldMk cId="2384573079" sldId="278"/>
        </pc:sldMkLst>
        <pc:spChg chg="mod">
          <ac:chgData name="김훈곤(교원)" userId="1235dd0d-1894-42ea-b761-dd9401a672ed" providerId="ADAL" clId="{7EC6D3F9-C761-4151-B4F4-BA94324F7E4F}" dt="2024-03-20T11:33:49.366" v="491" actId="20577"/>
          <ac:spMkLst>
            <pc:docMk/>
            <pc:sldMk cId="2384573079" sldId="278"/>
            <ac:spMk id="2" creationId="{02865C4B-036C-215B-A2B7-A8D57DC709A2}"/>
          </ac:spMkLst>
        </pc:spChg>
        <pc:picChg chg="add mod">
          <ac:chgData name="김훈곤(교원)" userId="1235dd0d-1894-42ea-b761-dd9401a672ed" providerId="ADAL" clId="{7EC6D3F9-C761-4151-B4F4-BA94324F7E4F}" dt="2024-03-20T11:35:39.483" v="494"/>
          <ac:picMkLst>
            <pc:docMk/>
            <pc:sldMk cId="2384573079" sldId="278"/>
            <ac:picMk id="3" creationId="{2A862AD6-6F4C-0C27-8A50-F761E4B41818}"/>
          </ac:picMkLst>
        </pc:picChg>
        <pc:picChg chg="mod">
          <ac:chgData name="김훈곤(교원)" userId="1235dd0d-1894-42ea-b761-dd9401a672ed" providerId="ADAL" clId="{7EC6D3F9-C761-4151-B4F4-BA94324F7E4F}" dt="2024-03-20T11:34:04.312" v="492" actId="14826"/>
          <ac:picMkLst>
            <pc:docMk/>
            <pc:sldMk cId="2384573079" sldId="278"/>
            <ac:picMk id="5" creationId="{E94C9E07-1A2C-D2C0-2521-F0DF6CEBC655}"/>
          </ac:picMkLst>
        </pc:picChg>
      </pc:sldChg>
      <pc:sldChg chg="add del">
        <pc:chgData name="김훈곤(교원)" userId="1235dd0d-1894-42ea-b761-dd9401a672ed" providerId="ADAL" clId="{7EC6D3F9-C761-4151-B4F4-BA94324F7E4F}" dt="2024-03-20T11:35:47.796" v="496" actId="47"/>
        <pc:sldMkLst>
          <pc:docMk/>
          <pc:sldMk cId="1459757211" sldId="279"/>
        </pc:sldMkLst>
      </pc:sldChg>
      <pc:sldChg chg="modSp add mod">
        <pc:chgData name="김훈곤(교원)" userId="1235dd0d-1894-42ea-b761-dd9401a672ed" providerId="ADAL" clId="{7EC6D3F9-C761-4151-B4F4-BA94324F7E4F}" dt="2024-03-20T11:39:28.910" v="506" actId="20577"/>
        <pc:sldMkLst>
          <pc:docMk/>
          <pc:sldMk cId="2429734199" sldId="279"/>
        </pc:sldMkLst>
        <pc:spChg chg="mod">
          <ac:chgData name="김훈곤(교원)" userId="1235dd0d-1894-42ea-b761-dd9401a672ed" providerId="ADAL" clId="{7EC6D3F9-C761-4151-B4F4-BA94324F7E4F}" dt="2024-03-20T11:39:28.910" v="506" actId="20577"/>
          <ac:spMkLst>
            <pc:docMk/>
            <pc:sldMk cId="2429734199" sldId="279"/>
            <ac:spMk id="2" creationId="{02865C4B-036C-215B-A2B7-A8D57DC709A2}"/>
          </ac:spMkLst>
        </pc:spChg>
        <pc:picChg chg="mod">
          <ac:chgData name="김훈곤(교원)" userId="1235dd0d-1894-42ea-b761-dd9401a672ed" providerId="ADAL" clId="{7EC6D3F9-C761-4151-B4F4-BA94324F7E4F}" dt="2024-03-20T11:39:11.457" v="498" actId="14826"/>
          <ac:picMkLst>
            <pc:docMk/>
            <pc:sldMk cId="2429734199" sldId="279"/>
            <ac:picMk id="5" creationId="{E94C9E07-1A2C-D2C0-2521-F0DF6CEBC655}"/>
          </ac:picMkLst>
        </pc:picChg>
      </pc:sldChg>
      <pc:sldChg chg="modSp add mod">
        <pc:chgData name="김훈곤(교원)" userId="1235dd0d-1894-42ea-b761-dd9401a672ed" providerId="ADAL" clId="{7EC6D3F9-C761-4151-B4F4-BA94324F7E4F}" dt="2024-03-20T11:39:46.851" v="509" actId="1076"/>
        <pc:sldMkLst>
          <pc:docMk/>
          <pc:sldMk cId="4254322413" sldId="280"/>
        </pc:sldMkLst>
        <pc:picChg chg="mod">
          <ac:chgData name="김훈곤(교원)" userId="1235dd0d-1894-42ea-b761-dd9401a672ed" providerId="ADAL" clId="{7EC6D3F9-C761-4151-B4F4-BA94324F7E4F}" dt="2024-03-20T11:39:46.851" v="509" actId="1076"/>
          <ac:picMkLst>
            <pc:docMk/>
            <pc:sldMk cId="4254322413" sldId="280"/>
            <ac:picMk id="5" creationId="{E94C9E07-1A2C-D2C0-2521-F0DF6CEBC655}"/>
          </ac:picMkLst>
        </pc:picChg>
      </pc:sldChg>
      <pc:sldChg chg="addSp delSp modSp add mod ord">
        <pc:chgData name="김훈곤(교원)" userId="1235dd0d-1894-42ea-b761-dd9401a672ed" providerId="ADAL" clId="{7EC6D3F9-C761-4151-B4F4-BA94324F7E4F}" dt="2024-03-20T11:55:46.796" v="606" actId="1076"/>
        <pc:sldMkLst>
          <pc:docMk/>
          <pc:sldMk cId="1381979334" sldId="281"/>
        </pc:sldMkLst>
        <pc:spChg chg="del mod">
          <ac:chgData name="김훈곤(교원)" userId="1235dd0d-1894-42ea-b761-dd9401a672ed" providerId="ADAL" clId="{7EC6D3F9-C761-4151-B4F4-BA94324F7E4F}" dt="2024-03-20T11:55:33.153" v="602" actId="478"/>
          <ac:spMkLst>
            <pc:docMk/>
            <pc:sldMk cId="1381979334" sldId="281"/>
            <ac:spMk id="2" creationId="{02865C4B-036C-215B-A2B7-A8D57DC709A2}"/>
          </ac:spMkLst>
        </pc:spChg>
        <pc:spChg chg="add del mod">
          <ac:chgData name="김훈곤(교원)" userId="1235dd0d-1894-42ea-b761-dd9401a672ed" providerId="ADAL" clId="{7EC6D3F9-C761-4151-B4F4-BA94324F7E4F}" dt="2024-03-20T11:55:38.204" v="603" actId="478"/>
          <ac:spMkLst>
            <pc:docMk/>
            <pc:sldMk cId="1381979334" sldId="281"/>
            <ac:spMk id="4" creationId="{D59654A1-56C9-6462-C6A2-4E85517F9489}"/>
          </ac:spMkLst>
        </pc:spChg>
        <pc:picChg chg="mod">
          <ac:chgData name="김훈곤(교원)" userId="1235dd0d-1894-42ea-b761-dd9401a672ed" providerId="ADAL" clId="{7EC6D3F9-C761-4151-B4F4-BA94324F7E4F}" dt="2024-03-20T11:55:46.796" v="606" actId="1076"/>
          <ac:picMkLst>
            <pc:docMk/>
            <pc:sldMk cId="1381979334" sldId="281"/>
            <ac:picMk id="9" creationId="{F14A09E5-0C19-618F-C951-41F52FA48674}"/>
          </ac:picMkLst>
        </pc:picChg>
      </pc:sldChg>
      <pc:sldChg chg="addSp modSp add del mod ord">
        <pc:chgData name="김훈곤(교원)" userId="1235dd0d-1894-42ea-b761-dd9401a672ed" providerId="ADAL" clId="{7EC6D3F9-C761-4151-B4F4-BA94324F7E4F}" dt="2024-03-20T12:16:12.671" v="663" actId="1076"/>
        <pc:sldMkLst>
          <pc:docMk/>
          <pc:sldMk cId="637734879" sldId="282"/>
        </pc:sldMkLst>
        <pc:spChg chg="mod">
          <ac:chgData name="김훈곤(교원)" userId="1235dd0d-1894-42ea-b761-dd9401a672ed" providerId="ADAL" clId="{7EC6D3F9-C761-4151-B4F4-BA94324F7E4F}" dt="2024-03-20T12:06:20.465" v="624" actId="21"/>
          <ac:spMkLst>
            <pc:docMk/>
            <pc:sldMk cId="637734879" sldId="282"/>
            <ac:spMk id="2" creationId="{02865C4B-036C-215B-A2B7-A8D57DC709A2}"/>
          </ac:spMkLst>
        </pc:spChg>
        <pc:spChg chg="add mod">
          <ac:chgData name="김훈곤(교원)" userId="1235dd0d-1894-42ea-b761-dd9401a672ed" providerId="ADAL" clId="{7EC6D3F9-C761-4151-B4F4-BA94324F7E4F}" dt="2024-03-20T12:16:12.671" v="663" actId="1076"/>
          <ac:spMkLst>
            <pc:docMk/>
            <pc:sldMk cId="637734879" sldId="282"/>
            <ac:spMk id="3" creationId="{DDEC2E8F-97A3-8CB6-AF92-480701AB49AE}"/>
          </ac:spMkLst>
        </pc:spChg>
        <pc:spChg chg="add mod">
          <ac:chgData name="김훈곤(교원)" userId="1235dd0d-1894-42ea-b761-dd9401a672ed" providerId="ADAL" clId="{7EC6D3F9-C761-4151-B4F4-BA94324F7E4F}" dt="2024-03-20T12:14:27.126" v="637" actId="208"/>
          <ac:spMkLst>
            <pc:docMk/>
            <pc:sldMk cId="637734879" sldId="282"/>
            <ac:spMk id="10" creationId="{19782EAD-41A9-119E-8CFF-4D814416D63D}"/>
          </ac:spMkLst>
        </pc:spChg>
        <pc:spChg chg="add mod">
          <ac:chgData name="김훈곤(교원)" userId="1235dd0d-1894-42ea-b761-dd9401a672ed" providerId="ADAL" clId="{7EC6D3F9-C761-4151-B4F4-BA94324F7E4F}" dt="2024-03-20T12:15:41.113" v="658" actId="1076"/>
          <ac:spMkLst>
            <pc:docMk/>
            <pc:sldMk cId="637734879" sldId="282"/>
            <ac:spMk id="11" creationId="{A5BE4983-F62D-5A06-94E9-C145408DA300}"/>
          </ac:spMkLst>
        </pc:spChg>
        <pc:picChg chg="mod">
          <ac:chgData name="김훈곤(교원)" userId="1235dd0d-1894-42ea-b761-dd9401a672ed" providerId="ADAL" clId="{7EC6D3F9-C761-4151-B4F4-BA94324F7E4F}" dt="2024-03-20T11:44:45.066" v="533" actId="14826"/>
          <ac:picMkLst>
            <pc:docMk/>
            <pc:sldMk cId="637734879" sldId="282"/>
            <ac:picMk id="9" creationId="{F14A09E5-0C19-618F-C951-41F52FA48674}"/>
          </ac:picMkLst>
        </pc:picChg>
        <pc:cxnChg chg="add mod">
          <ac:chgData name="김훈곤(교원)" userId="1235dd0d-1894-42ea-b761-dd9401a672ed" providerId="ADAL" clId="{7EC6D3F9-C761-4151-B4F4-BA94324F7E4F}" dt="2024-03-20T12:16:12.671" v="663" actId="1076"/>
          <ac:cxnSpMkLst>
            <pc:docMk/>
            <pc:sldMk cId="637734879" sldId="282"/>
            <ac:cxnSpMk id="5" creationId="{C9BA564A-9D58-C318-1336-C054266C92FB}"/>
          </ac:cxnSpMkLst>
        </pc:cxnChg>
        <pc:cxnChg chg="add mod">
          <ac:chgData name="김훈곤(교원)" userId="1235dd0d-1894-42ea-b761-dd9401a672ed" providerId="ADAL" clId="{7EC6D3F9-C761-4151-B4F4-BA94324F7E4F}" dt="2024-03-20T12:16:12.671" v="663" actId="1076"/>
          <ac:cxnSpMkLst>
            <pc:docMk/>
            <pc:sldMk cId="637734879" sldId="282"/>
            <ac:cxnSpMk id="7" creationId="{D752D6F1-0889-7DF6-459C-CBC505F7CAA0}"/>
          </ac:cxnSpMkLst>
        </pc:cxnChg>
        <pc:cxnChg chg="add mod">
          <ac:chgData name="김훈곤(교원)" userId="1235dd0d-1894-42ea-b761-dd9401a672ed" providerId="ADAL" clId="{7EC6D3F9-C761-4151-B4F4-BA94324F7E4F}" dt="2024-03-20T12:15:45.750" v="659" actId="14100"/>
          <ac:cxnSpMkLst>
            <pc:docMk/>
            <pc:sldMk cId="637734879" sldId="282"/>
            <ac:cxnSpMk id="13" creationId="{13210002-4477-7843-9752-86B3E8CE69DA}"/>
          </ac:cxnSpMkLst>
        </pc:cxnChg>
        <pc:cxnChg chg="add mod">
          <ac:chgData name="김훈곤(교원)" userId="1235dd0d-1894-42ea-b761-dd9401a672ed" providerId="ADAL" clId="{7EC6D3F9-C761-4151-B4F4-BA94324F7E4F}" dt="2024-03-20T12:15:49.149" v="660" actId="14100"/>
          <ac:cxnSpMkLst>
            <pc:docMk/>
            <pc:sldMk cId="637734879" sldId="282"/>
            <ac:cxnSpMk id="15" creationId="{7217DA2C-FCD1-1F59-3101-B70DE56BFDA7}"/>
          </ac:cxnSpMkLst>
        </pc:cxnChg>
        <pc:cxnChg chg="add mod">
          <ac:chgData name="김훈곤(교원)" userId="1235dd0d-1894-42ea-b761-dd9401a672ed" providerId="ADAL" clId="{7EC6D3F9-C761-4151-B4F4-BA94324F7E4F}" dt="2024-03-20T12:16:03.543" v="662" actId="13822"/>
          <ac:cxnSpMkLst>
            <pc:docMk/>
            <pc:sldMk cId="637734879" sldId="282"/>
            <ac:cxnSpMk id="23" creationId="{FBD34125-5163-B283-BA61-A50F1681FB78}"/>
          </ac:cxnSpMkLst>
        </pc:cxnChg>
      </pc:sldChg>
      <pc:sldChg chg="modSp add mod">
        <pc:chgData name="김훈곤(교원)" userId="1235dd0d-1894-42ea-b761-dd9401a672ed" providerId="ADAL" clId="{7EC6D3F9-C761-4151-B4F4-BA94324F7E4F}" dt="2024-03-20T12:40:16.351" v="890" actId="20577"/>
        <pc:sldMkLst>
          <pc:docMk/>
          <pc:sldMk cId="1489989454" sldId="283"/>
        </pc:sldMkLst>
        <pc:spChg chg="mod">
          <ac:chgData name="김훈곤(교원)" userId="1235dd0d-1894-42ea-b761-dd9401a672ed" providerId="ADAL" clId="{7EC6D3F9-C761-4151-B4F4-BA94324F7E4F}" dt="2024-03-20T12:40:16.351" v="890" actId="20577"/>
          <ac:spMkLst>
            <pc:docMk/>
            <pc:sldMk cId="1489989454" sldId="283"/>
            <ac:spMk id="2" creationId="{02865C4B-036C-215B-A2B7-A8D57DC709A2}"/>
          </ac:spMkLst>
        </pc:spChg>
        <pc:picChg chg="mod">
          <ac:chgData name="김훈곤(교원)" userId="1235dd0d-1894-42ea-b761-dd9401a672ed" providerId="ADAL" clId="{7EC6D3F9-C761-4151-B4F4-BA94324F7E4F}" dt="2024-03-20T11:49:09.176" v="537" actId="14826"/>
          <ac:picMkLst>
            <pc:docMk/>
            <pc:sldMk cId="1489989454" sldId="283"/>
            <ac:picMk id="9" creationId="{F14A09E5-0C19-618F-C951-41F52FA48674}"/>
          </ac:picMkLst>
        </pc:picChg>
      </pc:sldChg>
      <pc:sldChg chg="addSp delSp modSp add mod">
        <pc:chgData name="김훈곤(교원)" userId="1235dd0d-1894-42ea-b761-dd9401a672ed" providerId="ADAL" clId="{7EC6D3F9-C761-4151-B4F4-BA94324F7E4F}" dt="2024-03-20T12:22:26.517" v="702"/>
        <pc:sldMkLst>
          <pc:docMk/>
          <pc:sldMk cId="509376625" sldId="284"/>
        </pc:sldMkLst>
        <pc:spChg chg="mod">
          <ac:chgData name="김훈곤(교원)" userId="1235dd0d-1894-42ea-b761-dd9401a672ed" providerId="ADAL" clId="{7EC6D3F9-C761-4151-B4F4-BA94324F7E4F}" dt="2024-03-20T12:22:26.517" v="702"/>
          <ac:spMkLst>
            <pc:docMk/>
            <pc:sldMk cId="509376625" sldId="284"/>
            <ac:spMk id="2" creationId="{02865C4B-036C-215B-A2B7-A8D57DC709A2}"/>
          </ac:spMkLst>
        </pc:spChg>
        <pc:picChg chg="add del mod ord">
          <ac:chgData name="김훈곤(교원)" userId="1235dd0d-1894-42ea-b761-dd9401a672ed" providerId="ADAL" clId="{7EC6D3F9-C761-4151-B4F4-BA94324F7E4F}" dt="2024-03-20T11:53:05.765" v="579" actId="478"/>
          <ac:picMkLst>
            <pc:docMk/>
            <pc:sldMk cId="509376625" sldId="284"/>
            <ac:picMk id="3" creationId="{F96F972E-9BA0-82E2-97CD-798EBBA34D0B}"/>
          </ac:picMkLst>
        </pc:picChg>
        <pc:picChg chg="add mod ord">
          <ac:chgData name="김훈곤(교원)" userId="1235dd0d-1894-42ea-b761-dd9401a672ed" providerId="ADAL" clId="{7EC6D3F9-C761-4151-B4F4-BA94324F7E4F}" dt="2024-03-20T12:21:05.797" v="682" actId="1076"/>
          <ac:picMkLst>
            <pc:docMk/>
            <pc:sldMk cId="509376625" sldId="284"/>
            <ac:picMk id="4" creationId="{C62D165E-3A6D-13B5-01C7-F9D84BCDC5AC}"/>
          </ac:picMkLst>
        </pc:picChg>
        <pc:picChg chg="mod modCrop">
          <ac:chgData name="김훈곤(교원)" userId="1235dd0d-1894-42ea-b761-dd9401a672ed" providerId="ADAL" clId="{7EC6D3F9-C761-4151-B4F4-BA94324F7E4F}" dt="2024-03-20T11:52:26.970" v="566" actId="1076"/>
          <ac:picMkLst>
            <pc:docMk/>
            <pc:sldMk cId="509376625" sldId="284"/>
            <ac:picMk id="9" creationId="{F14A09E5-0C19-618F-C951-41F52FA48674}"/>
          </ac:picMkLst>
        </pc:picChg>
      </pc:sldChg>
      <pc:sldChg chg="addSp modSp add mod ord">
        <pc:chgData name="김훈곤(교원)" userId="1235dd0d-1894-42ea-b761-dd9401a672ed" providerId="ADAL" clId="{7EC6D3F9-C761-4151-B4F4-BA94324F7E4F}" dt="2024-03-20T12:40:28.143" v="907" actId="20577"/>
        <pc:sldMkLst>
          <pc:docMk/>
          <pc:sldMk cId="4126054094" sldId="285"/>
        </pc:sldMkLst>
        <pc:spChg chg="mod">
          <ac:chgData name="김훈곤(교원)" userId="1235dd0d-1894-42ea-b761-dd9401a672ed" providerId="ADAL" clId="{7EC6D3F9-C761-4151-B4F4-BA94324F7E4F}" dt="2024-03-20T12:40:28.143" v="907" actId="20577"/>
          <ac:spMkLst>
            <pc:docMk/>
            <pc:sldMk cId="4126054094" sldId="285"/>
            <ac:spMk id="2" creationId="{02865C4B-036C-215B-A2B7-A8D57DC709A2}"/>
          </ac:spMkLst>
        </pc:spChg>
        <pc:picChg chg="add mod ord">
          <ac:chgData name="김훈곤(교원)" userId="1235dd0d-1894-42ea-b761-dd9401a672ed" providerId="ADAL" clId="{7EC6D3F9-C761-4151-B4F4-BA94324F7E4F}" dt="2024-03-20T11:53:03.001" v="578" actId="167"/>
          <ac:picMkLst>
            <pc:docMk/>
            <pc:sldMk cId="4126054094" sldId="285"/>
            <ac:picMk id="3" creationId="{72CDC841-9E90-D559-99D5-8FF07F5C8728}"/>
          </ac:picMkLst>
        </pc:picChg>
        <pc:picChg chg="mod modCrop">
          <ac:chgData name="김훈곤(교원)" userId="1235dd0d-1894-42ea-b761-dd9401a672ed" providerId="ADAL" clId="{7EC6D3F9-C761-4151-B4F4-BA94324F7E4F}" dt="2024-03-20T11:52:43.013" v="569" actId="1076"/>
          <ac:picMkLst>
            <pc:docMk/>
            <pc:sldMk cId="4126054094" sldId="285"/>
            <ac:picMk id="9" creationId="{F14A09E5-0C19-618F-C951-41F52FA48674}"/>
          </ac:picMkLst>
        </pc:picChg>
      </pc:sldChg>
      <pc:sldChg chg="addSp delSp modSp add mod">
        <pc:chgData name="김훈곤(교원)" userId="1235dd0d-1894-42ea-b761-dd9401a672ed" providerId="ADAL" clId="{7EC6D3F9-C761-4151-B4F4-BA94324F7E4F}" dt="2024-03-20T12:22:39.111" v="703"/>
        <pc:sldMkLst>
          <pc:docMk/>
          <pc:sldMk cId="143847324" sldId="286"/>
        </pc:sldMkLst>
        <pc:spChg chg="mod">
          <ac:chgData name="김훈곤(교원)" userId="1235dd0d-1894-42ea-b761-dd9401a672ed" providerId="ADAL" clId="{7EC6D3F9-C761-4151-B4F4-BA94324F7E4F}" dt="2024-03-20T12:22:39.111" v="703"/>
          <ac:spMkLst>
            <pc:docMk/>
            <pc:sldMk cId="143847324" sldId="286"/>
            <ac:spMk id="2" creationId="{02865C4B-036C-215B-A2B7-A8D57DC709A2}"/>
          </ac:spMkLst>
        </pc:spChg>
        <pc:picChg chg="add del mod">
          <ac:chgData name="김훈곤(교원)" userId="1235dd0d-1894-42ea-b761-dd9401a672ed" providerId="ADAL" clId="{7EC6D3F9-C761-4151-B4F4-BA94324F7E4F}" dt="2024-03-20T11:53:11.519" v="582" actId="478"/>
          <ac:picMkLst>
            <pc:docMk/>
            <pc:sldMk cId="143847324" sldId="286"/>
            <ac:picMk id="3" creationId="{6A28555A-48C7-0358-589F-C3822461B2D2}"/>
          </ac:picMkLst>
        </pc:picChg>
        <pc:picChg chg="add mod ord">
          <ac:chgData name="김훈곤(교원)" userId="1235dd0d-1894-42ea-b761-dd9401a672ed" providerId="ADAL" clId="{7EC6D3F9-C761-4151-B4F4-BA94324F7E4F}" dt="2024-03-20T11:53:13.874" v="584" actId="167"/>
          <ac:picMkLst>
            <pc:docMk/>
            <pc:sldMk cId="143847324" sldId="286"/>
            <ac:picMk id="4" creationId="{1AF9BC3D-D501-5634-C13F-4588A135C0E7}"/>
          </ac:picMkLst>
        </pc:picChg>
        <pc:picChg chg="mod modCrop">
          <ac:chgData name="김훈곤(교원)" userId="1235dd0d-1894-42ea-b761-dd9401a672ed" providerId="ADAL" clId="{7EC6D3F9-C761-4151-B4F4-BA94324F7E4F}" dt="2024-03-20T11:52:10.240" v="564" actId="18131"/>
          <ac:picMkLst>
            <pc:docMk/>
            <pc:sldMk cId="143847324" sldId="286"/>
            <ac:picMk id="9" creationId="{F14A09E5-0C19-618F-C951-41F52FA48674}"/>
          </ac:picMkLst>
        </pc:picChg>
      </pc:sldChg>
      <pc:sldChg chg="addSp modSp add mod ord">
        <pc:chgData name="김훈곤(교원)" userId="1235dd0d-1894-42ea-b761-dd9401a672ed" providerId="ADAL" clId="{7EC6D3F9-C761-4151-B4F4-BA94324F7E4F}" dt="2024-03-20T12:41:59.578" v="932" actId="20577"/>
        <pc:sldMkLst>
          <pc:docMk/>
          <pc:sldMk cId="506998375" sldId="287"/>
        </pc:sldMkLst>
        <pc:spChg chg="mod">
          <ac:chgData name="김훈곤(교원)" userId="1235dd0d-1894-42ea-b761-dd9401a672ed" providerId="ADAL" clId="{7EC6D3F9-C761-4151-B4F4-BA94324F7E4F}" dt="2024-03-20T12:41:59.578" v="932" actId="20577"/>
          <ac:spMkLst>
            <pc:docMk/>
            <pc:sldMk cId="506998375" sldId="287"/>
            <ac:spMk id="2" creationId="{02865C4B-036C-215B-A2B7-A8D57DC709A2}"/>
          </ac:spMkLst>
        </pc:spChg>
        <pc:picChg chg="add mod">
          <ac:chgData name="김훈곤(교원)" userId="1235dd0d-1894-42ea-b761-dd9401a672ed" providerId="ADAL" clId="{7EC6D3F9-C761-4151-B4F4-BA94324F7E4F}" dt="2024-03-20T11:53:47.570" v="589" actId="1076"/>
          <ac:picMkLst>
            <pc:docMk/>
            <pc:sldMk cId="506998375" sldId="287"/>
            <ac:picMk id="3" creationId="{D88CACC5-3670-80A7-81D1-FFDB2D2B70A9}"/>
          </ac:picMkLst>
        </pc:picChg>
        <pc:picChg chg="mod modCrop">
          <ac:chgData name="김훈곤(교원)" userId="1235dd0d-1894-42ea-b761-dd9401a672ed" providerId="ADAL" clId="{7EC6D3F9-C761-4151-B4F4-BA94324F7E4F}" dt="2024-03-20T11:53:33.463" v="586" actId="14100"/>
          <ac:picMkLst>
            <pc:docMk/>
            <pc:sldMk cId="506998375" sldId="287"/>
            <ac:picMk id="9" creationId="{F14A09E5-0C19-618F-C951-41F52FA48674}"/>
          </ac:picMkLst>
        </pc:picChg>
      </pc:sldChg>
      <pc:sldChg chg="modSp new mod">
        <pc:chgData name="김훈곤(교원)" userId="1235dd0d-1894-42ea-b761-dd9401a672ed" providerId="ADAL" clId="{7EC6D3F9-C761-4151-B4F4-BA94324F7E4F}" dt="2024-03-20T13:24:19.926" v="1301" actId="20577"/>
        <pc:sldMkLst>
          <pc:docMk/>
          <pc:sldMk cId="222087238" sldId="288"/>
        </pc:sldMkLst>
        <pc:spChg chg="mod">
          <ac:chgData name="김훈곤(교원)" userId="1235dd0d-1894-42ea-b761-dd9401a672ed" providerId="ADAL" clId="{7EC6D3F9-C761-4151-B4F4-BA94324F7E4F}" dt="2024-03-20T13:22:20.824" v="1170" actId="20577"/>
          <ac:spMkLst>
            <pc:docMk/>
            <pc:sldMk cId="222087238" sldId="288"/>
            <ac:spMk id="2" creationId="{4EF3D76C-39A7-6FDC-F6DB-29EDA7B585B0}"/>
          </ac:spMkLst>
        </pc:spChg>
        <pc:spChg chg="mod">
          <ac:chgData name="김훈곤(교원)" userId="1235dd0d-1894-42ea-b761-dd9401a672ed" providerId="ADAL" clId="{7EC6D3F9-C761-4151-B4F4-BA94324F7E4F}" dt="2024-03-20T13:24:19.926" v="1301" actId="20577"/>
          <ac:spMkLst>
            <pc:docMk/>
            <pc:sldMk cId="222087238" sldId="288"/>
            <ac:spMk id="3" creationId="{973039C7-6C15-E78B-BC6B-7B0AB0EE7671}"/>
          </ac:spMkLst>
        </pc:spChg>
      </pc:sldChg>
      <pc:sldChg chg="addSp delSp modSp new mod">
        <pc:chgData name="김훈곤(교원)" userId="1235dd0d-1894-42ea-b761-dd9401a672ed" providerId="ADAL" clId="{7EC6D3F9-C761-4151-B4F4-BA94324F7E4F}" dt="2024-03-20T12:31:11.074" v="856" actId="1076"/>
        <pc:sldMkLst>
          <pc:docMk/>
          <pc:sldMk cId="4094407748" sldId="289"/>
        </pc:sldMkLst>
        <pc:spChg chg="mod">
          <ac:chgData name="김훈곤(교원)" userId="1235dd0d-1894-42ea-b761-dd9401a672ed" providerId="ADAL" clId="{7EC6D3F9-C761-4151-B4F4-BA94324F7E4F}" dt="2024-03-20T12:26:07.090" v="765" actId="20577"/>
          <ac:spMkLst>
            <pc:docMk/>
            <pc:sldMk cId="4094407748" sldId="289"/>
            <ac:spMk id="2" creationId="{BE5639BD-4920-9429-F3E8-43BC179A504A}"/>
          </ac:spMkLst>
        </pc:spChg>
        <pc:spChg chg="mod">
          <ac:chgData name="김훈곤(교원)" userId="1235dd0d-1894-42ea-b761-dd9401a672ed" providerId="ADAL" clId="{7EC6D3F9-C761-4151-B4F4-BA94324F7E4F}" dt="2024-03-20T12:27:20.158" v="836" actId="14100"/>
          <ac:spMkLst>
            <pc:docMk/>
            <pc:sldMk cId="4094407748" sldId="289"/>
            <ac:spMk id="3" creationId="{02890010-C315-3FBB-CB55-1248FFE43876}"/>
          </ac:spMkLst>
        </pc:spChg>
        <pc:picChg chg="add mod">
          <ac:chgData name="김훈곤(교원)" userId="1235dd0d-1894-42ea-b761-dd9401a672ed" providerId="ADAL" clId="{7EC6D3F9-C761-4151-B4F4-BA94324F7E4F}" dt="2024-03-20T12:31:11.074" v="856" actId="1076"/>
          <ac:picMkLst>
            <pc:docMk/>
            <pc:sldMk cId="4094407748" sldId="289"/>
            <ac:picMk id="5" creationId="{4C9D4234-539B-5082-F57F-5C3CEF1ADEA7}"/>
          </ac:picMkLst>
        </pc:picChg>
        <pc:picChg chg="add del mod">
          <ac:chgData name="김훈곤(교원)" userId="1235dd0d-1894-42ea-b761-dd9401a672ed" providerId="ADAL" clId="{7EC6D3F9-C761-4151-B4F4-BA94324F7E4F}" dt="2024-03-20T12:30:44.924" v="847" actId="478"/>
          <ac:picMkLst>
            <pc:docMk/>
            <pc:sldMk cId="4094407748" sldId="289"/>
            <ac:picMk id="7" creationId="{D7081D7F-CB76-17B9-0F61-8140535116E2}"/>
          </ac:picMkLst>
        </pc:picChg>
      </pc:sldChg>
      <pc:sldChg chg="addSp delSp modSp add mod">
        <pc:chgData name="김훈곤(교원)" userId="1235dd0d-1894-42ea-b761-dd9401a672ed" providerId="ADAL" clId="{7EC6D3F9-C761-4151-B4F4-BA94324F7E4F}" dt="2024-03-20T12:31:05.741" v="855" actId="1076"/>
        <pc:sldMkLst>
          <pc:docMk/>
          <pc:sldMk cId="52248946" sldId="290"/>
        </pc:sldMkLst>
        <pc:spChg chg="del">
          <ac:chgData name="김훈곤(교원)" userId="1235dd0d-1894-42ea-b761-dd9401a672ed" providerId="ADAL" clId="{7EC6D3F9-C761-4151-B4F4-BA94324F7E4F}" dt="2024-03-20T12:30:57.444" v="852" actId="478"/>
          <ac:spMkLst>
            <pc:docMk/>
            <pc:sldMk cId="52248946" sldId="290"/>
            <ac:spMk id="2" creationId="{BE5639BD-4920-9429-F3E8-43BC179A504A}"/>
          </ac:spMkLst>
        </pc:spChg>
        <pc:spChg chg="del">
          <ac:chgData name="김훈곤(교원)" userId="1235dd0d-1894-42ea-b761-dd9401a672ed" providerId="ADAL" clId="{7EC6D3F9-C761-4151-B4F4-BA94324F7E4F}" dt="2024-03-20T12:30:55.112" v="851" actId="478"/>
          <ac:spMkLst>
            <pc:docMk/>
            <pc:sldMk cId="52248946" sldId="290"/>
            <ac:spMk id="3" creationId="{02890010-C315-3FBB-CB55-1248FFE43876}"/>
          </ac:spMkLst>
        </pc:spChg>
        <pc:spChg chg="add del mod">
          <ac:chgData name="김훈곤(교원)" userId="1235dd0d-1894-42ea-b761-dd9401a672ed" providerId="ADAL" clId="{7EC6D3F9-C761-4151-B4F4-BA94324F7E4F}" dt="2024-03-20T12:31:01.449" v="854" actId="478"/>
          <ac:spMkLst>
            <pc:docMk/>
            <pc:sldMk cId="52248946" sldId="290"/>
            <ac:spMk id="6" creationId="{BF14A7D5-C569-6903-391F-8978837C0725}"/>
          </ac:spMkLst>
        </pc:spChg>
        <pc:spChg chg="add del mod">
          <ac:chgData name="김훈곤(교원)" userId="1235dd0d-1894-42ea-b761-dd9401a672ed" providerId="ADAL" clId="{7EC6D3F9-C761-4151-B4F4-BA94324F7E4F}" dt="2024-03-20T12:31:00.518" v="853" actId="478"/>
          <ac:spMkLst>
            <pc:docMk/>
            <pc:sldMk cId="52248946" sldId="290"/>
            <ac:spMk id="9" creationId="{10C01F36-9F53-A469-FD5B-78B1B577DB86}"/>
          </ac:spMkLst>
        </pc:spChg>
        <pc:picChg chg="del">
          <ac:chgData name="김훈곤(교원)" userId="1235dd0d-1894-42ea-b761-dd9401a672ed" providerId="ADAL" clId="{7EC6D3F9-C761-4151-B4F4-BA94324F7E4F}" dt="2024-03-20T12:30:52.597" v="850" actId="478"/>
          <ac:picMkLst>
            <pc:docMk/>
            <pc:sldMk cId="52248946" sldId="290"/>
            <ac:picMk id="5" creationId="{4C9D4234-539B-5082-F57F-5C3CEF1ADEA7}"/>
          </ac:picMkLst>
        </pc:picChg>
        <pc:picChg chg="mod">
          <ac:chgData name="김훈곤(교원)" userId="1235dd0d-1894-42ea-b761-dd9401a672ed" providerId="ADAL" clId="{7EC6D3F9-C761-4151-B4F4-BA94324F7E4F}" dt="2024-03-20T12:31:05.741" v="855" actId="1076"/>
          <ac:picMkLst>
            <pc:docMk/>
            <pc:sldMk cId="52248946" sldId="290"/>
            <ac:picMk id="7" creationId="{D7081D7F-CB76-17B9-0F61-8140535116E2}"/>
          </ac:picMkLst>
        </pc:picChg>
      </pc:sldChg>
      <pc:sldChg chg="addSp delSp modSp add mod">
        <pc:chgData name="김훈곤(교원)" userId="1235dd0d-1894-42ea-b761-dd9401a672ed" providerId="ADAL" clId="{7EC6D3F9-C761-4151-B4F4-BA94324F7E4F}" dt="2024-03-20T12:42:07.755" v="946" actId="20577"/>
        <pc:sldMkLst>
          <pc:docMk/>
          <pc:sldMk cId="4277338091" sldId="291"/>
        </pc:sldMkLst>
        <pc:spChg chg="mod">
          <ac:chgData name="김훈곤(교원)" userId="1235dd0d-1894-42ea-b761-dd9401a672ed" providerId="ADAL" clId="{7EC6D3F9-C761-4151-B4F4-BA94324F7E4F}" dt="2024-03-20T12:42:07.755" v="946" actId="20577"/>
          <ac:spMkLst>
            <pc:docMk/>
            <pc:sldMk cId="4277338091" sldId="291"/>
            <ac:spMk id="2" creationId="{02865C4B-036C-215B-A2B7-A8D57DC709A2}"/>
          </ac:spMkLst>
        </pc:spChg>
        <pc:spChg chg="add del mod">
          <ac:chgData name="김훈곤(교원)" userId="1235dd0d-1894-42ea-b761-dd9401a672ed" providerId="ADAL" clId="{7EC6D3F9-C761-4151-B4F4-BA94324F7E4F}" dt="2024-03-20T12:39:21.837" v="864" actId="478"/>
          <ac:spMkLst>
            <pc:docMk/>
            <pc:sldMk cId="4277338091" sldId="291"/>
            <ac:spMk id="5" creationId="{65B08E45-579A-C15F-9736-A866D4A0266A}"/>
          </ac:spMkLst>
        </pc:spChg>
        <pc:picChg chg="del mod">
          <ac:chgData name="김훈곤(교원)" userId="1235dd0d-1894-42ea-b761-dd9401a672ed" providerId="ADAL" clId="{7EC6D3F9-C761-4151-B4F4-BA94324F7E4F}" dt="2024-03-20T12:39:23.018" v="865" actId="478"/>
          <ac:picMkLst>
            <pc:docMk/>
            <pc:sldMk cId="4277338091" sldId="291"/>
            <ac:picMk id="3" creationId="{D88CACC5-3670-80A7-81D1-FFDB2D2B70A9}"/>
          </ac:picMkLst>
        </pc:picChg>
        <pc:picChg chg="add mod">
          <ac:chgData name="김훈곤(교원)" userId="1235dd0d-1894-42ea-b761-dd9401a672ed" providerId="ADAL" clId="{7EC6D3F9-C761-4151-B4F4-BA94324F7E4F}" dt="2024-03-20T12:39:50.064" v="876" actId="14100"/>
          <ac:picMkLst>
            <pc:docMk/>
            <pc:sldMk cId="4277338091" sldId="291"/>
            <ac:picMk id="7" creationId="{A7A238EF-A9ED-0C8E-FE53-890AB70E95B9}"/>
          </ac:picMkLst>
        </pc:picChg>
        <pc:picChg chg="del mod">
          <ac:chgData name="김훈곤(교원)" userId="1235dd0d-1894-42ea-b761-dd9401a672ed" providerId="ADAL" clId="{7EC6D3F9-C761-4151-B4F4-BA94324F7E4F}" dt="2024-03-20T12:39:19.003" v="863" actId="478"/>
          <ac:picMkLst>
            <pc:docMk/>
            <pc:sldMk cId="4277338091" sldId="291"/>
            <ac:picMk id="9" creationId="{F14A09E5-0C19-618F-C951-41F52FA48674}"/>
          </ac:picMkLst>
        </pc:picChg>
        <pc:picChg chg="add mod">
          <ac:chgData name="김훈곤(교원)" userId="1235dd0d-1894-42ea-b761-dd9401a672ed" providerId="ADAL" clId="{7EC6D3F9-C761-4151-B4F4-BA94324F7E4F}" dt="2024-03-20T12:39:56.117" v="877" actId="14100"/>
          <ac:picMkLst>
            <pc:docMk/>
            <pc:sldMk cId="4277338091" sldId="291"/>
            <ac:picMk id="10" creationId="{9A5328F0-D0C4-C7E3-FA47-AB2CD86F296C}"/>
          </ac:picMkLst>
        </pc:picChg>
      </pc:sldChg>
      <pc:sldChg chg="modSp new mod">
        <pc:chgData name="김훈곤(교원)" userId="1235dd0d-1894-42ea-b761-dd9401a672ed" providerId="ADAL" clId="{7EC6D3F9-C761-4151-B4F4-BA94324F7E4F}" dt="2024-03-20T13:31:11.356" v="1328" actId="20577"/>
        <pc:sldMkLst>
          <pc:docMk/>
          <pc:sldMk cId="550673797" sldId="292"/>
        </pc:sldMkLst>
        <pc:spChg chg="mod">
          <ac:chgData name="김훈곤(교원)" userId="1235dd0d-1894-42ea-b761-dd9401a672ed" providerId="ADAL" clId="{7EC6D3F9-C761-4151-B4F4-BA94324F7E4F}" dt="2024-03-20T13:21:47.530" v="1144" actId="20577"/>
          <ac:spMkLst>
            <pc:docMk/>
            <pc:sldMk cId="550673797" sldId="292"/>
            <ac:spMk id="2" creationId="{76F03B56-CFAD-508C-7E30-5B6A036A8FB6}"/>
          </ac:spMkLst>
        </pc:spChg>
        <pc:spChg chg="mod">
          <ac:chgData name="김훈곤(교원)" userId="1235dd0d-1894-42ea-b761-dd9401a672ed" providerId="ADAL" clId="{7EC6D3F9-C761-4151-B4F4-BA94324F7E4F}" dt="2024-03-20T13:31:11.356" v="1328" actId="20577"/>
          <ac:spMkLst>
            <pc:docMk/>
            <pc:sldMk cId="550673797" sldId="292"/>
            <ac:spMk id="3" creationId="{D450CD12-A8F8-E62E-90E0-801BFA4F31D9}"/>
          </ac:spMkLst>
        </pc:spChg>
      </pc:sldChg>
      <pc:sldChg chg="addSp delSp modSp add mod">
        <pc:chgData name="김훈곤(교원)" userId="1235dd0d-1894-42ea-b761-dd9401a672ed" providerId="ADAL" clId="{7EC6D3F9-C761-4151-B4F4-BA94324F7E4F}" dt="2024-03-20T13:42:02.096" v="1355" actId="207"/>
        <pc:sldMkLst>
          <pc:docMk/>
          <pc:sldMk cId="3652483695" sldId="293"/>
        </pc:sldMkLst>
        <pc:spChg chg="mod">
          <ac:chgData name="김훈곤(교원)" userId="1235dd0d-1894-42ea-b761-dd9401a672ed" providerId="ADAL" clId="{7EC6D3F9-C761-4151-B4F4-BA94324F7E4F}" dt="2024-03-20T13:38:23.261" v="1331" actId="20577"/>
          <ac:spMkLst>
            <pc:docMk/>
            <pc:sldMk cId="3652483695" sldId="293"/>
            <ac:spMk id="2" creationId="{02865C4B-036C-215B-A2B7-A8D57DC709A2}"/>
          </ac:spMkLst>
        </pc:spChg>
        <pc:spChg chg="add del mod">
          <ac:chgData name="김훈곤(교원)" userId="1235dd0d-1894-42ea-b761-dd9401a672ed" providerId="ADAL" clId="{7EC6D3F9-C761-4151-B4F4-BA94324F7E4F}" dt="2024-03-20T13:40:18.580" v="1344" actId="11529"/>
          <ac:spMkLst>
            <pc:docMk/>
            <pc:sldMk cId="3652483695" sldId="293"/>
            <ac:spMk id="6" creationId="{6FAA05B4-D2B7-CDA2-734E-A298F55FA771}"/>
          </ac:spMkLst>
        </pc:spChg>
        <pc:spChg chg="add del">
          <ac:chgData name="김훈곤(교원)" userId="1235dd0d-1894-42ea-b761-dd9401a672ed" providerId="ADAL" clId="{7EC6D3F9-C761-4151-B4F4-BA94324F7E4F}" dt="2024-03-20T13:40:50.730" v="1348" actId="478"/>
          <ac:spMkLst>
            <pc:docMk/>
            <pc:sldMk cId="3652483695" sldId="293"/>
            <ac:spMk id="7" creationId="{815C8C1A-C9FE-4950-4DC4-939C324FFB1A}"/>
          </ac:spMkLst>
        </pc:spChg>
        <pc:spChg chg="add mod">
          <ac:chgData name="김훈곤(교원)" userId="1235dd0d-1894-42ea-b761-dd9401a672ed" providerId="ADAL" clId="{7EC6D3F9-C761-4151-B4F4-BA94324F7E4F}" dt="2024-03-20T13:42:02.096" v="1355" actId="207"/>
          <ac:spMkLst>
            <pc:docMk/>
            <pc:sldMk cId="3652483695" sldId="293"/>
            <ac:spMk id="13" creationId="{BCC77983-B5FA-B952-D450-1A9E2ED7854C}"/>
          </ac:spMkLst>
        </pc:spChg>
        <pc:picChg chg="add mod">
          <ac:chgData name="김훈곤(교원)" userId="1235dd0d-1894-42ea-b761-dd9401a672ed" providerId="ADAL" clId="{7EC6D3F9-C761-4151-B4F4-BA94324F7E4F}" dt="2024-03-20T13:39:35.740" v="1336" actId="1076"/>
          <ac:picMkLst>
            <pc:docMk/>
            <pc:sldMk cId="3652483695" sldId="293"/>
            <ac:picMk id="4" creationId="{40944BFA-502E-F701-F99E-0AD11068D7EC}"/>
          </ac:picMkLst>
        </pc:picChg>
        <pc:picChg chg="mod">
          <ac:chgData name="김훈곤(교원)" userId="1235dd0d-1894-42ea-b761-dd9401a672ed" providerId="ADAL" clId="{7EC6D3F9-C761-4151-B4F4-BA94324F7E4F}" dt="2024-03-20T13:40:23.244" v="1346" actId="14100"/>
          <ac:picMkLst>
            <pc:docMk/>
            <pc:sldMk cId="3652483695" sldId="293"/>
            <ac:picMk id="5" creationId="{E94C9E07-1A2C-D2C0-2521-F0DF6CEBC655}"/>
          </ac:picMkLst>
        </pc:picChg>
        <pc:cxnChg chg="add">
          <ac:chgData name="김훈곤(교원)" userId="1235dd0d-1894-42ea-b761-dd9401a672ed" providerId="ADAL" clId="{7EC6D3F9-C761-4151-B4F4-BA94324F7E4F}" dt="2024-03-20T13:41:12.385" v="1349" actId="11529"/>
          <ac:cxnSpMkLst>
            <pc:docMk/>
            <pc:sldMk cId="3652483695" sldId="293"/>
            <ac:cxnSpMk id="9" creationId="{39B9AF9D-9BAA-0BAA-FB12-52529717520C}"/>
          </ac:cxnSpMkLst>
        </pc:cxnChg>
        <pc:cxnChg chg="add mod">
          <ac:chgData name="김훈곤(교원)" userId="1235dd0d-1894-42ea-b761-dd9401a672ed" providerId="ADAL" clId="{7EC6D3F9-C761-4151-B4F4-BA94324F7E4F}" dt="2024-03-20T13:41:22.914" v="1352" actId="14100"/>
          <ac:cxnSpMkLst>
            <pc:docMk/>
            <pc:sldMk cId="3652483695" sldId="293"/>
            <ac:cxnSpMk id="10" creationId="{25444C16-F540-CA03-9336-A771C9681947}"/>
          </ac:cxnSpMkLst>
        </pc:cxnChg>
      </pc:sldChg>
      <pc:sldChg chg="addSp delSp modSp new mod">
        <pc:chgData name="김훈곤(교원)" userId="1235dd0d-1894-42ea-b761-dd9401a672ed" providerId="ADAL" clId="{7EC6D3F9-C761-4151-B4F4-BA94324F7E4F}" dt="2024-03-20T13:49:47.560" v="1384" actId="20577"/>
        <pc:sldMkLst>
          <pc:docMk/>
          <pc:sldMk cId="3793115996" sldId="294"/>
        </pc:sldMkLst>
        <pc:spChg chg="mod">
          <ac:chgData name="김훈곤(교원)" userId="1235dd0d-1894-42ea-b761-dd9401a672ed" providerId="ADAL" clId="{7EC6D3F9-C761-4151-B4F4-BA94324F7E4F}" dt="2024-03-20T13:49:47.560" v="1384" actId="20577"/>
          <ac:spMkLst>
            <pc:docMk/>
            <pc:sldMk cId="3793115996" sldId="294"/>
            <ac:spMk id="2" creationId="{4F951E53-377B-A2E9-D7F5-F2DFD789B62B}"/>
          </ac:spMkLst>
        </pc:spChg>
        <pc:spChg chg="del">
          <ac:chgData name="김훈곤(교원)" userId="1235dd0d-1894-42ea-b761-dd9401a672ed" providerId="ADAL" clId="{7EC6D3F9-C761-4151-B4F4-BA94324F7E4F}" dt="2024-03-20T13:45:04.352" v="1372" actId="931"/>
          <ac:spMkLst>
            <pc:docMk/>
            <pc:sldMk cId="3793115996" sldId="294"/>
            <ac:spMk id="3" creationId="{14787734-4DC6-1921-1623-5877305E2701}"/>
          </ac:spMkLst>
        </pc:spChg>
        <pc:picChg chg="add mod">
          <ac:chgData name="김훈곤(교원)" userId="1235dd0d-1894-42ea-b761-dd9401a672ed" providerId="ADAL" clId="{7EC6D3F9-C761-4151-B4F4-BA94324F7E4F}" dt="2024-03-20T13:45:05.997" v="1374" actId="962"/>
          <ac:picMkLst>
            <pc:docMk/>
            <pc:sldMk cId="3793115996" sldId="294"/>
            <ac:picMk id="5" creationId="{9208B414-50A6-D311-58FE-D6739DCB35DA}"/>
          </ac:picMkLst>
        </pc:picChg>
      </pc:sldChg>
      <pc:sldChg chg="addSp delSp modSp new mod">
        <pc:chgData name="김훈곤(교원)" userId="1235dd0d-1894-42ea-b761-dd9401a672ed" providerId="ADAL" clId="{7EC6D3F9-C761-4151-B4F4-BA94324F7E4F}" dt="2024-03-20T14:01:59.023" v="1416" actId="20577"/>
        <pc:sldMkLst>
          <pc:docMk/>
          <pc:sldMk cId="1039194146" sldId="295"/>
        </pc:sldMkLst>
        <pc:spChg chg="mod">
          <ac:chgData name="김훈곤(교원)" userId="1235dd0d-1894-42ea-b761-dd9401a672ed" providerId="ADAL" clId="{7EC6D3F9-C761-4151-B4F4-BA94324F7E4F}" dt="2024-03-20T14:01:59.023" v="1416" actId="20577"/>
          <ac:spMkLst>
            <pc:docMk/>
            <pc:sldMk cId="1039194146" sldId="295"/>
            <ac:spMk id="2" creationId="{8925E6C4-B15A-FD40-9E11-7404CB8E9EB3}"/>
          </ac:spMkLst>
        </pc:spChg>
        <pc:spChg chg="del">
          <ac:chgData name="김훈곤(교원)" userId="1235dd0d-1894-42ea-b761-dd9401a672ed" providerId="ADAL" clId="{7EC6D3F9-C761-4151-B4F4-BA94324F7E4F}" dt="2024-03-20T14:01:43.229" v="1386" actId="931"/>
          <ac:spMkLst>
            <pc:docMk/>
            <pc:sldMk cId="1039194146" sldId="295"/>
            <ac:spMk id="3" creationId="{F87B6FF4-A23E-0095-0586-A31285A4458C}"/>
          </ac:spMkLst>
        </pc:spChg>
        <pc:picChg chg="add mod">
          <ac:chgData name="김훈곤(교원)" userId="1235dd0d-1894-42ea-b761-dd9401a672ed" providerId="ADAL" clId="{7EC6D3F9-C761-4151-B4F4-BA94324F7E4F}" dt="2024-03-20T14:01:44.425" v="1388" actId="962"/>
          <ac:picMkLst>
            <pc:docMk/>
            <pc:sldMk cId="1039194146" sldId="295"/>
            <ac:picMk id="5" creationId="{49E75D90-39B2-6DC8-88BE-ACB692278851}"/>
          </ac:picMkLst>
        </pc:picChg>
      </pc:sldChg>
      <pc:sldChg chg="modSp new mod">
        <pc:chgData name="김훈곤(교원)" userId="1235dd0d-1894-42ea-b761-dd9401a672ed" providerId="ADAL" clId="{7EC6D3F9-C761-4151-B4F4-BA94324F7E4F}" dt="2024-04-03T15:02:52.150" v="2271" actId="20577"/>
        <pc:sldMkLst>
          <pc:docMk/>
          <pc:sldMk cId="1301570916" sldId="296"/>
        </pc:sldMkLst>
        <pc:spChg chg="mod">
          <ac:chgData name="김훈곤(교원)" userId="1235dd0d-1894-42ea-b761-dd9401a672ed" providerId="ADAL" clId="{7EC6D3F9-C761-4151-B4F4-BA94324F7E4F}" dt="2024-04-03T14:50:51.179" v="1446" actId="20577"/>
          <ac:spMkLst>
            <pc:docMk/>
            <pc:sldMk cId="1301570916" sldId="296"/>
            <ac:spMk id="2" creationId="{CAC8463F-61CC-735E-F58C-EC792C923422}"/>
          </ac:spMkLst>
        </pc:spChg>
        <pc:spChg chg="mod">
          <ac:chgData name="김훈곤(교원)" userId="1235dd0d-1894-42ea-b761-dd9401a672ed" providerId="ADAL" clId="{7EC6D3F9-C761-4151-B4F4-BA94324F7E4F}" dt="2024-04-03T15:02:52.150" v="2271" actId="20577"/>
          <ac:spMkLst>
            <pc:docMk/>
            <pc:sldMk cId="1301570916" sldId="296"/>
            <ac:spMk id="3" creationId="{C01253F2-E93C-5205-EC5F-8C5C88F932A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0F8AF-F2E6-C20E-BDB1-B93ACC77B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7E0A84-29A6-168F-38E9-C9DE34247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CFF6A-94FA-8BF1-DFEB-15460D2A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44AD6-60A4-47E8-F5C4-4A701109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D4C76-3D68-F26E-2F4F-5313D3BF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7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782B2-4D87-D800-1094-9B6CD7DB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4886A2-0B82-033A-3E42-199B73092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9FC95-BC01-6B0B-D029-445AB103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ED8D33-838B-8608-6926-856FAE2E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B9D5E-CB11-75EF-824F-4BF5DE4D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30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DC8B71-79BA-07B8-FE97-DCD1E5B72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8ADBAD-B4ED-4A44-4B3F-1ED8FEC19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75071-6607-5794-C935-A4DF1326D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2E132A-2D50-1DF5-FA93-6FB37C97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7492C2-0598-2535-E196-7D11EE99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40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D3D25-D112-C649-F181-1585E0BC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973BD-BB03-4E2F-85F6-3F50A0BC2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50FE17-4FE2-1711-C837-B4F4EF1E6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D0FBC8-FF09-DA7D-5224-6DB9DA51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13EBF-7729-7DB5-CE6B-4FE31B54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03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32EC9-D7E2-A71D-1E0A-0A3F2D329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8B0E53-A320-107F-6E62-09B40A91A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7AE8A7-FAA8-BF55-841E-747849DF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BB15BE-2265-956F-2465-D53A65EE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DE8074-4F27-44F5-BB00-21B8B961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53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67FFA-7904-7786-BB9C-1133B642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C08F7-8C9F-DF30-5AC5-B8F4BBB0C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1CE757-53B4-3211-FFBA-CC441DF0F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22949F-089A-D8C6-4BCD-BD5A12E8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BE8620-061A-321D-E8AD-42537C91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8F82FA-17FE-FF88-765B-8D834F87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18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158B1-51EF-CAB1-C386-D0B63EA2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8F3BE3-6541-9650-ED01-CBDC72ABF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A903A3-406C-54C1-5768-2D4B6E421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F97B67-6474-DCEE-1569-4A6DB3F9E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09F44-4C3D-073E-58C6-204E8A75A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45D447-6670-555B-B1A7-778A3148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7D699A-FAD5-7DD2-D31A-4F846AEA6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076602-1C60-66EA-0141-39B63B8C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99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D2BF1-EAFA-2A38-F84F-AB950C04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DA308E-3D7B-47B7-B81C-A09723E5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C12CAE-A432-6B9F-94BF-9F2E64D7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2E843F-6B81-E99C-DBC6-C21F8084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74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818519-E65D-DD79-3E6D-BC304BE4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E64702-3EED-33C2-D23E-FC2702CF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AB5355-4B5A-BBB0-07B2-2B4783B9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8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51C51-A6E8-8E51-CE3B-99B16E8BA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E4DE8-D4F0-8996-61F6-B656ABF40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9562CC-A6DF-CFA8-A55F-AECF4473A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DC268F-24E2-4BFA-B600-6BD12A994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D7939D-71A0-A2C5-139B-AF8EE6E3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E96391-9770-288A-B0DA-59D63D09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4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15F61-54A6-48BC-5681-E9A3013D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33DD4A-A454-C379-730D-DCBE61CF8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07C97F-8A6B-94D4-5D1E-211823251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D6BD70-EB7D-E2C0-E084-246D518E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0B9B4F-52E8-B7D2-CDDD-219B1415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EFEC5-488C-157B-1A7B-7F41AB32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68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0D2EE5-B7FB-1088-7240-53EDD088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28E2F0-B4E6-882D-A14E-C05613F6B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6A88FF-9DE6-46F2-5495-194F2384A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D0C697-A319-44FC-9FB3-53CE1577694E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14D76-9771-E801-3792-0861FA707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FB8A3C-2BEF-FE9E-D08B-416DA8A68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03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5.png"/><Relationship Id="rId9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dotnet/api/system.net.sockets.udpclient?view=net-8.0" TargetMode="External"/><Relationship Id="rId2" Type="http://schemas.openxmlformats.org/officeDocument/2006/relationships/hyperlink" Target="https://learn.microsoft.com/ko-kr/dotnet/api/system.net.sockets.socket?view=net-8.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BF5F9-B65D-CB92-D1E9-7EAB846FE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서버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173020-5AD1-65D9-7423-C1C6F3C9FB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UDP  </a:t>
            </a:r>
            <a:r>
              <a:rPr lang="ko-KR" altLang="en-US" dirty="0"/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465877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16B88-73AC-4AE2-F14C-4C590A0A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순서 </a:t>
            </a:r>
            <a:r>
              <a:rPr lang="en-US" altLang="ko-KR" dirty="0"/>
              <a:t>UDP (tool &amp; program)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BE569-BD5F-C461-ACCE-E4BE787B0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/>
              <a:t> tool &lt;-&gt; program</a:t>
            </a:r>
            <a:r>
              <a:rPr lang="ko-KR" altLang="en-US" dirty="0"/>
              <a:t>           </a:t>
            </a:r>
            <a:r>
              <a:rPr lang="en-US" altLang="ko-KR" dirty="0"/>
              <a:t>&gt;&gt;</a:t>
            </a:r>
            <a:r>
              <a:rPr lang="ko-KR" altLang="en-US" dirty="0"/>
              <a:t> </a:t>
            </a:r>
            <a:r>
              <a:rPr lang="en-US" altLang="ko-KR" dirty="0" err="1"/>
              <a:t>wireShark</a:t>
            </a:r>
            <a:r>
              <a:rPr lang="en-US" altLang="ko-KR" dirty="0"/>
              <a:t> dump </a:t>
            </a:r>
          </a:p>
          <a:p>
            <a:r>
              <a:rPr lang="en-US" altLang="ko-KR" dirty="0"/>
              <a:t> program </a:t>
            </a:r>
            <a:r>
              <a:rPr lang="en-US" altLang="ko-KR" dirty="0">
                <a:sym typeface="Wingdings" panose="05000000000000000000" pitchFamily="2" charset="2"/>
              </a:rPr>
              <a:t>-&gt;&gt;</a:t>
            </a:r>
            <a:r>
              <a:rPr lang="en-US" altLang="ko-KR" dirty="0"/>
              <a:t> tool(N)</a:t>
            </a:r>
            <a:r>
              <a:rPr lang="ko-KR" altLang="en-US" dirty="0"/>
              <a:t>학생 </a:t>
            </a:r>
            <a:endParaRPr lang="en-US" altLang="ko-KR" dirty="0"/>
          </a:p>
          <a:p>
            <a:r>
              <a:rPr lang="en-US" altLang="ko-KR" dirty="0"/>
              <a:t> tool </a:t>
            </a:r>
            <a:r>
              <a:rPr lang="en-US" altLang="ko-KR" dirty="0">
                <a:sym typeface="Wingdings" panose="05000000000000000000" pitchFamily="2" charset="2"/>
              </a:rPr>
              <a:t>&lt;&lt;-</a:t>
            </a:r>
            <a:r>
              <a:rPr lang="en-US" altLang="ko-KR" dirty="0"/>
              <a:t> program(N)</a:t>
            </a:r>
            <a:r>
              <a:rPr lang="ko-KR" altLang="en-US" dirty="0"/>
              <a:t>학생 </a:t>
            </a:r>
            <a:endParaRPr lang="en-US" altLang="ko-KR" dirty="0"/>
          </a:p>
          <a:p>
            <a:r>
              <a:rPr lang="en-US" altLang="ko-KR" dirty="0"/>
              <a:t> program &lt;-&gt; program(N)</a:t>
            </a:r>
            <a:r>
              <a:rPr lang="ko-KR" altLang="en-US" dirty="0"/>
              <a:t>학생 </a:t>
            </a:r>
            <a:endParaRPr lang="en-US" altLang="ko-KR" dirty="0"/>
          </a:p>
          <a:p>
            <a:r>
              <a:rPr lang="en-US" altLang="ko-KR" dirty="0"/>
              <a:t> program -&gt;&gt; tool(N)</a:t>
            </a:r>
            <a:r>
              <a:rPr lang="ko-KR" altLang="en-US" dirty="0" err="1"/>
              <a:t>브로드캐스팅</a:t>
            </a:r>
            <a:r>
              <a:rPr lang="ko-KR" altLang="en-US" dirty="0"/>
              <a:t>  </a:t>
            </a:r>
            <a:endParaRPr lang="en-US" altLang="ko-KR" dirty="0"/>
          </a:p>
          <a:p>
            <a:r>
              <a:rPr lang="en-US" altLang="ko-KR" dirty="0"/>
              <a:t> program -&gt;&gt; tool(N), program (N)</a:t>
            </a:r>
            <a:r>
              <a:rPr lang="ko-KR" altLang="en-US" dirty="0" err="1"/>
              <a:t>브로드캐스팅</a:t>
            </a:r>
            <a:r>
              <a:rPr lang="ko-KR" altLang="en-US" dirty="0"/>
              <a:t>  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program</a:t>
            </a:r>
            <a:r>
              <a:rPr lang="ko-KR" altLang="en-US" dirty="0"/>
              <a:t> </a:t>
            </a:r>
            <a:r>
              <a:rPr lang="en-US" altLang="ko-KR" dirty="0"/>
              <a:t>&lt;-&gt; tool(1), tool(2) </a:t>
            </a:r>
            <a:r>
              <a:rPr lang="ko-KR" altLang="en-US" dirty="0"/>
              <a:t>포트번호 확인 및 재전송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program</a:t>
            </a:r>
            <a:r>
              <a:rPr lang="ko-KR" altLang="en-US" dirty="0"/>
              <a:t> </a:t>
            </a:r>
            <a:r>
              <a:rPr lang="en-US" altLang="ko-KR" dirty="0"/>
              <a:t>&lt;-&gt; program(1), program(2) </a:t>
            </a:r>
            <a:r>
              <a:rPr lang="ko-KR" altLang="en-US" dirty="0"/>
              <a:t>포트번호 확인 및 재전송</a:t>
            </a:r>
            <a:endParaRPr lang="en-US" altLang="ko-KR" dirty="0"/>
          </a:p>
          <a:p>
            <a:r>
              <a:rPr lang="en-US" altLang="ko-KR" dirty="0"/>
              <a:t> tool(N)</a:t>
            </a:r>
            <a:r>
              <a:rPr lang="ko-KR" altLang="en-US" dirty="0"/>
              <a:t> </a:t>
            </a:r>
            <a:r>
              <a:rPr lang="en-US" altLang="ko-KR" dirty="0"/>
              <a:t>&lt;-&gt;</a:t>
            </a:r>
            <a:r>
              <a:rPr lang="ko-KR" altLang="en-US" dirty="0"/>
              <a:t> </a:t>
            </a:r>
            <a:r>
              <a:rPr lang="en-US" altLang="ko-KR" dirty="0"/>
              <a:t>tool(N) </a:t>
            </a:r>
            <a:r>
              <a:rPr lang="ko-KR" altLang="en-US" dirty="0" err="1"/>
              <a:t>브로드캐스팅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그룹별 전송</a:t>
            </a:r>
            <a:endParaRPr lang="en-US" altLang="ko-KR" dirty="0"/>
          </a:p>
          <a:p>
            <a:r>
              <a:rPr lang="en-US" altLang="ko-KR" dirty="0"/>
              <a:t> tool</a:t>
            </a:r>
            <a:r>
              <a:rPr lang="ko-KR" altLang="en-US" dirty="0"/>
              <a:t> </a:t>
            </a:r>
            <a:r>
              <a:rPr lang="en-US" altLang="ko-KR" dirty="0"/>
              <a:t>&lt;-&gt;</a:t>
            </a:r>
            <a:r>
              <a:rPr lang="ko-KR" altLang="en-US" dirty="0"/>
              <a:t> </a:t>
            </a:r>
            <a:r>
              <a:rPr lang="en-US" altLang="ko-KR" dirty="0"/>
              <a:t>tool(shutdown)</a:t>
            </a:r>
            <a:r>
              <a:rPr lang="ko-KR" altLang="en-US" dirty="0"/>
              <a:t> 종료상태의 반응과 전송가능성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err="1"/>
              <a:t>pSender</a:t>
            </a:r>
            <a:r>
              <a:rPr lang="en-US" altLang="ko-KR" dirty="0"/>
              <a:t> &lt;-&gt; </a:t>
            </a:r>
            <a:r>
              <a:rPr lang="en-US" altLang="ko-KR" dirty="0" err="1"/>
              <a:t>pSender</a:t>
            </a:r>
            <a:r>
              <a:rPr lang="en-US" altLang="ko-KR" dirty="0"/>
              <a:t> </a:t>
            </a:r>
            <a:r>
              <a:rPr lang="ko-KR" altLang="en-US" dirty="0"/>
              <a:t>대량의 데이터 </a:t>
            </a:r>
            <a:r>
              <a:rPr lang="ko-KR" altLang="en-US" dirty="0" err="1"/>
              <a:t>전송시</a:t>
            </a:r>
            <a:r>
              <a:rPr lang="ko-KR" altLang="en-US" dirty="0"/>
              <a:t> 패킷 상태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Netstat</a:t>
            </a:r>
            <a:r>
              <a:rPr lang="ko-KR" altLang="en-US" dirty="0"/>
              <a:t> </a:t>
            </a:r>
            <a:r>
              <a:rPr lang="en-US" altLang="ko-KR" dirty="0"/>
              <a:t>–p</a:t>
            </a:r>
            <a:r>
              <a:rPr lang="ko-KR" altLang="en-US" dirty="0"/>
              <a:t> </a:t>
            </a:r>
            <a:r>
              <a:rPr lang="en-US" altLang="ko-KR" dirty="0"/>
              <a:t>UDP </a:t>
            </a:r>
            <a:r>
              <a:rPr lang="ko-KR" altLang="en-US" dirty="0"/>
              <a:t> 포트 확인</a:t>
            </a:r>
            <a:endParaRPr lang="en-US" altLang="ko-KR" dirty="0"/>
          </a:p>
          <a:p>
            <a:r>
              <a:rPr lang="en-US" altLang="ko-KR" dirty="0" err="1"/>
              <a:t>wireShark</a:t>
            </a:r>
            <a:r>
              <a:rPr lang="en-US" altLang="ko-KR" dirty="0"/>
              <a:t> dump </a:t>
            </a:r>
            <a:r>
              <a:rPr lang="ko-KR" altLang="en-US" dirty="0"/>
              <a:t>내용 확인</a:t>
            </a:r>
            <a:endParaRPr lang="en-US" altLang="ko-KR" dirty="0"/>
          </a:p>
          <a:p>
            <a:pPr lvl="1"/>
            <a:r>
              <a:rPr lang="ko-KR" altLang="en-US" dirty="0"/>
              <a:t>루프백과 이더넷 프레임의 차이</a:t>
            </a:r>
            <a:endParaRPr lang="en-US" altLang="ko-KR" dirty="0"/>
          </a:p>
          <a:p>
            <a:pPr lvl="1"/>
            <a:r>
              <a:rPr lang="ko-KR" altLang="en-US" dirty="0"/>
              <a:t>패킷 분할 확인과 최대 파일 사이즈</a:t>
            </a:r>
          </a:p>
        </p:txBody>
      </p:sp>
    </p:spTree>
    <p:extLst>
      <p:ext uri="{BB962C8B-B14F-4D97-AF65-F5344CB8AC3E}">
        <p14:creationId xmlns:p14="http://schemas.microsoft.com/office/powerpoint/2010/main" val="108335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45D93-D0CD-D70C-DC12-2FBA6C4C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멀티캐스트 전송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4222D0-2C82-B0DC-CE78-2DB8F5013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pSender</a:t>
            </a:r>
            <a:r>
              <a:rPr lang="en-US" altLang="ko-KR" dirty="0"/>
              <a:t> -&gt;&gt; 224.0.0.1 </a:t>
            </a:r>
            <a:r>
              <a:rPr lang="ko-KR" altLang="en-US" dirty="0"/>
              <a:t> 그룹 조인       </a:t>
            </a:r>
            <a:r>
              <a:rPr lang="en-US" altLang="ko-KR" dirty="0"/>
              <a:t>&gt;&gt; </a:t>
            </a:r>
            <a:r>
              <a:rPr lang="en-US" altLang="ko-KR" dirty="0" err="1"/>
              <a:t>wireShark</a:t>
            </a:r>
            <a:endParaRPr lang="en-US" altLang="ko-KR" dirty="0"/>
          </a:p>
          <a:p>
            <a:r>
              <a:rPr lang="en-US" altLang="ko-KR" dirty="0" err="1"/>
              <a:t>pSender</a:t>
            </a:r>
            <a:r>
              <a:rPr lang="en-US" altLang="ko-KR" dirty="0"/>
              <a:t> &lt;-&gt; 224.0.0.1 </a:t>
            </a:r>
            <a:r>
              <a:rPr lang="ko-KR" altLang="en-US" dirty="0"/>
              <a:t>데이터 전송 </a:t>
            </a:r>
            <a:endParaRPr lang="en-US" altLang="ko-KR" dirty="0"/>
          </a:p>
          <a:p>
            <a:r>
              <a:rPr lang="en-US" altLang="ko-KR" dirty="0"/>
              <a:t>224.0.0.1 &lt;-&gt; </a:t>
            </a:r>
            <a:r>
              <a:rPr lang="en-US" altLang="ko-KR" dirty="0" err="1"/>
              <a:t>pSender</a:t>
            </a:r>
            <a:r>
              <a:rPr lang="en-US" altLang="ko-KR" dirty="0"/>
              <a:t> </a:t>
            </a:r>
            <a:r>
              <a:rPr lang="ko-KR" altLang="en-US" dirty="0"/>
              <a:t>데이터 수신 확인</a:t>
            </a:r>
            <a:endParaRPr lang="en-US" altLang="ko-KR" dirty="0"/>
          </a:p>
          <a:p>
            <a:r>
              <a:rPr lang="en-US" altLang="ko-KR" dirty="0"/>
              <a:t>224.0.0.1 &lt;-&gt; </a:t>
            </a:r>
            <a:r>
              <a:rPr lang="en-US" altLang="ko-KR" dirty="0" err="1"/>
              <a:t>pSender</a:t>
            </a:r>
            <a:r>
              <a:rPr lang="en-US" altLang="ko-KR" dirty="0"/>
              <a:t>(N) </a:t>
            </a:r>
            <a:r>
              <a:rPr lang="ko-KR" altLang="en-US" dirty="0"/>
              <a:t>학생 데이터 송수신</a:t>
            </a:r>
          </a:p>
          <a:p>
            <a:r>
              <a:rPr lang="en-US" altLang="ko-KR" dirty="0"/>
              <a:t>program -&gt;&gt; 224.0.0.1 </a:t>
            </a:r>
            <a:r>
              <a:rPr lang="ko-KR" altLang="en-US" dirty="0"/>
              <a:t> 그룹 조인      </a:t>
            </a:r>
            <a:r>
              <a:rPr lang="en-US" altLang="ko-KR" dirty="0"/>
              <a:t>&gt;&gt; </a:t>
            </a:r>
            <a:r>
              <a:rPr lang="en-US" altLang="ko-KR" dirty="0" err="1"/>
              <a:t>wireShark</a:t>
            </a:r>
            <a:endParaRPr lang="en-US" altLang="ko-KR" dirty="0"/>
          </a:p>
          <a:p>
            <a:r>
              <a:rPr lang="en-US" altLang="ko-KR" dirty="0"/>
              <a:t>program &lt;-&gt; 224.0.0.1 </a:t>
            </a:r>
            <a:r>
              <a:rPr lang="ko-KR" altLang="en-US" dirty="0"/>
              <a:t>데이터 전송 </a:t>
            </a:r>
            <a:endParaRPr lang="en-US" altLang="ko-KR" dirty="0"/>
          </a:p>
          <a:p>
            <a:r>
              <a:rPr lang="en-US" altLang="ko-KR" dirty="0"/>
              <a:t>224.0.0.1 &lt;-&gt; program </a:t>
            </a:r>
            <a:r>
              <a:rPr lang="ko-KR" altLang="en-US" dirty="0"/>
              <a:t>데이터 수신 확인</a:t>
            </a:r>
            <a:endParaRPr lang="en-US" altLang="ko-KR" dirty="0"/>
          </a:p>
          <a:p>
            <a:r>
              <a:rPr lang="en-US" altLang="ko-KR" dirty="0"/>
              <a:t>224.0.0.1 &lt;-&gt; program(N) </a:t>
            </a:r>
            <a:r>
              <a:rPr lang="ko-KR" altLang="en-US" dirty="0"/>
              <a:t>학생 데이터 송수신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830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5C4B-036C-215B-A2B7-A8D57DC7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주소와 </a:t>
            </a:r>
            <a:r>
              <a:rPr lang="en-US" altLang="ko-KR" dirty="0"/>
              <a:t>Port </a:t>
            </a:r>
            <a:r>
              <a:rPr lang="ko-KR" altLang="en-US" dirty="0"/>
              <a:t>번호</a:t>
            </a:r>
          </a:p>
        </p:txBody>
      </p:sp>
      <p:pic>
        <p:nvPicPr>
          <p:cNvPr id="5" name="내용 개체 틀 4" descr="텍스트, 도표, 스크린샷, 폰트이(가) 표시된 사진&#10;&#10;자동 생성된 설명">
            <a:extLst>
              <a:ext uri="{FF2B5EF4-FFF2-40B4-BE49-F238E27FC236}">
                <a16:creationId xmlns:a16="http://schemas.microsoft.com/office/drawing/2014/main" id="{AAB7256E-13DD-2110-0958-13DF7421F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618" y="1825625"/>
            <a:ext cx="7104764" cy="4351338"/>
          </a:xfrm>
        </p:spPr>
      </p:pic>
    </p:spTree>
    <p:extLst>
      <p:ext uri="{BB962C8B-B14F-4D97-AF65-F5344CB8AC3E}">
        <p14:creationId xmlns:p14="http://schemas.microsoft.com/office/powerpoint/2010/main" val="315861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5C4B-036C-215B-A2B7-A8D57DC7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정보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10CA7-BC20-8725-F41D-A07E05008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Win+R</a:t>
            </a:r>
            <a:r>
              <a:rPr lang="en-US" altLang="ko-KR" dirty="0"/>
              <a:t> &gt;&gt; </a:t>
            </a:r>
            <a:r>
              <a:rPr lang="ko-KR" altLang="en-US" dirty="0"/>
              <a:t> </a:t>
            </a:r>
            <a:r>
              <a:rPr lang="en-US" altLang="ko-KR" dirty="0" err="1"/>
              <a:t>cmd</a:t>
            </a:r>
            <a:r>
              <a:rPr lang="en-US" altLang="ko-KR" dirty="0"/>
              <a:t>  </a:t>
            </a:r>
            <a:r>
              <a:rPr lang="ko-KR" altLang="en-US" dirty="0" err="1"/>
              <a:t>명령프롬프트</a:t>
            </a:r>
            <a:endParaRPr lang="en-US" altLang="ko-KR" dirty="0"/>
          </a:p>
          <a:p>
            <a:r>
              <a:rPr lang="en-US" altLang="ko-KR" dirty="0" err="1"/>
              <a:t>Win+R</a:t>
            </a:r>
            <a:r>
              <a:rPr lang="en-US" altLang="ko-KR" dirty="0"/>
              <a:t> &gt;&gt; </a:t>
            </a:r>
            <a:r>
              <a:rPr lang="ko-KR" altLang="en-US" dirty="0"/>
              <a:t> </a:t>
            </a:r>
            <a:r>
              <a:rPr lang="en-US" altLang="ko-KR" dirty="0" err="1"/>
              <a:t>powershell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추천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Ipconfig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Netstat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nslookup</a:t>
            </a:r>
            <a:r>
              <a:rPr lang="en-US" altLang="ko-KR" dirty="0">
                <a:solidFill>
                  <a:srgbClr val="FF0000"/>
                </a:solidFill>
              </a:rPr>
              <a:t> [URL]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ping [</a:t>
            </a:r>
            <a:r>
              <a:rPr lang="en-US" altLang="ko-KR" dirty="0" err="1">
                <a:solidFill>
                  <a:srgbClr val="FF0000"/>
                </a:solidFill>
              </a:rPr>
              <a:t>ipaddress</a:t>
            </a:r>
            <a:r>
              <a:rPr lang="en-US" altLang="ko-KR" dirty="0">
                <a:solidFill>
                  <a:srgbClr val="FF0000"/>
                </a:solidFill>
              </a:rPr>
              <a:t>, URL]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Arp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Windows firewall</a:t>
            </a:r>
            <a:r>
              <a:rPr lang="ko-KR" altLang="en-US" dirty="0" smtClean="0">
                <a:solidFill>
                  <a:srgbClr val="FF0000"/>
                </a:solidFill>
              </a:rPr>
              <a:t>을 먼저 확인해 보자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firewall.api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>
                <a:solidFill>
                  <a:srgbClr val="FF0000"/>
                </a:solidFill>
              </a:rPr>
              <a:t>visualStudio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프로젝트</a:t>
            </a:r>
            <a:r>
              <a:rPr lang="en-US" altLang="ko-KR" dirty="0">
                <a:solidFill>
                  <a:srgbClr val="FF0000"/>
                </a:solidFill>
              </a:rPr>
              <a:t>-&gt;</a:t>
            </a:r>
            <a:r>
              <a:rPr lang="ko-KR" altLang="en-US" dirty="0">
                <a:solidFill>
                  <a:srgbClr val="FF0000"/>
                </a:solidFill>
              </a:rPr>
              <a:t>터미널 열기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powerShell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04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0BC12-6902-FF23-07D3-0974A2C6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소켓 통신</a:t>
            </a:r>
          </a:p>
        </p:txBody>
      </p:sp>
      <p:pic>
        <p:nvPicPr>
          <p:cNvPr id="11" name="내용 개체 틀 10" descr="이더넷 윤곽선">
            <a:extLst>
              <a:ext uri="{FF2B5EF4-FFF2-40B4-BE49-F238E27FC236}">
                <a16:creationId xmlns:a16="http://schemas.microsoft.com/office/drawing/2014/main" id="{7E8DCD35-6FF8-DA16-CE1F-27048232B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19625" y="2290725"/>
            <a:ext cx="2276550" cy="2276550"/>
          </a:xfrm>
        </p:spPr>
      </p:pic>
      <p:pic>
        <p:nvPicPr>
          <p:cNvPr id="13" name="그래픽 12" descr="인터넷 윤곽선">
            <a:extLst>
              <a:ext uri="{FF2B5EF4-FFF2-40B4-BE49-F238E27FC236}">
                <a16:creationId xmlns:a16="http://schemas.microsoft.com/office/drawing/2014/main" id="{E4C91B67-7605-8961-FE92-7316DC9513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533525" y="2290725"/>
            <a:ext cx="2276550" cy="2276550"/>
          </a:xfrm>
          <a:prstGeom prst="rect">
            <a:avLst/>
          </a:prstGeom>
        </p:spPr>
      </p:pic>
      <p:pic>
        <p:nvPicPr>
          <p:cNvPr id="15" name="그래픽 14" descr="랩톱 윤곽선">
            <a:extLst>
              <a:ext uri="{FF2B5EF4-FFF2-40B4-BE49-F238E27FC236}">
                <a16:creationId xmlns:a16="http://schemas.microsoft.com/office/drawing/2014/main" id="{2D0D10A2-AB65-65F9-3F61-9E130013E6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305725" y="2290725"/>
            <a:ext cx="2276550" cy="22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62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0BC12-6902-FF23-07D3-0974A2C6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소켓 통신</a:t>
            </a:r>
          </a:p>
        </p:txBody>
      </p:sp>
      <p:pic>
        <p:nvPicPr>
          <p:cNvPr id="15" name="그래픽 14" descr="랩톱 윤곽선">
            <a:extLst>
              <a:ext uri="{FF2B5EF4-FFF2-40B4-BE49-F238E27FC236}">
                <a16:creationId xmlns:a16="http://schemas.microsoft.com/office/drawing/2014/main" id="{2D0D10A2-AB65-65F9-3F61-9E130013E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05725" y="2290725"/>
            <a:ext cx="2276550" cy="2276550"/>
          </a:xfrm>
          <a:prstGeom prst="rect">
            <a:avLst/>
          </a:prstGeom>
        </p:spPr>
      </p:pic>
      <p:pic>
        <p:nvPicPr>
          <p:cNvPr id="6" name="그래픽 5" descr="모니터 윤곽선">
            <a:extLst>
              <a:ext uri="{FF2B5EF4-FFF2-40B4-BE49-F238E27FC236}">
                <a16:creationId xmlns:a16="http://schemas.microsoft.com/office/drawing/2014/main" id="{A42695CD-BA70-F641-B2C5-AA6881B51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28700" y="2057400"/>
            <a:ext cx="3333750" cy="3333750"/>
          </a:xfrm>
          <a:prstGeom prst="rect">
            <a:avLst/>
          </a:prstGeom>
        </p:spPr>
      </p:pic>
      <p:sp>
        <p:nvSpPr>
          <p:cNvPr id="20" name="화살표: 줄무늬가 있는 오른쪽 19">
            <a:extLst>
              <a:ext uri="{FF2B5EF4-FFF2-40B4-BE49-F238E27FC236}">
                <a16:creationId xmlns:a16="http://schemas.microsoft.com/office/drawing/2014/main" id="{2A311A1D-DD0B-E4AB-6214-17AD5220BE9B}"/>
              </a:ext>
            </a:extLst>
          </p:cNvPr>
          <p:cNvSpPr/>
          <p:nvPr/>
        </p:nvSpPr>
        <p:spPr>
          <a:xfrm>
            <a:off x="5082208" y="3110192"/>
            <a:ext cx="2027584" cy="790575"/>
          </a:xfrm>
          <a:prstGeom prst="stripedRightArrow">
            <a:avLst>
              <a:gd name="adj1" fmla="val 50000"/>
              <a:gd name="adj2" fmla="val 5680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FEA2320-5743-760C-D940-B2B03E76E7D9}"/>
              </a:ext>
            </a:extLst>
          </p:cNvPr>
          <p:cNvCxnSpPr/>
          <p:nvPr/>
        </p:nvCxnSpPr>
        <p:spPr>
          <a:xfrm>
            <a:off x="728700" y="3441887"/>
            <a:ext cx="32242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1376481-068B-8D57-ABFD-925FB5D2A1D8}"/>
              </a:ext>
            </a:extLst>
          </p:cNvPr>
          <p:cNvCxnSpPr/>
          <p:nvPr/>
        </p:nvCxnSpPr>
        <p:spPr>
          <a:xfrm>
            <a:off x="728700" y="3900767"/>
            <a:ext cx="32242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68EEEFE-737F-83E7-A0F3-DAB38F0E18E8}"/>
              </a:ext>
            </a:extLst>
          </p:cNvPr>
          <p:cNvSpPr txBox="1"/>
          <p:nvPr/>
        </p:nvSpPr>
        <p:spPr>
          <a:xfrm>
            <a:off x="2316634" y="3505479"/>
            <a:ext cx="147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운영체제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8B1F3F-500D-CCF7-2735-2B75031F2671}"/>
              </a:ext>
            </a:extLst>
          </p:cNvPr>
          <p:cNvSpPr txBox="1"/>
          <p:nvPr/>
        </p:nvSpPr>
        <p:spPr>
          <a:xfrm>
            <a:off x="2315841" y="3926724"/>
            <a:ext cx="147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하드웨어</a:t>
            </a:r>
          </a:p>
        </p:txBody>
      </p:sp>
      <p:pic>
        <p:nvPicPr>
          <p:cNvPr id="26" name="그래픽 25" descr="테이블 윤곽선">
            <a:extLst>
              <a:ext uri="{FF2B5EF4-FFF2-40B4-BE49-F238E27FC236}">
                <a16:creationId xmlns:a16="http://schemas.microsoft.com/office/drawing/2014/main" id="{52D2D8AF-1B78-DFB5-BCFD-C880C31FEE15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564149" y="3469434"/>
            <a:ext cx="475817" cy="475817"/>
          </a:xfrm>
          <a:prstGeom prst="rect">
            <a:avLst/>
          </a:prstGeom>
        </p:spPr>
      </p:pic>
      <p:sp>
        <p:nvSpPr>
          <p:cNvPr id="31" name="화살표: 위쪽/아래쪽 30">
            <a:extLst>
              <a:ext uri="{FF2B5EF4-FFF2-40B4-BE49-F238E27FC236}">
                <a16:creationId xmlns:a16="http://schemas.microsoft.com/office/drawing/2014/main" id="{D805B4B5-B79F-C74B-04E1-19C4E669507E}"/>
              </a:ext>
            </a:extLst>
          </p:cNvPr>
          <p:cNvSpPr/>
          <p:nvPr/>
        </p:nvSpPr>
        <p:spPr>
          <a:xfrm>
            <a:off x="1721224" y="3281362"/>
            <a:ext cx="89647" cy="294447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위쪽/아래쪽 31">
            <a:extLst>
              <a:ext uri="{FF2B5EF4-FFF2-40B4-BE49-F238E27FC236}">
                <a16:creationId xmlns:a16="http://schemas.microsoft.com/office/drawing/2014/main" id="{5B208E70-53DB-8644-9230-CBE219F7204A}"/>
              </a:ext>
            </a:extLst>
          </p:cNvPr>
          <p:cNvSpPr/>
          <p:nvPr/>
        </p:nvSpPr>
        <p:spPr>
          <a:xfrm>
            <a:off x="1712410" y="3841833"/>
            <a:ext cx="89647" cy="294447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래픽 33" descr="채팅 윤곽선">
            <a:extLst>
              <a:ext uri="{FF2B5EF4-FFF2-40B4-BE49-F238E27FC236}">
                <a16:creationId xmlns:a16="http://schemas.microsoft.com/office/drawing/2014/main" id="{88523F23-9AA5-8DB2-170A-405F095C06CF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353671" y="2637963"/>
            <a:ext cx="914400" cy="914400"/>
          </a:xfrm>
          <a:prstGeom prst="rect">
            <a:avLst/>
          </a:prstGeom>
        </p:spPr>
      </p:pic>
      <p:pic>
        <p:nvPicPr>
          <p:cNvPr id="35" name="그래픽 34" descr="채팅 윤곽선">
            <a:extLst>
              <a:ext uri="{FF2B5EF4-FFF2-40B4-BE49-F238E27FC236}">
                <a16:creationId xmlns:a16="http://schemas.microsoft.com/office/drawing/2014/main" id="{6BDE58F3-A39E-1430-45CE-568844A3CC39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986800" y="2824162"/>
            <a:ext cx="914400" cy="914400"/>
          </a:xfrm>
          <a:prstGeom prst="rect">
            <a:avLst/>
          </a:prstGeom>
        </p:spPr>
      </p:pic>
      <p:sp>
        <p:nvSpPr>
          <p:cNvPr id="36" name="화살표: 위로 굽음 35">
            <a:extLst>
              <a:ext uri="{FF2B5EF4-FFF2-40B4-BE49-F238E27FC236}">
                <a16:creationId xmlns:a16="http://schemas.microsoft.com/office/drawing/2014/main" id="{BB71A40F-3BB6-DD9B-9A16-12797D61EDE8}"/>
              </a:ext>
            </a:extLst>
          </p:cNvPr>
          <p:cNvSpPr/>
          <p:nvPr/>
        </p:nvSpPr>
        <p:spPr>
          <a:xfrm>
            <a:off x="8892988" y="4296056"/>
            <a:ext cx="551012" cy="1871662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위로 굽음 36">
            <a:extLst>
              <a:ext uri="{FF2B5EF4-FFF2-40B4-BE49-F238E27FC236}">
                <a16:creationId xmlns:a16="http://schemas.microsoft.com/office/drawing/2014/main" id="{897A74E4-424B-F713-F2CE-8DEB93B31592}"/>
              </a:ext>
            </a:extLst>
          </p:cNvPr>
          <p:cNvSpPr/>
          <p:nvPr/>
        </p:nvSpPr>
        <p:spPr>
          <a:xfrm flipH="1">
            <a:off x="2268070" y="4986338"/>
            <a:ext cx="551011" cy="1181378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1A36349-F6C9-4343-54F4-BE8120601FD1}"/>
              </a:ext>
            </a:extLst>
          </p:cNvPr>
          <p:cNvSpPr/>
          <p:nvPr/>
        </p:nvSpPr>
        <p:spPr>
          <a:xfrm>
            <a:off x="2819081" y="6020410"/>
            <a:ext cx="6073907" cy="1495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25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0BC12-6902-FF23-07D3-0974A2C6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소켓 통신 절차와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7E29D8F-9A9D-1FE6-B460-3A2A330B6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2" r="9584"/>
          <a:stretch/>
        </p:blipFill>
        <p:spPr>
          <a:xfrm>
            <a:off x="533094" y="1592364"/>
            <a:ext cx="4777292" cy="4802187"/>
          </a:xfrm>
          <a:prstGeom prst="rect">
            <a:avLst/>
          </a:prstGeom>
        </p:spPr>
      </p:pic>
      <p:pic>
        <p:nvPicPr>
          <p:cNvPr id="4" name="그림 3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E72BC791-E7E0-7E01-8756-2FB4C819F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249" y="1685806"/>
            <a:ext cx="6247926" cy="46153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21288" y="264203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UDP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73388" y="5471221"/>
            <a:ext cx="2435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Recvfrom</a:t>
            </a:r>
            <a:r>
              <a:rPr lang="ko-KR" altLang="en-US" dirty="0" smtClean="0"/>
              <a:t>을 사용해 데이터를 받을 준비를 한다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37359" y="2917927"/>
            <a:ext cx="144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동기형 통신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8926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0BC12-6902-FF23-07D3-0974A2C6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소켓 통신 절차와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pic>
        <p:nvPicPr>
          <p:cNvPr id="4" name="그림 3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E72BC791-E7E0-7E01-8756-2FB4C819F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074" y="1690688"/>
            <a:ext cx="6247926" cy="461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1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4C72C-8BA3-A350-7893-9C6C06C3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 </a:t>
            </a:r>
            <a:r>
              <a:rPr lang="en-US" altLang="ko-KR" dirty="0"/>
              <a:t>.NET</a:t>
            </a:r>
            <a:r>
              <a:rPr lang="ko-KR" altLang="en-US" dirty="0"/>
              <a:t>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5FEB9-E574-792B-FCE5-C0FB3820D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hlinkClick r:id="rId2"/>
              </a:rPr>
              <a:t>socket </a:t>
            </a:r>
            <a:r>
              <a:rPr lang="ko-KR" altLang="en-US" dirty="0">
                <a:hlinkClick r:id="rId2"/>
              </a:rPr>
              <a:t>클래스</a:t>
            </a:r>
            <a:endParaRPr lang="en-US" altLang="ko-KR" dirty="0"/>
          </a:p>
          <a:p>
            <a:pPr lvl="1"/>
            <a:r>
              <a:rPr lang="en-US" altLang="ko-KR" dirty="0" err="1"/>
              <a:t>sendTo</a:t>
            </a:r>
            <a:endParaRPr lang="en-US" altLang="ko-KR" dirty="0"/>
          </a:p>
          <a:p>
            <a:pPr lvl="1"/>
            <a:r>
              <a:rPr lang="en-US" altLang="ko-KR" dirty="0" err="1"/>
              <a:t>sendToAsync</a:t>
            </a:r>
            <a:endParaRPr lang="en-US" altLang="ko-KR" dirty="0"/>
          </a:p>
          <a:p>
            <a:pPr lvl="1"/>
            <a:r>
              <a:rPr lang="en-US" altLang="ko-KR" dirty="0" err="1"/>
              <a:t>recvFrom</a:t>
            </a:r>
            <a:endParaRPr lang="en-US" altLang="ko-KR" dirty="0"/>
          </a:p>
          <a:p>
            <a:pPr lvl="1"/>
            <a:r>
              <a:rPr lang="en-US" altLang="ko-KR" dirty="0" err="1"/>
              <a:t>recvFromAsync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Udpclient </a:t>
            </a:r>
            <a:r>
              <a:rPr lang="ko-KR" altLang="en-US" dirty="0">
                <a:hlinkClick r:id="rId3"/>
              </a:rPr>
              <a:t>클래스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HelperClass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Send</a:t>
            </a:r>
          </a:p>
          <a:p>
            <a:pPr lvl="1"/>
            <a:r>
              <a:rPr lang="en-US" altLang="ko-KR" dirty="0" err="1"/>
              <a:t>SendAsync</a:t>
            </a:r>
            <a:endParaRPr lang="en-US" altLang="ko-KR" dirty="0"/>
          </a:p>
          <a:p>
            <a:pPr lvl="1"/>
            <a:r>
              <a:rPr lang="en-US" altLang="ko-KR" dirty="0"/>
              <a:t>Receive</a:t>
            </a:r>
          </a:p>
          <a:p>
            <a:pPr lvl="1"/>
            <a:r>
              <a:rPr lang="en-US" altLang="ko-KR" dirty="0" err="1"/>
              <a:t>ReceiveAsync</a:t>
            </a:r>
            <a:endParaRPr lang="en-US" altLang="ko-KR" dirty="0"/>
          </a:p>
          <a:p>
            <a:pPr lvl="1"/>
            <a:r>
              <a:rPr lang="en-US" altLang="ko-KR" dirty="0" err="1"/>
              <a:t>JoinMulticastGroup</a:t>
            </a:r>
            <a:endParaRPr lang="en-US" altLang="ko-KR" dirty="0"/>
          </a:p>
          <a:p>
            <a:pPr lvl="1"/>
            <a:r>
              <a:rPr lang="en-US" altLang="ko-KR" dirty="0" err="1"/>
              <a:t>DropMulticastGroup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57753" y="1487978"/>
            <a:ext cx="3682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TcpListener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</a:t>
            </a:r>
            <a:r>
              <a:rPr lang="en-US" altLang="ko-KR" dirty="0" err="1" smtClean="0"/>
              <a:t>HelperClass</a:t>
            </a:r>
            <a:endParaRPr lang="en-US" altLang="ko-KR" dirty="0" smtClean="0"/>
          </a:p>
          <a:p>
            <a:r>
              <a:rPr lang="en-US" altLang="ko-KR" dirty="0" smtClean="0"/>
              <a:t>Start</a:t>
            </a:r>
          </a:p>
          <a:p>
            <a:r>
              <a:rPr lang="en-US" altLang="ko-KR" dirty="0" err="1" smtClean="0"/>
              <a:t>AcceptSocket</a:t>
            </a:r>
            <a:endParaRPr lang="en-US" altLang="ko-KR" dirty="0" smtClean="0"/>
          </a:p>
          <a:p>
            <a:r>
              <a:rPr lang="en-US" altLang="ko-KR" dirty="0" err="1" smtClean="0"/>
              <a:t>AcceptTcpClient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38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16B88-73AC-4AE2-F14C-4C590A0A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순서 </a:t>
            </a:r>
            <a:r>
              <a:rPr lang="en-US" altLang="ko-KR" dirty="0"/>
              <a:t>UDP (tool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BE569-BD5F-C461-ACCE-E4BE787B0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 tool &lt;-&gt; tool</a:t>
            </a:r>
            <a:r>
              <a:rPr lang="ko-KR" altLang="en-US" dirty="0"/>
              <a:t>           </a:t>
            </a:r>
            <a:r>
              <a:rPr lang="en-US" altLang="ko-KR" dirty="0"/>
              <a:t>&gt;&gt;</a:t>
            </a:r>
            <a:r>
              <a:rPr lang="ko-KR" altLang="en-US" dirty="0"/>
              <a:t> </a:t>
            </a:r>
            <a:r>
              <a:rPr lang="en-US" altLang="ko-KR" dirty="0" err="1"/>
              <a:t>wireShark</a:t>
            </a:r>
            <a:r>
              <a:rPr lang="en-US" altLang="ko-KR" dirty="0"/>
              <a:t> dump</a:t>
            </a:r>
          </a:p>
          <a:p>
            <a:r>
              <a:rPr lang="en-US" altLang="ko-KR" dirty="0"/>
              <a:t> tool </a:t>
            </a:r>
            <a:r>
              <a:rPr lang="en-US" altLang="ko-KR" dirty="0">
                <a:sym typeface="Wingdings" panose="05000000000000000000" pitchFamily="2" charset="2"/>
              </a:rPr>
              <a:t>&lt;&lt;-</a:t>
            </a:r>
            <a:r>
              <a:rPr lang="en-US" altLang="ko-KR" dirty="0"/>
              <a:t> tool(N)</a:t>
            </a:r>
            <a:r>
              <a:rPr lang="ko-KR" altLang="en-US" dirty="0"/>
              <a:t>학생 </a:t>
            </a:r>
            <a:endParaRPr lang="en-US" altLang="ko-KR" dirty="0"/>
          </a:p>
          <a:p>
            <a:r>
              <a:rPr lang="en-US" altLang="ko-KR" dirty="0"/>
              <a:t> tool -&gt;&gt; tool(N)</a:t>
            </a:r>
            <a:r>
              <a:rPr lang="ko-KR" altLang="en-US" dirty="0" err="1"/>
              <a:t>브로드캐스팅</a:t>
            </a:r>
            <a:r>
              <a:rPr lang="ko-KR" altLang="en-US" dirty="0"/>
              <a:t>  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tool</a:t>
            </a:r>
            <a:r>
              <a:rPr lang="ko-KR" altLang="en-US" dirty="0"/>
              <a:t> </a:t>
            </a:r>
            <a:r>
              <a:rPr lang="en-US" altLang="ko-KR" dirty="0"/>
              <a:t>&lt;-&gt; tool(1), tool(2) </a:t>
            </a:r>
            <a:r>
              <a:rPr lang="ko-KR" altLang="en-US" dirty="0"/>
              <a:t>포트번호 확인 및 재전송</a:t>
            </a:r>
            <a:endParaRPr lang="en-US" altLang="ko-KR" dirty="0"/>
          </a:p>
          <a:p>
            <a:r>
              <a:rPr lang="en-US" altLang="ko-KR" dirty="0"/>
              <a:t> tool(N)</a:t>
            </a:r>
            <a:r>
              <a:rPr lang="ko-KR" altLang="en-US" dirty="0"/>
              <a:t> </a:t>
            </a:r>
            <a:r>
              <a:rPr lang="en-US" altLang="ko-KR" dirty="0"/>
              <a:t>&lt;-&gt;</a:t>
            </a:r>
            <a:r>
              <a:rPr lang="ko-KR" altLang="en-US" dirty="0"/>
              <a:t> </a:t>
            </a:r>
            <a:r>
              <a:rPr lang="en-US" altLang="ko-KR" dirty="0"/>
              <a:t>tool(N) </a:t>
            </a:r>
            <a:r>
              <a:rPr lang="ko-KR" altLang="en-US" dirty="0" err="1"/>
              <a:t>브로드캐스팅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그룹별 전송</a:t>
            </a:r>
            <a:endParaRPr lang="en-US" altLang="ko-KR" dirty="0"/>
          </a:p>
          <a:p>
            <a:r>
              <a:rPr lang="en-US" altLang="ko-KR" dirty="0"/>
              <a:t> tool</a:t>
            </a:r>
            <a:r>
              <a:rPr lang="ko-KR" altLang="en-US" dirty="0"/>
              <a:t> </a:t>
            </a:r>
            <a:r>
              <a:rPr lang="en-US" altLang="ko-KR" dirty="0"/>
              <a:t>&lt;-&gt;</a:t>
            </a:r>
            <a:r>
              <a:rPr lang="ko-KR" altLang="en-US" dirty="0"/>
              <a:t> </a:t>
            </a:r>
            <a:r>
              <a:rPr lang="en-US" altLang="ko-KR" dirty="0"/>
              <a:t>tool(shutdown)</a:t>
            </a:r>
            <a:r>
              <a:rPr lang="ko-KR" altLang="en-US" dirty="0"/>
              <a:t> 종료상태의 반응과 전송가능성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err="1"/>
              <a:t>pSender</a:t>
            </a:r>
            <a:r>
              <a:rPr lang="en-US" altLang="ko-KR" dirty="0"/>
              <a:t> &lt;-&gt; </a:t>
            </a:r>
            <a:r>
              <a:rPr lang="en-US" altLang="ko-KR" dirty="0" err="1"/>
              <a:t>pSender</a:t>
            </a:r>
            <a:r>
              <a:rPr lang="en-US" altLang="ko-KR" dirty="0"/>
              <a:t> </a:t>
            </a:r>
            <a:r>
              <a:rPr lang="ko-KR" altLang="en-US" dirty="0"/>
              <a:t>대량의 데이터 </a:t>
            </a:r>
            <a:r>
              <a:rPr lang="ko-KR" altLang="en-US" dirty="0" err="1"/>
              <a:t>전송시</a:t>
            </a:r>
            <a:r>
              <a:rPr lang="ko-KR" altLang="en-US" dirty="0"/>
              <a:t> 패킷 상태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Netstat</a:t>
            </a:r>
            <a:r>
              <a:rPr lang="ko-KR" altLang="en-US" dirty="0"/>
              <a:t> </a:t>
            </a:r>
            <a:r>
              <a:rPr lang="en-US" altLang="ko-KR" dirty="0"/>
              <a:t>–p</a:t>
            </a:r>
            <a:r>
              <a:rPr lang="ko-KR" altLang="en-US" dirty="0"/>
              <a:t> </a:t>
            </a:r>
            <a:r>
              <a:rPr lang="en-US" altLang="ko-KR" dirty="0"/>
              <a:t>UDP </a:t>
            </a:r>
            <a:r>
              <a:rPr lang="ko-KR" altLang="en-US" dirty="0"/>
              <a:t> 포트 확인</a:t>
            </a:r>
            <a:endParaRPr lang="en-US" altLang="ko-KR" dirty="0"/>
          </a:p>
          <a:p>
            <a:r>
              <a:rPr lang="en-US" altLang="ko-KR" dirty="0" err="1"/>
              <a:t>wireShark</a:t>
            </a:r>
            <a:r>
              <a:rPr lang="en-US" altLang="ko-KR" dirty="0"/>
              <a:t> dump </a:t>
            </a:r>
            <a:r>
              <a:rPr lang="ko-KR" altLang="en-US" dirty="0"/>
              <a:t>내용 확인</a:t>
            </a:r>
            <a:endParaRPr lang="en-US" altLang="ko-KR" dirty="0"/>
          </a:p>
          <a:p>
            <a:pPr lvl="1"/>
            <a:r>
              <a:rPr lang="ko-KR" altLang="en-US" dirty="0" err="1"/>
              <a:t>루프백과</a:t>
            </a:r>
            <a:r>
              <a:rPr lang="ko-KR" altLang="en-US" dirty="0"/>
              <a:t> </a:t>
            </a:r>
            <a:r>
              <a:rPr lang="ko-KR" altLang="en-US" dirty="0" err="1"/>
              <a:t>이더넷</a:t>
            </a:r>
            <a:r>
              <a:rPr lang="ko-KR" altLang="en-US" dirty="0"/>
              <a:t> 프레임의 차이</a:t>
            </a:r>
            <a:endParaRPr lang="en-US" altLang="ko-KR" dirty="0"/>
          </a:p>
          <a:p>
            <a:pPr lvl="1"/>
            <a:r>
              <a:rPr lang="ko-KR" altLang="en-US" dirty="0"/>
              <a:t>패킷 분할 확인과 최대 파일 사이즈</a:t>
            </a:r>
          </a:p>
        </p:txBody>
      </p:sp>
      <p:pic>
        <p:nvPicPr>
          <p:cNvPr id="4" name="내용 개체 틀 10" descr="이더넷 윤곽선">
            <a:extLst>
              <a:ext uri="{FF2B5EF4-FFF2-40B4-BE49-F238E27FC236}">
                <a16:creationId xmlns:a16="http://schemas.microsoft.com/office/drawing/2014/main" id="{7E8DCD35-6FF8-DA16-CE1F-27048232B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605800" y="323775"/>
            <a:ext cx="1366913" cy="1366913"/>
          </a:xfrm>
          <a:prstGeom prst="rect">
            <a:avLst/>
          </a:prstGeom>
        </p:spPr>
      </p:pic>
      <p:pic>
        <p:nvPicPr>
          <p:cNvPr id="5" name="그래픽 12" descr="인터넷 윤곽선">
            <a:extLst>
              <a:ext uri="{FF2B5EF4-FFF2-40B4-BE49-F238E27FC236}">
                <a16:creationId xmlns:a16="http://schemas.microsoft.com/office/drawing/2014/main" id="{E4C91B67-7605-8961-FE92-7316DC9513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405687" y="323774"/>
            <a:ext cx="1366913" cy="1366913"/>
          </a:xfrm>
          <a:prstGeom prst="rect">
            <a:avLst/>
          </a:prstGeom>
        </p:spPr>
      </p:pic>
      <p:pic>
        <p:nvPicPr>
          <p:cNvPr id="6" name="그래픽 14" descr="랩톱 윤곽선">
            <a:extLst>
              <a:ext uri="{FF2B5EF4-FFF2-40B4-BE49-F238E27FC236}">
                <a16:creationId xmlns:a16="http://schemas.microsoft.com/office/drawing/2014/main" id="{2D0D10A2-AB65-65F9-3F61-9E130013E6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805913" y="323775"/>
            <a:ext cx="1366913" cy="136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8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358</Words>
  <Application>Microsoft Office PowerPoint</Application>
  <PresentationFormat>와이드스크린</PresentationFormat>
  <Paragraphs>78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서버 프로그래밍</vt:lpstr>
      <vt:lpstr>IP 주소와 Port 번호</vt:lpstr>
      <vt:lpstr>네트워크 정보 확인</vt:lpstr>
      <vt:lpstr>소켓 통신</vt:lpstr>
      <vt:lpstr>소켓 통신</vt:lpstr>
      <vt:lpstr>소켓 통신 절차와 API</vt:lpstr>
      <vt:lpstr>소켓 통신 절차와 API</vt:lpstr>
      <vt:lpstr>C# .NET 클래스</vt:lpstr>
      <vt:lpstr>실습 순서 UDP (tool 사용)</vt:lpstr>
      <vt:lpstr>실습 순서 UDP (tool &amp; program)</vt:lpstr>
      <vt:lpstr>멀티캐스트 전송 확인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 프로그래밍</dc:title>
  <dc:creator>김훈곤(교원)</dc:creator>
  <cp:lastModifiedBy>YUHAN</cp:lastModifiedBy>
  <cp:revision>11</cp:revision>
  <dcterms:created xsi:type="dcterms:W3CDTF">2024-03-13T07:10:53Z</dcterms:created>
  <dcterms:modified xsi:type="dcterms:W3CDTF">2024-04-18T00:39:54Z</dcterms:modified>
</cp:coreProperties>
</file>