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83.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82.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36" r:id="rId4"/>
    <p:sldMasterId id="214748373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Darker Grotesque Medium"/>
      <p:regular r:id="rId28"/>
      <p:bold r:id="rId29"/>
    </p:embeddedFont>
    <p:embeddedFont>
      <p:font typeface="Archivo Medium"/>
      <p:regular r:id="rId30"/>
      <p:bold r:id="rId31"/>
      <p:italic r:id="rId32"/>
      <p:boldItalic r:id="rId33"/>
    </p:embeddedFont>
    <p:embeddedFont>
      <p:font typeface="Darker Grotesque"/>
      <p:regular r:id="rId34"/>
      <p:bold r:id="rId35"/>
    </p:embeddedFont>
    <p:embeddedFont>
      <p:font typeface="Archiv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DarkerGrotesqueMedium-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DarkerGrotesqueMedium-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ArchivoMedium-bold.fntdata"/><Relationship Id="rId30" Type="http://schemas.openxmlformats.org/officeDocument/2006/relationships/font" Target="fonts/ArchivoMedium-regular.fntdata"/><Relationship Id="rId11" Type="http://schemas.openxmlformats.org/officeDocument/2006/relationships/slide" Target="slides/slide5.xml"/><Relationship Id="rId33" Type="http://schemas.openxmlformats.org/officeDocument/2006/relationships/font" Target="fonts/ArchivoMedium-boldItalic.fntdata"/><Relationship Id="rId10" Type="http://schemas.openxmlformats.org/officeDocument/2006/relationships/slide" Target="slides/slide4.xml"/><Relationship Id="rId32" Type="http://schemas.openxmlformats.org/officeDocument/2006/relationships/font" Target="fonts/ArchivoMedium-italic.fntdata"/><Relationship Id="rId13" Type="http://schemas.openxmlformats.org/officeDocument/2006/relationships/slide" Target="slides/slide7.xml"/><Relationship Id="rId35" Type="http://schemas.openxmlformats.org/officeDocument/2006/relationships/font" Target="fonts/DarkerGrotesque-bold.fntdata"/><Relationship Id="rId12" Type="http://schemas.openxmlformats.org/officeDocument/2006/relationships/slide" Target="slides/slide6.xml"/><Relationship Id="rId34" Type="http://schemas.openxmlformats.org/officeDocument/2006/relationships/font" Target="fonts/DarkerGrotesque-regular.fntdata"/><Relationship Id="rId15" Type="http://schemas.openxmlformats.org/officeDocument/2006/relationships/slide" Target="slides/slide9.xml"/><Relationship Id="rId37" Type="http://schemas.openxmlformats.org/officeDocument/2006/relationships/font" Target="fonts/Archivo-bold.fntdata"/><Relationship Id="rId14" Type="http://schemas.openxmlformats.org/officeDocument/2006/relationships/slide" Target="slides/slide8.xml"/><Relationship Id="rId36" Type="http://schemas.openxmlformats.org/officeDocument/2006/relationships/font" Target="fonts/Archivo-regular.fntdata"/><Relationship Id="rId17" Type="http://schemas.openxmlformats.org/officeDocument/2006/relationships/slide" Target="slides/slide11.xml"/><Relationship Id="rId39" Type="http://schemas.openxmlformats.org/officeDocument/2006/relationships/font" Target="fonts/Archivo-boldItalic.fntdata"/><Relationship Id="rId16" Type="http://schemas.openxmlformats.org/officeDocument/2006/relationships/slide" Target="slides/slide10.xml"/><Relationship Id="rId38" Type="http://schemas.openxmlformats.org/officeDocument/2006/relationships/font" Target="fonts/Archiv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323d00a230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323d00a230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323d00a2309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323d00a2309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323d00a2309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323d00a2309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323d00a2309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323d00a2309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323d00a2309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323d00a2309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323d00a2309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323d00a2309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323d00a2309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323d00a2309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323d00a2309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323d00a2309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323d00a2309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323d00a2309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323d00a2309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323d00a2309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323d00a2309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323d00a2309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323d00a2309_1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323d00a2309_1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323d00a2309_2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323d00a2309_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323d00a2309_2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323d00a2309_2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323d00a2309_1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323d00a2309_1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323d00a2309_1_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323d00a2309_1_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323d00a2309_1_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323d00a2309_1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323d00a2309_1_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323d00a2309_1_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323d00a2309_1_8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323d00a2309_1_8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323d00a2309_1_8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323d00a2309_1_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323d00a2309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323d00a2309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lt1"/>
        </a:solidFill>
      </p:bgPr>
    </p:bg>
    <p:spTree>
      <p:nvGrpSpPr>
        <p:cNvPr id="8" name="Shape 8"/>
        <p:cNvGrpSpPr/>
        <p:nvPr/>
      </p:nvGrpSpPr>
      <p:grpSpPr>
        <a:xfrm>
          <a:off x="0" y="0"/>
          <a:ext cx="0" cy="0"/>
          <a:chOff x="0" y="0"/>
          <a:chExt cx="0" cy="0"/>
        </a:xfrm>
      </p:grpSpPr>
      <p:sp>
        <p:nvSpPr>
          <p:cNvPr id="9" name="Google Shape;9;p2"/>
          <p:cNvSpPr txBox="1"/>
          <p:nvPr>
            <p:ph type="title"/>
          </p:nvPr>
        </p:nvSpPr>
        <p:spPr>
          <a:xfrm>
            <a:off x="114300" y="92175"/>
            <a:ext cx="8915400" cy="2353800"/>
          </a:xfrm>
          <a:prstGeom prst="rect">
            <a:avLst/>
          </a:prstGeom>
        </p:spPr>
        <p:txBody>
          <a:bodyPr anchorCtr="0" anchor="t" bIns="91425" lIns="91425" spcFirstLastPara="1" rIns="91425" wrap="square" tIns="91425">
            <a:noAutofit/>
          </a:bodyPr>
          <a:lstStyle>
            <a:lvl1pPr lvl="0">
              <a:spcBef>
                <a:spcPts val="0"/>
              </a:spcBef>
              <a:spcAft>
                <a:spcPts val="0"/>
              </a:spcAft>
              <a:buSzPts val="15900"/>
              <a:buNone/>
              <a:defRPr sz="15900"/>
            </a:lvl1pPr>
            <a:lvl2pPr lvl="1">
              <a:spcBef>
                <a:spcPts val="0"/>
              </a:spcBef>
              <a:spcAft>
                <a:spcPts val="0"/>
              </a:spcAft>
              <a:buSzPts val="15900"/>
              <a:buNone/>
              <a:defRPr sz="15900"/>
            </a:lvl2pPr>
            <a:lvl3pPr lvl="2">
              <a:spcBef>
                <a:spcPts val="0"/>
              </a:spcBef>
              <a:spcAft>
                <a:spcPts val="0"/>
              </a:spcAft>
              <a:buSzPts val="15900"/>
              <a:buNone/>
              <a:defRPr sz="15900"/>
            </a:lvl3pPr>
            <a:lvl4pPr lvl="3">
              <a:spcBef>
                <a:spcPts val="0"/>
              </a:spcBef>
              <a:spcAft>
                <a:spcPts val="0"/>
              </a:spcAft>
              <a:buSzPts val="15900"/>
              <a:buNone/>
              <a:defRPr sz="15900"/>
            </a:lvl4pPr>
            <a:lvl5pPr lvl="4">
              <a:spcBef>
                <a:spcPts val="0"/>
              </a:spcBef>
              <a:spcAft>
                <a:spcPts val="0"/>
              </a:spcAft>
              <a:buSzPts val="15900"/>
              <a:buNone/>
              <a:defRPr sz="15900"/>
            </a:lvl5pPr>
            <a:lvl6pPr lvl="5">
              <a:spcBef>
                <a:spcPts val="0"/>
              </a:spcBef>
              <a:spcAft>
                <a:spcPts val="0"/>
              </a:spcAft>
              <a:buSzPts val="15900"/>
              <a:buNone/>
              <a:defRPr sz="15900"/>
            </a:lvl6pPr>
            <a:lvl7pPr lvl="6">
              <a:spcBef>
                <a:spcPts val="0"/>
              </a:spcBef>
              <a:spcAft>
                <a:spcPts val="0"/>
              </a:spcAft>
              <a:buSzPts val="15900"/>
              <a:buNone/>
              <a:defRPr sz="15900"/>
            </a:lvl7pPr>
            <a:lvl8pPr lvl="7">
              <a:spcBef>
                <a:spcPts val="0"/>
              </a:spcBef>
              <a:spcAft>
                <a:spcPts val="0"/>
              </a:spcAft>
              <a:buSzPts val="15900"/>
              <a:buNone/>
              <a:defRPr sz="15900"/>
            </a:lvl8pPr>
            <a:lvl9pPr lvl="8">
              <a:spcBef>
                <a:spcPts val="0"/>
              </a:spcBef>
              <a:spcAft>
                <a:spcPts val="0"/>
              </a:spcAft>
              <a:buSzPts val="15900"/>
              <a:buNone/>
              <a:defRPr sz="15900"/>
            </a:lvl9pPr>
          </a:lstStyle>
          <a:p/>
        </p:txBody>
      </p:sp>
      <p:sp>
        <p:nvSpPr>
          <p:cNvPr id="10" name="Google Shape;10;p2"/>
          <p:cNvSpPr/>
          <p:nvPr/>
        </p:nvSpPr>
        <p:spPr>
          <a:xfrm>
            <a:off x="4249625" y="3488450"/>
            <a:ext cx="4665900" cy="1431600"/>
          </a:xfrm>
          <a:prstGeom prst="roundRect">
            <a:avLst>
              <a:gd fmla="val 8852"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 name="Google Shape;11;p2"/>
          <p:cNvSpPr txBox="1"/>
          <p:nvPr>
            <p:ph idx="2" type="title"/>
          </p:nvPr>
        </p:nvSpPr>
        <p:spPr>
          <a:xfrm>
            <a:off x="4637775" y="3665450"/>
            <a:ext cx="4041000" cy="1254600"/>
          </a:xfrm>
          <a:prstGeom prst="rect">
            <a:avLst/>
          </a:prstGeom>
        </p:spPr>
        <p:txBody>
          <a:bodyPr anchorCtr="0" anchor="b" bIns="91425" lIns="91425" spcFirstLastPara="1" rIns="91425" wrap="square" tIns="91425">
            <a:normAutofit/>
          </a:bodyPr>
          <a:lstStyle>
            <a:lvl1pPr lvl="0">
              <a:spcBef>
                <a:spcPts val="0"/>
              </a:spcBef>
              <a:spcAft>
                <a:spcPts val="0"/>
              </a:spcAft>
              <a:buSzPts val="7000"/>
              <a:buNone/>
              <a:defRPr sz="7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Analysis">
  <p:cSld name="CUSTOM_13">
    <p:spTree>
      <p:nvGrpSpPr>
        <p:cNvPr id="111" name="Shape 111"/>
        <p:cNvGrpSpPr/>
        <p:nvPr/>
      </p:nvGrpSpPr>
      <p:grpSpPr>
        <a:xfrm>
          <a:off x="0" y="0"/>
          <a:ext cx="0" cy="0"/>
          <a:chOff x="0" y="0"/>
          <a:chExt cx="0" cy="0"/>
        </a:xfrm>
      </p:grpSpPr>
      <p:sp>
        <p:nvSpPr>
          <p:cNvPr id="112" name="Google Shape;112;p11"/>
          <p:cNvSpPr/>
          <p:nvPr/>
        </p:nvSpPr>
        <p:spPr>
          <a:xfrm>
            <a:off x="228625" y="223625"/>
            <a:ext cx="8686800" cy="1180200"/>
          </a:xfrm>
          <a:prstGeom prst="roundRect">
            <a:avLst>
              <a:gd fmla="val 11763"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11"/>
          <p:cNvSpPr txBox="1"/>
          <p:nvPr>
            <p:ph type="title"/>
          </p:nvPr>
        </p:nvSpPr>
        <p:spPr>
          <a:xfrm>
            <a:off x="342900" y="269025"/>
            <a:ext cx="4291800" cy="8505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11"/>
          <p:cNvSpPr txBox="1"/>
          <p:nvPr>
            <p:ph idx="1" type="body"/>
          </p:nvPr>
        </p:nvSpPr>
        <p:spPr>
          <a:xfrm>
            <a:off x="5349150" y="269025"/>
            <a:ext cx="3457500" cy="7488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15" name="Google Shape;115;p11"/>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6" name="Google Shape;116;p11"/>
          <p:cNvSpPr txBox="1"/>
          <p:nvPr>
            <p:ph idx="2"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117" name="Google Shape;117;p11"/>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dgeting plan">
  <p:cSld name="CUSTOM_14">
    <p:spTree>
      <p:nvGrpSpPr>
        <p:cNvPr id="118" name="Shape 118"/>
        <p:cNvGrpSpPr/>
        <p:nvPr/>
      </p:nvGrpSpPr>
      <p:grpSpPr>
        <a:xfrm>
          <a:off x="0" y="0"/>
          <a:ext cx="0" cy="0"/>
          <a:chOff x="0" y="0"/>
          <a:chExt cx="0" cy="0"/>
        </a:xfrm>
      </p:grpSpPr>
      <p:sp>
        <p:nvSpPr>
          <p:cNvPr id="119" name="Google Shape;119;p12"/>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 name="Google Shape;120;p12"/>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121" name="Google Shape;121;p12"/>
          <p:cNvSpPr txBox="1"/>
          <p:nvPr>
            <p:ph type="title"/>
          </p:nvPr>
        </p:nvSpPr>
        <p:spPr>
          <a:xfrm>
            <a:off x="228600" y="223625"/>
            <a:ext cx="7978500" cy="3795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12"/>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CUSTOM_1">
    <p:bg>
      <p:bgPr>
        <a:solidFill>
          <a:schemeClr val="accent1"/>
        </a:solidFill>
      </p:bgPr>
    </p:bg>
    <p:spTree>
      <p:nvGrpSpPr>
        <p:cNvPr id="123" name="Shape 123"/>
        <p:cNvGrpSpPr/>
        <p:nvPr/>
      </p:nvGrpSpPr>
      <p:grpSpPr>
        <a:xfrm>
          <a:off x="0" y="0"/>
          <a:ext cx="0" cy="0"/>
          <a:chOff x="0" y="0"/>
          <a:chExt cx="0" cy="0"/>
        </a:xfrm>
      </p:grpSpPr>
      <p:sp>
        <p:nvSpPr>
          <p:cNvPr id="124" name="Google Shape;124;p13"/>
          <p:cNvSpPr/>
          <p:nvPr/>
        </p:nvSpPr>
        <p:spPr>
          <a:xfrm>
            <a:off x="228600" y="223625"/>
            <a:ext cx="8686800" cy="1180200"/>
          </a:xfrm>
          <a:prstGeom prst="roundRect">
            <a:avLst>
              <a:gd fmla="val 11763"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 name="Google Shape;125;p13"/>
          <p:cNvSpPr txBox="1"/>
          <p:nvPr>
            <p:ph type="title"/>
          </p:nvPr>
        </p:nvSpPr>
        <p:spPr>
          <a:xfrm>
            <a:off x="342900" y="269025"/>
            <a:ext cx="4141200" cy="1010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26" name="Google Shape;126;p13"/>
          <p:cNvSpPr/>
          <p:nvPr>
            <p:ph idx="2" type="pic"/>
          </p:nvPr>
        </p:nvSpPr>
        <p:spPr>
          <a:xfrm>
            <a:off x="228375" y="1508150"/>
            <a:ext cx="2082900" cy="3138900"/>
          </a:xfrm>
          <a:prstGeom prst="roundRect">
            <a:avLst>
              <a:gd fmla="val 16667" name="adj"/>
            </a:avLst>
          </a:prstGeom>
          <a:noFill/>
          <a:ln>
            <a:noFill/>
          </a:ln>
        </p:spPr>
      </p:sp>
      <p:sp>
        <p:nvSpPr>
          <p:cNvPr id="127" name="Google Shape;127;p13"/>
          <p:cNvSpPr/>
          <p:nvPr/>
        </p:nvSpPr>
        <p:spPr>
          <a:xfrm>
            <a:off x="228600" y="4820575"/>
            <a:ext cx="8686800" cy="188700"/>
          </a:xfrm>
          <a:prstGeom prst="roundRect">
            <a:avLst>
              <a:gd fmla="val 31123"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 name="Google Shape;128;p13"/>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800"/>
              <a:buFont typeface="Archivo"/>
              <a:buNone/>
              <a:defRPr b="0" sz="800">
                <a:latin typeface="Archivo"/>
                <a:ea typeface="Archivo"/>
                <a:cs typeface="Archivo"/>
                <a:sym typeface="Archivo"/>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129" name="Google Shape;129;p13"/>
          <p:cNvSpPr/>
          <p:nvPr>
            <p:ph idx="3" type="pic"/>
          </p:nvPr>
        </p:nvSpPr>
        <p:spPr>
          <a:xfrm>
            <a:off x="2431158" y="1508150"/>
            <a:ext cx="2082900" cy="3138900"/>
          </a:xfrm>
          <a:prstGeom prst="roundRect">
            <a:avLst>
              <a:gd fmla="val 16667" name="adj"/>
            </a:avLst>
          </a:prstGeom>
          <a:noFill/>
          <a:ln>
            <a:noFill/>
          </a:ln>
        </p:spPr>
      </p:sp>
      <p:sp>
        <p:nvSpPr>
          <p:cNvPr id="130" name="Google Shape;130;p13"/>
          <p:cNvSpPr/>
          <p:nvPr>
            <p:ph idx="4" type="pic"/>
          </p:nvPr>
        </p:nvSpPr>
        <p:spPr>
          <a:xfrm>
            <a:off x="4633942" y="1508150"/>
            <a:ext cx="2082900" cy="3138900"/>
          </a:xfrm>
          <a:prstGeom prst="roundRect">
            <a:avLst>
              <a:gd fmla="val 16667" name="adj"/>
            </a:avLst>
          </a:prstGeom>
          <a:noFill/>
          <a:ln>
            <a:noFill/>
          </a:ln>
        </p:spPr>
      </p:sp>
      <p:sp>
        <p:nvSpPr>
          <p:cNvPr id="131" name="Google Shape;131;p13"/>
          <p:cNvSpPr/>
          <p:nvPr>
            <p:ph idx="5" type="pic"/>
          </p:nvPr>
        </p:nvSpPr>
        <p:spPr>
          <a:xfrm>
            <a:off x="6836725" y="1508150"/>
            <a:ext cx="2082900" cy="3138900"/>
          </a:xfrm>
          <a:prstGeom prst="roundRect">
            <a:avLst>
              <a:gd fmla="val 16667" name="adj"/>
            </a:avLst>
          </a:prstGeom>
          <a:noFill/>
          <a:ln>
            <a:noFill/>
          </a:ln>
        </p:spPr>
      </p:sp>
      <p:sp>
        <p:nvSpPr>
          <p:cNvPr id="132" name="Google Shape;132;p13"/>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dk1"/>
                </a:solidFill>
                <a:latin typeface="Archivo"/>
                <a:ea typeface="Archivo"/>
                <a:cs typeface="Archivo"/>
                <a:sym typeface="Archivo"/>
              </a:rPr>
              <a:t>‹#›</a:t>
            </a:fld>
            <a:endParaRPr sz="800">
              <a:solidFill>
                <a:schemeClr val="dk1"/>
              </a:solidFill>
              <a:latin typeface="Archivo"/>
              <a:ea typeface="Archivo"/>
              <a:cs typeface="Archivo"/>
              <a:sym typeface="Archiv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get Market">
  <p:cSld name="CUSTOM_2">
    <p:spTree>
      <p:nvGrpSpPr>
        <p:cNvPr id="133" name="Shape 133"/>
        <p:cNvGrpSpPr/>
        <p:nvPr/>
      </p:nvGrpSpPr>
      <p:grpSpPr>
        <a:xfrm>
          <a:off x="0" y="0"/>
          <a:ext cx="0" cy="0"/>
          <a:chOff x="0" y="0"/>
          <a:chExt cx="0" cy="0"/>
        </a:xfrm>
      </p:grpSpPr>
      <p:sp>
        <p:nvSpPr>
          <p:cNvPr id="134" name="Google Shape;134;p14"/>
          <p:cNvSpPr/>
          <p:nvPr/>
        </p:nvSpPr>
        <p:spPr>
          <a:xfrm>
            <a:off x="228600" y="3378300"/>
            <a:ext cx="5000700" cy="1268700"/>
          </a:xfrm>
          <a:prstGeom prst="roundRect">
            <a:avLst>
              <a:gd fmla="val 14288"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 name="Google Shape;135;p14"/>
          <p:cNvSpPr/>
          <p:nvPr/>
        </p:nvSpPr>
        <p:spPr>
          <a:xfrm>
            <a:off x="228600" y="223625"/>
            <a:ext cx="5000700" cy="924600"/>
          </a:xfrm>
          <a:prstGeom prst="roundRect">
            <a:avLst>
              <a:gd fmla="val 19759"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 name="Google Shape;136;p14"/>
          <p:cNvSpPr/>
          <p:nvPr>
            <p:ph idx="2" type="pic"/>
          </p:nvPr>
        </p:nvSpPr>
        <p:spPr>
          <a:xfrm>
            <a:off x="5349150" y="223625"/>
            <a:ext cx="3566400" cy="4423500"/>
          </a:xfrm>
          <a:prstGeom prst="roundRect">
            <a:avLst>
              <a:gd fmla="val 16667" name="adj"/>
            </a:avLst>
          </a:prstGeom>
          <a:noFill/>
          <a:ln>
            <a:noFill/>
          </a:ln>
        </p:spPr>
      </p:sp>
      <p:sp>
        <p:nvSpPr>
          <p:cNvPr id="137" name="Google Shape;137;p14"/>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 name="Google Shape;138;p14"/>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139" name="Google Shape;139;p14"/>
          <p:cNvSpPr/>
          <p:nvPr/>
        </p:nvSpPr>
        <p:spPr>
          <a:xfrm>
            <a:off x="228600" y="1275183"/>
            <a:ext cx="5000700" cy="924600"/>
          </a:xfrm>
          <a:prstGeom prst="roundRect">
            <a:avLst>
              <a:gd fmla="val 19759"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0" name="Google Shape;140;p14"/>
          <p:cNvSpPr/>
          <p:nvPr/>
        </p:nvSpPr>
        <p:spPr>
          <a:xfrm>
            <a:off x="228600" y="2326742"/>
            <a:ext cx="5000700" cy="924600"/>
          </a:xfrm>
          <a:prstGeom prst="roundRect">
            <a:avLst>
              <a:gd fmla="val 19759"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1" name="Google Shape;141;p14"/>
          <p:cNvSpPr txBox="1"/>
          <p:nvPr>
            <p:ph idx="3" type="subTitle"/>
          </p:nvPr>
        </p:nvSpPr>
        <p:spPr>
          <a:xfrm>
            <a:off x="342900" y="223625"/>
            <a:ext cx="202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42" name="Google Shape;142;p14"/>
          <p:cNvSpPr txBox="1"/>
          <p:nvPr>
            <p:ph idx="4" type="body"/>
          </p:nvPr>
        </p:nvSpPr>
        <p:spPr>
          <a:xfrm>
            <a:off x="2491100" y="223625"/>
            <a:ext cx="27381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43" name="Google Shape;143;p14"/>
          <p:cNvSpPr txBox="1"/>
          <p:nvPr>
            <p:ph idx="5" type="subTitle"/>
          </p:nvPr>
        </p:nvSpPr>
        <p:spPr>
          <a:xfrm>
            <a:off x="342947" y="1275188"/>
            <a:ext cx="202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44" name="Google Shape;144;p14"/>
          <p:cNvSpPr txBox="1"/>
          <p:nvPr>
            <p:ph idx="6" type="body"/>
          </p:nvPr>
        </p:nvSpPr>
        <p:spPr>
          <a:xfrm>
            <a:off x="2491150" y="1275188"/>
            <a:ext cx="27381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45" name="Google Shape;145;p14"/>
          <p:cNvSpPr txBox="1"/>
          <p:nvPr>
            <p:ph idx="7" type="subTitle"/>
          </p:nvPr>
        </p:nvSpPr>
        <p:spPr>
          <a:xfrm>
            <a:off x="342947" y="2326750"/>
            <a:ext cx="202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46" name="Google Shape;146;p14"/>
          <p:cNvSpPr txBox="1"/>
          <p:nvPr>
            <p:ph idx="8" type="body"/>
          </p:nvPr>
        </p:nvSpPr>
        <p:spPr>
          <a:xfrm>
            <a:off x="2491150" y="2326750"/>
            <a:ext cx="27381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47" name="Google Shape;147;p14"/>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
        <p:nvSpPr>
          <p:cNvPr id="148" name="Google Shape;148;p14"/>
          <p:cNvSpPr txBox="1"/>
          <p:nvPr>
            <p:ph type="title"/>
          </p:nvPr>
        </p:nvSpPr>
        <p:spPr>
          <a:xfrm>
            <a:off x="342900" y="3423725"/>
            <a:ext cx="3457200" cy="9738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peration slide">
  <p:cSld name="CUSTOM_12">
    <p:spTree>
      <p:nvGrpSpPr>
        <p:cNvPr id="149" name="Shape 149"/>
        <p:cNvGrpSpPr/>
        <p:nvPr/>
      </p:nvGrpSpPr>
      <p:grpSpPr>
        <a:xfrm>
          <a:off x="0" y="0"/>
          <a:ext cx="0" cy="0"/>
          <a:chOff x="0" y="0"/>
          <a:chExt cx="0" cy="0"/>
        </a:xfrm>
      </p:grpSpPr>
      <p:sp>
        <p:nvSpPr>
          <p:cNvPr id="150" name="Google Shape;150;p15"/>
          <p:cNvSpPr/>
          <p:nvPr/>
        </p:nvSpPr>
        <p:spPr>
          <a:xfrm>
            <a:off x="228600" y="3378300"/>
            <a:ext cx="8686800" cy="1245300"/>
          </a:xfrm>
          <a:prstGeom prst="roundRect">
            <a:avLst>
              <a:gd fmla="val 14288"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1" name="Google Shape;151;p15"/>
          <p:cNvSpPr/>
          <p:nvPr/>
        </p:nvSpPr>
        <p:spPr>
          <a:xfrm>
            <a:off x="228600" y="223625"/>
            <a:ext cx="4286100" cy="924600"/>
          </a:xfrm>
          <a:prstGeom prst="roundRect">
            <a:avLst>
              <a:gd fmla="val 19759"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2" name="Google Shape;152;p15"/>
          <p:cNvSpPr/>
          <p:nvPr/>
        </p:nvSpPr>
        <p:spPr>
          <a:xfrm>
            <a:off x="228600" y="1275183"/>
            <a:ext cx="4286100" cy="924600"/>
          </a:xfrm>
          <a:prstGeom prst="roundRect">
            <a:avLst>
              <a:gd fmla="val 19759"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3" name="Google Shape;153;p15"/>
          <p:cNvSpPr/>
          <p:nvPr/>
        </p:nvSpPr>
        <p:spPr>
          <a:xfrm>
            <a:off x="228600" y="2326742"/>
            <a:ext cx="4286100" cy="924600"/>
          </a:xfrm>
          <a:prstGeom prst="roundRect">
            <a:avLst>
              <a:gd fmla="val 19759"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 name="Google Shape;154;p15"/>
          <p:cNvSpPr txBox="1"/>
          <p:nvPr>
            <p:ph type="title"/>
          </p:nvPr>
        </p:nvSpPr>
        <p:spPr>
          <a:xfrm>
            <a:off x="345750" y="3423713"/>
            <a:ext cx="4168800" cy="9738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55" name="Google Shape;155;p15"/>
          <p:cNvSpPr txBox="1"/>
          <p:nvPr>
            <p:ph idx="1" type="subTitle"/>
          </p:nvPr>
        </p:nvSpPr>
        <p:spPr>
          <a:xfrm>
            <a:off x="342900" y="223625"/>
            <a:ext cx="202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56" name="Google Shape;156;p15"/>
          <p:cNvSpPr txBox="1"/>
          <p:nvPr>
            <p:ph idx="2" type="body"/>
          </p:nvPr>
        </p:nvSpPr>
        <p:spPr>
          <a:xfrm>
            <a:off x="2167777" y="223625"/>
            <a:ext cx="23469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57" name="Google Shape;157;p15"/>
          <p:cNvSpPr txBox="1"/>
          <p:nvPr>
            <p:ph idx="3" type="subTitle"/>
          </p:nvPr>
        </p:nvSpPr>
        <p:spPr>
          <a:xfrm>
            <a:off x="342947" y="1275188"/>
            <a:ext cx="202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58" name="Google Shape;158;p15"/>
          <p:cNvSpPr txBox="1"/>
          <p:nvPr>
            <p:ph idx="4" type="body"/>
          </p:nvPr>
        </p:nvSpPr>
        <p:spPr>
          <a:xfrm>
            <a:off x="2167820" y="1275188"/>
            <a:ext cx="23469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59" name="Google Shape;159;p15"/>
          <p:cNvSpPr txBox="1"/>
          <p:nvPr>
            <p:ph idx="5" type="subTitle"/>
          </p:nvPr>
        </p:nvSpPr>
        <p:spPr>
          <a:xfrm>
            <a:off x="342947" y="2326750"/>
            <a:ext cx="202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60" name="Google Shape;160;p15"/>
          <p:cNvSpPr txBox="1"/>
          <p:nvPr>
            <p:ph idx="6" type="body"/>
          </p:nvPr>
        </p:nvSpPr>
        <p:spPr>
          <a:xfrm>
            <a:off x="2167820" y="2326750"/>
            <a:ext cx="23469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61" name="Google Shape;161;p15"/>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2" name="Google Shape;162;p15"/>
          <p:cNvSpPr txBox="1"/>
          <p:nvPr>
            <p:ph idx="7"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163" name="Google Shape;163;p15"/>
          <p:cNvSpPr/>
          <p:nvPr/>
        </p:nvSpPr>
        <p:spPr>
          <a:xfrm>
            <a:off x="4635138" y="223638"/>
            <a:ext cx="4286100" cy="924600"/>
          </a:xfrm>
          <a:prstGeom prst="roundRect">
            <a:avLst>
              <a:gd fmla="val 19759"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4" name="Google Shape;164;p15"/>
          <p:cNvSpPr/>
          <p:nvPr/>
        </p:nvSpPr>
        <p:spPr>
          <a:xfrm>
            <a:off x="4635138" y="1275196"/>
            <a:ext cx="4286100" cy="924600"/>
          </a:xfrm>
          <a:prstGeom prst="roundRect">
            <a:avLst>
              <a:gd fmla="val 19759"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 name="Google Shape;165;p15"/>
          <p:cNvSpPr/>
          <p:nvPr/>
        </p:nvSpPr>
        <p:spPr>
          <a:xfrm>
            <a:off x="4635138" y="2326754"/>
            <a:ext cx="4286100" cy="924600"/>
          </a:xfrm>
          <a:prstGeom prst="roundRect">
            <a:avLst>
              <a:gd fmla="val 19759"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6" name="Google Shape;166;p15"/>
          <p:cNvSpPr txBox="1"/>
          <p:nvPr>
            <p:ph idx="8" type="subTitle"/>
          </p:nvPr>
        </p:nvSpPr>
        <p:spPr>
          <a:xfrm>
            <a:off x="4749850" y="223650"/>
            <a:ext cx="190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67" name="Google Shape;167;p15"/>
          <p:cNvSpPr txBox="1"/>
          <p:nvPr>
            <p:ph idx="9" type="body"/>
          </p:nvPr>
        </p:nvSpPr>
        <p:spPr>
          <a:xfrm>
            <a:off x="6574314" y="223638"/>
            <a:ext cx="23469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68" name="Google Shape;168;p15"/>
          <p:cNvSpPr txBox="1"/>
          <p:nvPr>
            <p:ph idx="13" type="subTitle"/>
          </p:nvPr>
        </p:nvSpPr>
        <p:spPr>
          <a:xfrm>
            <a:off x="4749894" y="1275213"/>
            <a:ext cx="190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69" name="Google Shape;169;p15"/>
          <p:cNvSpPr txBox="1"/>
          <p:nvPr>
            <p:ph idx="14" type="body"/>
          </p:nvPr>
        </p:nvSpPr>
        <p:spPr>
          <a:xfrm>
            <a:off x="6574357" y="1275200"/>
            <a:ext cx="23469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70" name="Google Shape;170;p15"/>
          <p:cNvSpPr txBox="1"/>
          <p:nvPr>
            <p:ph idx="15" type="subTitle"/>
          </p:nvPr>
        </p:nvSpPr>
        <p:spPr>
          <a:xfrm>
            <a:off x="4749894" y="2326775"/>
            <a:ext cx="190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71" name="Google Shape;171;p15"/>
          <p:cNvSpPr txBox="1"/>
          <p:nvPr>
            <p:ph idx="16" type="body"/>
          </p:nvPr>
        </p:nvSpPr>
        <p:spPr>
          <a:xfrm>
            <a:off x="6574357" y="2326763"/>
            <a:ext cx="23469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72" name="Google Shape;172;p15"/>
          <p:cNvSpPr txBox="1"/>
          <p:nvPr>
            <p:ph idx="17" type="body"/>
          </p:nvPr>
        </p:nvSpPr>
        <p:spPr>
          <a:xfrm>
            <a:off x="4634650" y="3423725"/>
            <a:ext cx="3452100" cy="7488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73" name="Google Shape;173;p15"/>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cess">
  <p:cSld name="CUSTOM_4">
    <p:spTree>
      <p:nvGrpSpPr>
        <p:cNvPr id="174" name="Shape 174"/>
        <p:cNvGrpSpPr/>
        <p:nvPr/>
      </p:nvGrpSpPr>
      <p:grpSpPr>
        <a:xfrm>
          <a:off x="0" y="0"/>
          <a:ext cx="0" cy="0"/>
          <a:chOff x="0" y="0"/>
          <a:chExt cx="0" cy="0"/>
        </a:xfrm>
      </p:grpSpPr>
      <p:sp>
        <p:nvSpPr>
          <p:cNvPr id="175" name="Google Shape;175;p16"/>
          <p:cNvSpPr txBox="1"/>
          <p:nvPr>
            <p:ph type="title"/>
          </p:nvPr>
        </p:nvSpPr>
        <p:spPr>
          <a:xfrm>
            <a:off x="228600" y="223625"/>
            <a:ext cx="3571500" cy="8403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 name="Google Shape;176;p16"/>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7" name="Google Shape;177;p16"/>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178" name="Google Shape;178;p16"/>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e Chart">
  <p:cSld name="CUSTOM_3">
    <p:spTree>
      <p:nvGrpSpPr>
        <p:cNvPr id="179" name="Shape 179"/>
        <p:cNvGrpSpPr/>
        <p:nvPr/>
      </p:nvGrpSpPr>
      <p:grpSpPr>
        <a:xfrm>
          <a:off x="0" y="0"/>
          <a:ext cx="0" cy="0"/>
          <a:chOff x="0" y="0"/>
          <a:chExt cx="0" cy="0"/>
        </a:xfrm>
      </p:grpSpPr>
      <p:sp>
        <p:nvSpPr>
          <p:cNvPr id="180" name="Google Shape;180;p17"/>
          <p:cNvSpPr/>
          <p:nvPr/>
        </p:nvSpPr>
        <p:spPr>
          <a:xfrm>
            <a:off x="228600" y="223625"/>
            <a:ext cx="4286100" cy="16179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1" name="Google Shape;181;p17"/>
          <p:cNvSpPr/>
          <p:nvPr/>
        </p:nvSpPr>
        <p:spPr>
          <a:xfrm>
            <a:off x="228600" y="2007883"/>
            <a:ext cx="4286100" cy="2639100"/>
          </a:xfrm>
          <a:prstGeom prst="roundRect">
            <a:avLst>
              <a:gd fmla="val 9454"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2" name="Google Shape;182;p17"/>
          <p:cNvSpPr/>
          <p:nvPr/>
        </p:nvSpPr>
        <p:spPr>
          <a:xfrm>
            <a:off x="4635150" y="223620"/>
            <a:ext cx="4286100" cy="4423500"/>
          </a:xfrm>
          <a:prstGeom prst="roundRect">
            <a:avLst>
              <a:gd fmla="val 9454"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 name="Google Shape;183;p17"/>
          <p:cNvSpPr txBox="1"/>
          <p:nvPr>
            <p:ph type="title"/>
          </p:nvPr>
        </p:nvSpPr>
        <p:spPr>
          <a:xfrm>
            <a:off x="486900" y="313025"/>
            <a:ext cx="3768600" cy="1439100"/>
          </a:xfrm>
          <a:prstGeom prst="rect">
            <a:avLst/>
          </a:prstGeom>
        </p:spPr>
        <p:txBody>
          <a:bodyPr anchorCtr="0" anchor="t" bIns="91425" lIns="91425" spcFirstLastPara="1" rIns="91425" wrap="square" tIns="91425">
            <a:noAutofit/>
          </a:bodyPr>
          <a:lstStyle>
            <a:lvl1pPr lvl="0">
              <a:spcBef>
                <a:spcPts val="0"/>
              </a:spcBef>
              <a:spcAft>
                <a:spcPts val="0"/>
              </a:spcAft>
              <a:buSzPts val="15900"/>
              <a:buNone/>
              <a:defRPr sz="159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4" name="Google Shape;184;p17"/>
          <p:cNvSpPr txBox="1"/>
          <p:nvPr>
            <p:ph idx="1" type="subTitle"/>
          </p:nvPr>
        </p:nvSpPr>
        <p:spPr>
          <a:xfrm>
            <a:off x="300250" y="2184550"/>
            <a:ext cx="3609900" cy="497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85" name="Google Shape;185;p17"/>
          <p:cNvSpPr txBox="1"/>
          <p:nvPr>
            <p:ph idx="2" type="body"/>
          </p:nvPr>
        </p:nvSpPr>
        <p:spPr>
          <a:xfrm>
            <a:off x="342625" y="2878200"/>
            <a:ext cx="4005600" cy="1617900"/>
          </a:xfrm>
          <a:prstGeom prst="rect">
            <a:avLst/>
          </a:prstGeom>
        </p:spPr>
        <p:txBody>
          <a:bodyPr anchorCtr="0" anchor="b"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186" name="Google Shape;186;p17"/>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7" name="Google Shape;187;p17"/>
          <p:cNvSpPr txBox="1"/>
          <p:nvPr>
            <p:ph idx="3"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188" name="Google Shape;188;p17"/>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ncial breakdown">
  <p:cSld name="CUSTOM_5">
    <p:spTree>
      <p:nvGrpSpPr>
        <p:cNvPr id="189" name="Shape 189"/>
        <p:cNvGrpSpPr/>
        <p:nvPr/>
      </p:nvGrpSpPr>
      <p:grpSpPr>
        <a:xfrm>
          <a:off x="0" y="0"/>
          <a:ext cx="0" cy="0"/>
          <a:chOff x="0" y="0"/>
          <a:chExt cx="0" cy="0"/>
        </a:xfrm>
      </p:grpSpPr>
      <p:sp>
        <p:nvSpPr>
          <p:cNvPr id="190" name="Google Shape;190;p18"/>
          <p:cNvSpPr/>
          <p:nvPr/>
        </p:nvSpPr>
        <p:spPr>
          <a:xfrm>
            <a:off x="228600" y="223625"/>
            <a:ext cx="2817000" cy="3238500"/>
          </a:xfrm>
          <a:prstGeom prst="roundRect">
            <a:avLst>
              <a:gd fmla="val 673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1" name="Google Shape;191;p18"/>
          <p:cNvSpPr txBox="1"/>
          <p:nvPr>
            <p:ph type="title"/>
          </p:nvPr>
        </p:nvSpPr>
        <p:spPr>
          <a:xfrm>
            <a:off x="297725" y="339825"/>
            <a:ext cx="2175600" cy="61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sz="2400">
                <a:solidFill>
                  <a:schemeClr val="l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92" name="Google Shape;192;p18"/>
          <p:cNvSpPr txBox="1"/>
          <p:nvPr>
            <p:ph idx="1" type="subTitle"/>
          </p:nvPr>
        </p:nvSpPr>
        <p:spPr>
          <a:xfrm>
            <a:off x="286975" y="1833350"/>
            <a:ext cx="2658000" cy="3510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93" name="Google Shape;193;p18"/>
          <p:cNvSpPr txBox="1"/>
          <p:nvPr>
            <p:ph idx="2" type="body"/>
          </p:nvPr>
        </p:nvSpPr>
        <p:spPr>
          <a:xfrm>
            <a:off x="297713" y="2174175"/>
            <a:ext cx="2647200" cy="1025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94" name="Google Shape;194;p18"/>
          <p:cNvSpPr/>
          <p:nvPr/>
        </p:nvSpPr>
        <p:spPr>
          <a:xfrm>
            <a:off x="3163566" y="1408550"/>
            <a:ext cx="2817000" cy="3238500"/>
          </a:xfrm>
          <a:prstGeom prst="roundRect">
            <a:avLst>
              <a:gd fmla="val 6866"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 name="Google Shape;195;p18"/>
          <p:cNvSpPr txBox="1"/>
          <p:nvPr>
            <p:ph idx="3" type="title"/>
          </p:nvPr>
        </p:nvSpPr>
        <p:spPr>
          <a:xfrm>
            <a:off x="3232700" y="1526050"/>
            <a:ext cx="2175600" cy="673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sz="2400">
                <a:solidFill>
                  <a:schemeClr val="l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96" name="Google Shape;196;p18"/>
          <p:cNvSpPr txBox="1"/>
          <p:nvPr>
            <p:ph idx="4" type="subTitle"/>
          </p:nvPr>
        </p:nvSpPr>
        <p:spPr>
          <a:xfrm>
            <a:off x="3221925" y="3018275"/>
            <a:ext cx="2658000" cy="3510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97" name="Google Shape;197;p18"/>
          <p:cNvSpPr txBox="1"/>
          <p:nvPr>
            <p:ph idx="5" type="body"/>
          </p:nvPr>
        </p:nvSpPr>
        <p:spPr>
          <a:xfrm>
            <a:off x="3232678" y="3359100"/>
            <a:ext cx="2647200" cy="1025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98" name="Google Shape;198;p18"/>
          <p:cNvSpPr/>
          <p:nvPr/>
        </p:nvSpPr>
        <p:spPr>
          <a:xfrm>
            <a:off x="6098531" y="223625"/>
            <a:ext cx="2817000" cy="3238500"/>
          </a:xfrm>
          <a:prstGeom prst="roundRect">
            <a:avLst>
              <a:gd fmla="val 824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 name="Google Shape;199;p18"/>
          <p:cNvSpPr txBox="1"/>
          <p:nvPr>
            <p:ph idx="6" type="title"/>
          </p:nvPr>
        </p:nvSpPr>
        <p:spPr>
          <a:xfrm>
            <a:off x="6167650" y="339825"/>
            <a:ext cx="2175600" cy="61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sz="2400">
                <a:solidFill>
                  <a:schemeClr val="l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00" name="Google Shape;200;p18"/>
          <p:cNvSpPr txBox="1"/>
          <p:nvPr>
            <p:ph idx="7" type="subTitle"/>
          </p:nvPr>
        </p:nvSpPr>
        <p:spPr>
          <a:xfrm>
            <a:off x="6156900" y="1833350"/>
            <a:ext cx="2658000" cy="3510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01" name="Google Shape;201;p18"/>
          <p:cNvSpPr txBox="1"/>
          <p:nvPr>
            <p:ph idx="8" type="body"/>
          </p:nvPr>
        </p:nvSpPr>
        <p:spPr>
          <a:xfrm>
            <a:off x="6167644" y="2174175"/>
            <a:ext cx="2647200" cy="1025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02" name="Google Shape;202;p18"/>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 name="Google Shape;203;p18"/>
          <p:cNvSpPr txBox="1"/>
          <p:nvPr>
            <p:ph idx="9"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204" name="Google Shape;204;p18"/>
          <p:cNvSpPr/>
          <p:nvPr/>
        </p:nvSpPr>
        <p:spPr>
          <a:xfrm>
            <a:off x="176700" y="3614750"/>
            <a:ext cx="2868900" cy="1032300"/>
          </a:xfrm>
          <a:prstGeom prst="roundRect">
            <a:avLst>
              <a:gd fmla="val 17895"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p:nvPr/>
        </p:nvSpPr>
        <p:spPr>
          <a:xfrm>
            <a:off x="3163575" y="223625"/>
            <a:ext cx="2817000" cy="1032300"/>
          </a:xfrm>
          <a:prstGeom prst="roundRect">
            <a:avLst>
              <a:gd fmla="val 1789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
          <p:cNvSpPr/>
          <p:nvPr/>
        </p:nvSpPr>
        <p:spPr>
          <a:xfrm>
            <a:off x="6098550" y="3614750"/>
            <a:ext cx="2817000" cy="1032300"/>
          </a:xfrm>
          <a:prstGeom prst="roundRect">
            <a:avLst>
              <a:gd fmla="val 1789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8"/>
          <p:cNvSpPr txBox="1"/>
          <p:nvPr>
            <p:ph idx="13" type="title"/>
          </p:nvPr>
        </p:nvSpPr>
        <p:spPr>
          <a:xfrm>
            <a:off x="336850" y="3751925"/>
            <a:ext cx="2485800" cy="895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11000"/>
              <a:buNone/>
              <a:defRPr sz="110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208" name="Google Shape;208;p18"/>
          <p:cNvSpPr txBox="1"/>
          <p:nvPr>
            <p:ph idx="14" type="title"/>
          </p:nvPr>
        </p:nvSpPr>
        <p:spPr>
          <a:xfrm>
            <a:off x="3363725" y="339825"/>
            <a:ext cx="2485800" cy="895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11000"/>
              <a:buNone/>
              <a:defRPr sz="110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209" name="Google Shape;209;p18"/>
          <p:cNvSpPr txBox="1"/>
          <p:nvPr>
            <p:ph idx="15" type="title"/>
          </p:nvPr>
        </p:nvSpPr>
        <p:spPr>
          <a:xfrm>
            <a:off x="6098100" y="3751925"/>
            <a:ext cx="2817000" cy="895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9500"/>
              <a:buNone/>
              <a:defRPr sz="95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210" name="Google Shape;210;p18"/>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
        <p:nvSpPr>
          <p:cNvPr id="211" name="Google Shape;211;p18"/>
          <p:cNvSpPr txBox="1"/>
          <p:nvPr/>
        </p:nvSpPr>
        <p:spPr>
          <a:xfrm>
            <a:off x="-2481308" y="1833350"/>
            <a:ext cx="2658000" cy="351000"/>
          </a:xfrm>
          <a:prstGeom prst="rect">
            <a:avLst/>
          </a:prstGeom>
          <a:noFill/>
          <a:ln>
            <a:noFill/>
          </a:ln>
        </p:spPr>
        <p:txBody>
          <a:bodyPr anchorCtr="0" anchor="t" bIns="91425" lIns="91425" spcFirstLastPara="1" rIns="91425" wrap="square" tIns="91425">
            <a:spAutoFit/>
          </a:bodyPr>
          <a:lstStyle/>
          <a:p>
            <a:pPr indent="0" lvl="0" marL="0" rtl="0" algn="l">
              <a:lnSpc>
                <a:spcPct val="60000"/>
              </a:lnSpc>
              <a:spcBef>
                <a:spcPts val="0"/>
              </a:spcBef>
              <a:spcAft>
                <a:spcPts val="0"/>
              </a:spcAft>
              <a:buNone/>
            </a:pPr>
            <a:r>
              <a:rPr b="1" lang="en" sz="1800">
                <a:solidFill>
                  <a:schemeClr val="lt1"/>
                </a:solidFill>
                <a:latin typeface="Darker Grotesque"/>
                <a:ea typeface="Darker Grotesque"/>
                <a:cs typeface="Darker Grotesque"/>
                <a:sym typeface="Darker Grotesque"/>
              </a:rPr>
              <a:t>100K</a:t>
            </a:r>
            <a:endParaRPr b="1" sz="1800">
              <a:solidFill>
                <a:schemeClr val="lt1"/>
              </a:solidFill>
              <a:latin typeface="Darker Grotesque"/>
              <a:ea typeface="Darker Grotesque"/>
              <a:cs typeface="Darker Grotesque"/>
              <a:sym typeface="Darker Grotesque"/>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slide">
  <p:cSld name="CUSTOM_10">
    <p:spTree>
      <p:nvGrpSpPr>
        <p:cNvPr id="212" name="Shape 212"/>
        <p:cNvGrpSpPr/>
        <p:nvPr/>
      </p:nvGrpSpPr>
      <p:grpSpPr>
        <a:xfrm>
          <a:off x="0" y="0"/>
          <a:ext cx="0" cy="0"/>
          <a:chOff x="0" y="0"/>
          <a:chExt cx="0" cy="0"/>
        </a:xfrm>
      </p:grpSpPr>
      <p:sp>
        <p:nvSpPr>
          <p:cNvPr id="213" name="Google Shape;213;p19"/>
          <p:cNvSpPr/>
          <p:nvPr>
            <p:ph idx="2" type="pic"/>
          </p:nvPr>
        </p:nvSpPr>
        <p:spPr>
          <a:xfrm>
            <a:off x="228600" y="3200450"/>
            <a:ext cx="8686800" cy="1446600"/>
          </a:xfrm>
          <a:prstGeom prst="roundRect">
            <a:avLst>
              <a:gd fmla="val 16667" name="adj"/>
            </a:avLst>
          </a:prstGeom>
          <a:noFill/>
          <a:ln>
            <a:noFill/>
          </a:ln>
        </p:spPr>
      </p:sp>
      <p:sp>
        <p:nvSpPr>
          <p:cNvPr id="214" name="Google Shape;214;p19"/>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5" name="Google Shape;215;p19"/>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216" name="Google Shape;216;p19"/>
          <p:cNvSpPr txBox="1"/>
          <p:nvPr>
            <p:ph type="title"/>
          </p:nvPr>
        </p:nvSpPr>
        <p:spPr>
          <a:xfrm>
            <a:off x="228600" y="1917525"/>
            <a:ext cx="8686800" cy="1109400"/>
          </a:xfrm>
          <a:prstGeom prst="rect">
            <a:avLst/>
          </a:prstGeom>
        </p:spPr>
        <p:txBody>
          <a:bodyPr anchorCtr="0" anchor="t"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p:txBody>
      </p:sp>
      <p:sp>
        <p:nvSpPr>
          <p:cNvPr id="217" name="Google Shape;217;p19"/>
          <p:cNvSpPr txBox="1"/>
          <p:nvPr>
            <p:ph idx="3" type="body"/>
          </p:nvPr>
        </p:nvSpPr>
        <p:spPr>
          <a:xfrm>
            <a:off x="5349150" y="248725"/>
            <a:ext cx="3452700" cy="1446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18" name="Google Shape;218;p19"/>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MAIN_POINT">
    <p:spTree>
      <p:nvGrpSpPr>
        <p:cNvPr id="219" name="Shape 219"/>
        <p:cNvGrpSpPr/>
        <p:nvPr/>
      </p:nvGrpSpPr>
      <p:grpSpPr>
        <a:xfrm>
          <a:off x="0" y="0"/>
          <a:ext cx="0" cy="0"/>
          <a:chOff x="0" y="0"/>
          <a:chExt cx="0" cy="0"/>
        </a:xfrm>
      </p:grpSpPr>
      <p:sp>
        <p:nvSpPr>
          <p:cNvPr id="220" name="Google Shape;220;p20"/>
          <p:cNvSpPr/>
          <p:nvPr>
            <p:ph idx="2" type="pic"/>
          </p:nvPr>
        </p:nvSpPr>
        <p:spPr>
          <a:xfrm>
            <a:off x="228600" y="223625"/>
            <a:ext cx="8686800" cy="1446600"/>
          </a:xfrm>
          <a:prstGeom prst="roundRect">
            <a:avLst>
              <a:gd fmla="val 16667" name="adj"/>
            </a:avLst>
          </a:prstGeom>
          <a:noFill/>
          <a:ln>
            <a:noFill/>
          </a:ln>
        </p:spPr>
      </p:sp>
      <p:sp>
        <p:nvSpPr>
          <p:cNvPr id="221" name="Google Shape;221;p20"/>
          <p:cNvSpPr txBox="1"/>
          <p:nvPr>
            <p:ph type="title"/>
          </p:nvPr>
        </p:nvSpPr>
        <p:spPr>
          <a:xfrm>
            <a:off x="2491100" y="1960225"/>
            <a:ext cx="6538500" cy="2959800"/>
          </a:xfrm>
          <a:prstGeom prst="rect">
            <a:avLst/>
          </a:prstGeom>
        </p:spPr>
        <p:txBody>
          <a:bodyPr anchorCtr="0" anchor="t" bIns="91425" lIns="91425" spcFirstLastPara="1" rIns="91425" wrap="square" tIns="91425">
            <a:noAutofit/>
          </a:bodyPr>
          <a:lstStyle>
            <a:lvl1pPr lvl="0" algn="r">
              <a:spcBef>
                <a:spcPts val="0"/>
              </a:spcBef>
              <a:spcAft>
                <a:spcPts val="0"/>
              </a:spcAft>
              <a:buSzPts val="15900"/>
              <a:buNone/>
              <a:defRPr sz="15900"/>
            </a:lvl1pPr>
            <a:lvl2pPr lvl="1" algn="r">
              <a:spcBef>
                <a:spcPts val="0"/>
              </a:spcBef>
              <a:spcAft>
                <a:spcPts val="0"/>
              </a:spcAft>
              <a:buSzPts val="15900"/>
              <a:buNone/>
              <a:defRPr sz="15900"/>
            </a:lvl2pPr>
            <a:lvl3pPr lvl="2" algn="r">
              <a:spcBef>
                <a:spcPts val="0"/>
              </a:spcBef>
              <a:spcAft>
                <a:spcPts val="0"/>
              </a:spcAft>
              <a:buSzPts val="15900"/>
              <a:buNone/>
              <a:defRPr sz="15900"/>
            </a:lvl3pPr>
            <a:lvl4pPr lvl="3" algn="r">
              <a:spcBef>
                <a:spcPts val="0"/>
              </a:spcBef>
              <a:spcAft>
                <a:spcPts val="0"/>
              </a:spcAft>
              <a:buSzPts val="15900"/>
              <a:buNone/>
              <a:defRPr sz="15900"/>
            </a:lvl4pPr>
            <a:lvl5pPr lvl="4" algn="r">
              <a:spcBef>
                <a:spcPts val="0"/>
              </a:spcBef>
              <a:spcAft>
                <a:spcPts val="0"/>
              </a:spcAft>
              <a:buSzPts val="15900"/>
              <a:buNone/>
              <a:defRPr sz="15900"/>
            </a:lvl5pPr>
            <a:lvl6pPr lvl="5" algn="r">
              <a:spcBef>
                <a:spcPts val="0"/>
              </a:spcBef>
              <a:spcAft>
                <a:spcPts val="0"/>
              </a:spcAft>
              <a:buSzPts val="15900"/>
              <a:buNone/>
              <a:defRPr sz="15900"/>
            </a:lvl6pPr>
            <a:lvl7pPr lvl="6" algn="r">
              <a:spcBef>
                <a:spcPts val="0"/>
              </a:spcBef>
              <a:spcAft>
                <a:spcPts val="0"/>
              </a:spcAft>
              <a:buSzPts val="15900"/>
              <a:buNone/>
              <a:defRPr sz="15900"/>
            </a:lvl7pPr>
            <a:lvl8pPr lvl="7" algn="r">
              <a:spcBef>
                <a:spcPts val="0"/>
              </a:spcBef>
              <a:spcAft>
                <a:spcPts val="0"/>
              </a:spcAft>
              <a:buSzPts val="15900"/>
              <a:buNone/>
              <a:defRPr sz="15900"/>
            </a:lvl8pPr>
            <a:lvl9pPr lvl="8" algn="r">
              <a:spcBef>
                <a:spcPts val="0"/>
              </a:spcBef>
              <a:spcAft>
                <a:spcPts val="0"/>
              </a:spcAft>
              <a:buSzPts val="15900"/>
              <a:buNone/>
              <a:defRPr sz="15900"/>
            </a:lvl9pPr>
          </a:lstStyle>
          <a:p/>
        </p:txBody>
      </p:sp>
      <p:sp>
        <p:nvSpPr>
          <p:cNvPr id="222" name="Google Shape;222;p20"/>
          <p:cNvSpPr txBox="1"/>
          <p:nvPr>
            <p:ph idx="1" type="body"/>
          </p:nvPr>
        </p:nvSpPr>
        <p:spPr>
          <a:xfrm>
            <a:off x="228600" y="1705850"/>
            <a:ext cx="2262600" cy="623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b="1"/>
            </a:lvl1pPr>
            <a:lvl2pPr indent="-292100" lvl="1" marL="914400">
              <a:spcBef>
                <a:spcPts val="0"/>
              </a:spcBef>
              <a:spcAft>
                <a:spcPts val="0"/>
              </a:spcAft>
              <a:buSzPts val="1000"/>
              <a:buChar char="○"/>
              <a:defRPr b="1"/>
            </a:lvl2pPr>
            <a:lvl3pPr indent="-292100" lvl="2" marL="1371600">
              <a:spcBef>
                <a:spcPts val="0"/>
              </a:spcBef>
              <a:spcAft>
                <a:spcPts val="0"/>
              </a:spcAft>
              <a:buSzPts val="1000"/>
              <a:buChar char="■"/>
              <a:defRPr b="1"/>
            </a:lvl3pPr>
            <a:lvl4pPr indent="-292100" lvl="3" marL="1828800">
              <a:spcBef>
                <a:spcPts val="0"/>
              </a:spcBef>
              <a:spcAft>
                <a:spcPts val="0"/>
              </a:spcAft>
              <a:buSzPts val="1000"/>
              <a:buChar char="●"/>
              <a:defRPr b="1"/>
            </a:lvl4pPr>
            <a:lvl5pPr indent="-292100" lvl="4" marL="2286000">
              <a:spcBef>
                <a:spcPts val="0"/>
              </a:spcBef>
              <a:spcAft>
                <a:spcPts val="0"/>
              </a:spcAft>
              <a:buSzPts val="1000"/>
              <a:buChar char="○"/>
              <a:defRPr b="1"/>
            </a:lvl5pPr>
            <a:lvl6pPr indent="-292100" lvl="5" marL="2743200">
              <a:spcBef>
                <a:spcPts val="0"/>
              </a:spcBef>
              <a:spcAft>
                <a:spcPts val="0"/>
              </a:spcAft>
              <a:buSzPts val="1000"/>
              <a:buChar char="■"/>
              <a:defRPr b="1"/>
            </a:lvl6pPr>
            <a:lvl7pPr indent="-292100" lvl="6" marL="3200400">
              <a:spcBef>
                <a:spcPts val="0"/>
              </a:spcBef>
              <a:spcAft>
                <a:spcPts val="0"/>
              </a:spcAft>
              <a:buSzPts val="1000"/>
              <a:buChar char="●"/>
              <a:defRPr b="1"/>
            </a:lvl7pPr>
            <a:lvl8pPr indent="-292100" lvl="7" marL="3657600">
              <a:spcBef>
                <a:spcPts val="0"/>
              </a:spcBef>
              <a:spcAft>
                <a:spcPts val="0"/>
              </a:spcAft>
              <a:buSzPts val="1000"/>
              <a:buChar char="○"/>
              <a:defRPr b="1"/>
            </a:lvl8pPr>
            <a:lvl9pPr indent="-292100" lvl="8" marL="4114800">
              <a:spcBef>
                <a:spcPts val="0"/>
              </a:spcBef>
              <a:spcAft>
                <a:spcPts val="0"/>
              </a:spcAft>
              <a:buSzPts val="1000"/>
              <a:buChar char="■"/>
              <a:defRPr b="1"/>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ivider" type="secHead">
  <p:cSld name="SECTION_HEADER">
    <p:bg>
      <p:bgPr>
        <a:solidFill>
          <a:schemeClr val="lt2"/>
        </a:solidFill>
      </p:bgPr>
    </p:bg>
    <p:spTree>
      <p:nvGrpSpPr>
        <p:cNvPr id="12" name="Shape 12"/>
        <p:cNvGrpSpPr/>
        <p:nvPr/>
      </p:nvGrpSpPr>
      <p:grpSpPr>
        <a:xfrm>
          <a:off x="0" y="0"/>
          <a:ext cx="0" cy="0"/>
          <a:chOff x="0" y="0"/>
          <a:chExt cx="0" cy="0"/>
        </a:xfrm>
      </p:grpSpPr>
      <p:sp>
        <p:nvSpPr>
          <p:cNvPr id="13" name="Google Shape;13;p3"/>
          <p:cNvSpPr/>
          <p:nvPr/>
        </p:nvSpPr>
        <p:spPr>
          <a:xfrm>
            <a:off x="228600" y="223625"/>
            <a:ext cx="6299100" cy="4691700"/>
          </a:xfrm>
          <a:prstGeom prst="roundRect">
            <a:avLst>
              <a:gd fmla="val 3982"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 name="Google Shape;14;p3"/>
          <p:cNvSpPr/>
          <p:nvPr/>
        </p:nvSpPr>
        <p:spPr>
          <a:xfrm>
            <a:off x="8378775" y="223500"/>
            <a:ext cx="536700" cy="4696500"/>
          </a:xfrm>
          <a:prstGeom prst="roundRect">
            <a:avLst>
              <a:gd fmla="val 30566"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 name="Google Shape;15;p3"/>
          <p:cNvSpPr/>
          <p:nvPr>
            <p:ph idx="2" type="pic"/>
          </p:nvPr>
        </p:nvSpPr>
        <p:spPr>
          <a:xfrm>
            <a:off x="6702550" y="228300"/>
            <a:ext cx="1501500" cy="4691700"/>
          </a:xfrm>
          <a:prstGeom prst="roundRect">
            <a:avLst>
              <a:gd fmla="val 16667" name="adj"/>
            </a:avLst>
          </a:prstGeom>
          <a:noFill/>
          <a:ln>
            <a:noFill/>
          </a:ln>
        </p:spPr>
      </p:sp>
      <p:sp>
        <p:nvSpPr>
          <p:cNvPr id="16" name="Google Shape;16;p3"/>
          <p:cNvSpPr txBox="1"/>
          <p:nvPr>
            <p:ph type="title"/>
          </p:nvPr>
        </p:nvSpPr>
        <p:spPr>
          <a:xfrm>
            <a:off x="409800" y="2743200"/>
            <a:ext cx="5648100" cy="24003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5000"/>
              <a:buFont typeface="Darker Grotesque Medium"/>
              <a:buNone/>
              <a:defRPr b="0" sz="35000">
                <a:solidFill>
                  <a:schemeClr val="lt1"/>
                </a:solidFill>
                <a:latin typeface="Darker Grotesque Medium"/>
                <a:ea typeface="Darker Grotesque Medium"/>
                <a:cs typeface="Darker Grotesque Medium"/>
                <a:sym typeface="Darker Grotesque Medium"/>
              </a:defRPr>
            </a:lvl1pPr>
            <a:lvl2pPr lvl="1">
              <a:spcBef>
                <a:spcPts val="0"/>
              </a:spcBef>
              <a:spcAft>
                <a:spcPts val="0"/>
              </a:spcAft>
              <a:buClr>
                <a:schemeClr val="lt1"/>
              </a:buClr>
              <a:buSzPts val="35000"/>
              <a:buNone/>
              <a:defRPr sz="35000">
                <a:solidFill>
                  <a:schemeClr val="lt1"/>
                </a:solidFill>
              </a:defRPr>
            </a:lvl2pPr>
            <a:lvl3pPr lvl="2">
              <a:spcBef>
                <a:spcPts val="0"/>
              </a:spcBef>
              <a:spcAft>
                <a:spcPts val="0"/>
              </a:spcAft>
              <a:buClr>
                <a:schemeClr val="lt1"/>
              </a:buClr>
              <a:buSzPts val="35000"/>
              <a:buNone/>
              <a:defRPr sz="35000">
                <a:solidFill>
                  <a:schemeClr val="lt1"/>
                </a:solidFill>
              </a:defRPr>
            </a:lvl3pPr>
            <a:lvl4pPr lvl="3">
              <a:spcBef>
                <a:spcPts val="0"/>
              </a:spcBef>
              <a:spcAft>
                <a:spcPts val="0"/>
              </a:spcAft>
              <a:buClr>
                <a:schemeClr val="lt1"/>
              </a:buClr>
              <a:buSzPts val="35000"/>
              <a:buNone/>
              <a:defRPr sz="35000">
                <a:solidFill>
                  <a:schemeClr val="lt1"/>
                </a:solidFill>
              </a:defRPr>
            </a:lvl4pPr>
            <a:lvl5pPr lvl="4">
              <a:spcBef>
                <a:spcPts val="0"/>
              </a:spcBef>
              <a:spcAft>
                <a:spcPts val="0"/>
              </a:spcAft>
              <a:buClr>
                <a:schemeClr val="lt1"/>
              </a:buClr>
              <a:buSzPts val="35000"/>
              <a:buNone/>
              <a:defRPr sz="35000">
                <a:solidFill>
                  <a:schemeClr val="lt1"/>
                </a:solidFill>
              </a:defRPr>
            </a:lvl5pPr>
            <a:lvl6pPr lvl="5">
              <a:spcBef>
                <a:spcPts val="0"/>
              </a:spcBef>
              <a:spcAft>
                <a:spcPts val="0"/>
              </a:spcAft>
              <a:buClr>
                <a:schemeClr val="lt1"/>
              </a:buClr>
              <a:buSzPts val="35000"/>
              <a:buNone/>
              <a:defRPr sz="35000">
                <a:solidFill>
                  <a:schemeClr val="lt1"/>
                </a:solidFill>
              </a:defRPr>
            </a:lvl6pPr>
            <a:lvl7pPr lvl="6">
              <a:spcBef>
                <a:spcPts val="0"/>
              </a:spcBef>
              <a:spcAft>
                <a:spcPts val="0"/>
              </a:spcAft>
              <a:buClr>
                <a:schemeClr val="lt1"/>
              </a:buClr>
              <a:buSzPts val="35000"/>
              <a:buNone/>
              <a:defRPr sz="35000">
                <a:solidFill>
                  <a:schemeClr val="lt1"/>
                </a:solidFill>
              </a:defRPr>
            </a:lvl7pPr>
            <a:lvl8pPr lvl="7">
              <a:spcBef>
                <a:spcPts val="0"/>
              </a:spcBef>
              <a:spcAft>
                <a:spcPts val="0"/>
              </a:spcAft>
              <a:buClr>
                <a:schemeClr val="lt1"/>
              </a:buClr>
              <a:buSzPts val="35000"/>
              <a:buNone/>
              <a:defRPr sz="35000">
                <a:solidFill>
                  <a:schemeClr val="lt1"/>
                </a:solidFill>
              </a:defRPr>
            </a:lvl8pPr>
            <a:lvl9pPr lvl="8">
              <a:spcBef>
                <a:spcPts val="0"/>
              </a:spcBef>
              <a:spcAft>
                <a:spcPts val="0"/>
              </a:spcAft>
              <a:buClr>
                <a:schemeClr val="lt1"/>
              </a:buClr>
              <a:buSzPts val="35000"/>
              <a:buNone/>
              <a:defRPr sz="35000">
                <a:solidFill>
                  <a:schemeClr val="lt1"/>
                </a:solidFill>
              </a:defRPr>
            </a:lvl9pPr>
          </a:lstStyle>
          <a:p/>
        </p:txBody>
      </p:sp>
      <p:sp>
        <p:nvSpPr>
          <p:cNvPr id="17" name="Google Shape;17;p3"/>
          <p:cNvSpPr txBox="1"/>
          <p:nvPr>
            <p:ph idx="1" type="subTitle"/>
          </p:nvPr>
        </p:nvSpPr>
        <p:spPr>
          <a:xfrm>
            <a:off x="351400" y="314425"/>
            <a:ext cx="5957400" cy="4332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Archivo"/>
              <a:buNone/>
              <a:defRPr b="0" sz="1400">
                <a:solidFill>
                  <a:schemeClr val="lt1"/>
                </a:solidFill>
                <a:latin typeface="Arial"/>
                <a:ea typeface="Arial"/>
                <a:cs typeface="Arial"/>
                <a:sym typeface="Arial"/>
              </a:defRPr>
            </a:lvl1pPr>
            <a:lvl2pPr lvl="1">
              <a:spcBef>
                <a:spcPts val="0"/>
              </a:spcBef>
              <a:spcAft>
                <a:spcPts val="0"/>
              </a:spcAft>
              <a:buSzPts val="1400"/>
              <a:buFont typeface="Archivo"/>
              <a:buNone/>
              <a:defRPr>
                <a:latin typeface="Archivo"/>
                <a:ea typeface="Archivo"/>
                <a:cs typeface="Archivo"/>
                <a:sym typeface="Archivo"/>
              </a:defRPr>
            </a:lvl2pPr>
            <a:lvl3pPr lvl="2">
              <a:spcBef>
                <a:spcPts val="0"/>
              </a:spcBef>
              <a:spcAft>
                <a:spcPts val="0"/>
              </a:spcAft>
              <a:buSzPts val="1400"/>
              <a:buFont typeface="Archivo"/>
              <a:buNone/>
              <a:defRPr>
                <a:latin typeface="Archivo"/>
                <a:ea typeface="Archivo"/>
                <a:cs typeface="Archivo"/>
                <a:sym typeface="Archivo"/>
              </a:defRPr>
            </a:lvl3pPr>
            <a:lvl4pPr lvl="3">
              <a:spcBef>
                <a:spcPts val="0"/>
              </a:spcBef>
              <a:spcAft>
                <a:spcPts val="0"/>
              </a:spcAft>
              <a:buSzPts val="1400"/>
              <a:buFont typeface="Archivo"/>
              <a:buNone/>
              <a:defRPr>
                <a:latin typeface="Archivo"/>
                <a:ea typeface="Archivo"/>
                <a:cs typeface="Archivo"/>
                <a:sym typeface="Archivo"/>
              </a:defRPr>
            </a:lvl4pPr>
            <a:lvl5pPr lvl="4">
              <a:spcBef>
                <a:spcPts val="0"/>
              </a:spcBef>
              <a:spcAft>
                <a:spcPts val="0"/>
              </a:spcAft>
              <a:buSzPts val="1400"/>
              <a:buFont typeface="Archivo"/>
              <a:buNone/>
              <a:defRPr>
                <a:latin typeface="Archivo"/>
                <a:ea typeface="Archivo"/>
                <a:cs typeface="Archivo"/>
                <a:sym typeface="Archivo"/>
              </a:defRPr>
            </a:lvl5pPr>
            <a:lvl6pPr lvl="5">
              <a:spcBef>
                <a:spcPts val="0"/>
              </a:spcBef>
              <a:spcAft>
                <a:spcPts val="0"/>
              </a:spcAft>
              <a:buSzPts val="1400"/>
              <a:buFont typeface="Archivo"/>
              <a:buNone/>
              <a:defRPr>
                <a:latin typeface="Archivo"/>
                <a:ea typeface="Archivo"/>
                <a:cs typeface="Archivo"/>
                <a:sym typeface="Archivo"/>
              </a:defRPr>
            </a:lvl6pPr>
            <a:lvl7pPr lvl="6">
              <a:spcBef>
                <a:spcPts val="0"/>
              </a:spcBef>
              <a:spcAft>
                <a:spcPts val="0"/>
              </a:spcAft>
              <a:buSzPts val="1400"/>
              <a:buFont typeface="Archivo"/>
              <a:buNone/>
              <a:defRPr>
                <a:latin typeface="Archivo"/>
                <a:ea typeface="Archivo"/>
                <a:cs typeface="Archivo"/>
                <a:sym typeface="Archivo"/>
              </a:defRPr>
            </a:lvl7pPr>
            <a:lvl8pPr lvl="7">
              <a:spcBef>
                <a:spcPts val="0"/>
              </a:spcBef>
              <a:spcAft>
                <a:spcPts val="0"/>
              </a:spcAft>
              <a:buSzPts val="1400"/>
              <a:buFont typeface="Archivo"/>
              <a:buNone/>
              <a:defRPr>
                <a:latin typeface="Archivo"/>
                <a:ea typeface="Archivo"/>
                <a:cs typeface="Archivo"/>
                <a:sym typeface="Archivo"/>
              </a:defRPr>
            </a:lvl8pPr>
            <a:lvl9pPr lvl="8">
              <a:spcBef>
                <a:spcPts val="0"/>
              </a:spcBef>
              <a:spcAft>
                <a:spcPts val="0"/>
              </a:spcAft>
              <a:buSzPts val="1400"/>
              <a:buFont typeface="Archivo"/>
              <a:buNone/>
              <a:defRPr>
                <a:latin typeface="Archivo"/>
                <a:ea typeface="Archivo"/>
                <a:cs typeface="Archivo"/>
                <a:sym typeface="Archivo"/>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endix">
  <p:cSld name="CUSTOM_6">
    <p:bg>
      <p:bgPr>
        <a:solidFill>
          <a:schemeClr val="accent1"/>
        </a:solidFill>
      </p:bgPr>
    </p:bg>
    <p:spTree>
      <p:nvGrpSpPr>
        <p:cNvPr id="223" name="Shape 223"/>
        <p:cNvGrpSpPr/>
        <p:nvPr/>
      </p:nvGrpSpPr>
      <p:grpSpPr>
        <a:xfrm>
          <a:off x="0" y="0"/>
          <a:ext cx="0" cy="0"/>
          <a:chOff x="0" y="0"/>
          <a:chExt cx="0" cy="0"/>
        </a:xfrm>
      </p:grpSpPr>
      <p:sp>
        <p:nvSpPr>
          <p:cNvPr id="224" name="Google Shape;224;p21"/>
          <p:cNvSpPr txBox="1"/>
          <p:nvPr>
            <p:ph type="title"/>
          </p:nvPr>
        </p:nvSpPr>
        <p:spPr>
          <a:xfrm>
            <a:off x="342900" y="223625"/>
            <a:ext cx="8525100" cy="1835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0"/>
              <a:buNone/>
              <a:defRPr sz="15000">
                <a:solidFill>
                  <a:schemeClr val="lt1"/>
                </a:solidFill>
              </a:defRPr>
            </a:lvl1pPr>
            <a:lvl2pPr lvl="1">
              <a:spcBef>
                <a:spcPts val="0"/>
              </a:spcBef>
              <a:spcAft>
                <a:spcPts val="0"/>
              </a:spcAft>
              <a:buClr>
                <a:schemeClr val="lt1"/>
              </a:buClr>
              <a:buSzPts val="15000"/>
              <a:buNone/>
              <a:defRPr sz="15000">
                <a:solidFill>
                  <a:schemeClr val="lt1"/>
                </a:solidFill>
              </a:defRPr>
            </a:lvl2pPr>
            <a:lvl3pPr lvl="2">
              <a:spcBef>
                <a:spcPts val="0"/>
              </a:spcBef>
              <a:spcAft>
                <a:spcPts val="0"/>
              </a:spcAft>
              <a:buClr>
                <a:schemeClr val="lt1"/>
              </a:buClr>
              <a:buSzPts val="15000"/>
              <a:buNone/>
              <a:defRPr sz="15000">
                <a:solidFill>
                  <a:schemeClr val="lt1"/>
                </a:solidFill>
              </a:defRPr>
            </a:lvl3pPr>
            <a:lvl4pPr lvl="3">
              <a:spcBef>
                <a:spcPts val="0"/>
              </a:spcBef>
              <a:spcAft>
                <a:spcPts val="0"/>
              </a:spcAft>
              <a:buClr>
                <a:schemeClr val="lt1"/>
              </a:buClr>
              <a:buSzPts val="15000"/>
              <a:buNone/>
              <a:defRPr sz="15000">
                <a:solidFill>
                  <a:schemeClr val="lt1"/>
                </a:solidFill>
              </a:defRPr>
            </a:lvl4pPr>
            <a:lvl5pPr lvl="4">
              <a:spcBef>
                <a:spcPts val="0"/>
              </a:spcBef>
              <a:spcAft>
                <a:spcPts val="0"/>
              </a:spcAft>
              <a:buClr>
                <a:schemeClr val="lt1"/>
              </a:buClr>
              <a:buSzPts val="15000"/>
              <a:buNone/>
              <a:defRPr sz="15000">
                <a:solidFill>
                  <a:schemeClr val="lt1"/>
                </a:solidFill>
              </a:defRPr>
            </a:lvl5pPr>
            <a:lvl6pPr lvl="5">
              <a:spcBef>
                <a:spcPts val="0"/>
              </a:spcBef>
              <a:spcAft>
                <a:spcPts val="0"/>
              </a:spcAft>
              <a:buClr>
                <a:schemeClr val="lt1"/>
              </a:buClr>
              <a:buSzPts val="15000"/>
              <a:buNone/>
              <a:defRPr sz="15000">
                <a:solidFill>
                  <a:schemeClr val="lt1"/>
                </a:solidFill>
              </a:defRPr>
            </a:lvl6pPr>
            <a:lvl7pPr lvl="6">
              <a:spcBef>
                <a:spcPts val="0"/>
              </a:spcBef>
              <a:spcAft>
                <a:spcPts val="0"/>
              </a:spcAft>
              <a:buClr>
                <a:schemeClr val="lt1"/>
              </a:buClr>
              <a:buSzPts val="15000"/>
              <a:buNone/>
              <a:defRPr sz="15000">
                <a:solidFill>
                  <a:schemeClr val="lt1"/>
                </a:solidFill>
              </a:defRPr>
            </a:lvl7pPr>
            <a:lvl8pPr lvl="7">
              <a:spcBef>
                <a:spcPts val="0"/>
              </a:spcBef>
              <a:spcAft>
                <a:spcPts val="0"/>
              </a:spcAft>
              <a:buClr>
                <a:schemeClr val="lt1"/>
              </a:buClr>
              <a:buSzPts val="15000"/>
              <a:buNone/>
              <a:defRPr sz="15000">
                <a:solidFill>
                  <a:schemeClr val="lt1"/>
                </a:solidFill>
              </a:defRPr>
            </a:lvl8pPr>
            <a:lvl9pPr lvl="8">
              <a:spcBef>
                <a:spcPts val="0"/>
              </a:spcBef>
              <a:spcAft>
                <a:spcPts val="0"/>
              </a:spcAft>
              <a:buClr>
                <a:schemeClr val="lt1"/>
              </a:buClr>
              <a:buSzPts val="15000"/>
              <a:buNone/>
              <a:defRPr sz="15000">
                <a:solidFill>
                  <a:schemeClr val="lt1"/>
                </a:solidFill>
              </a:defRPr>
            </a:lvl9pPr>
          </a:lstStyle>
          <a:p/>
        </p:txBody>
      </p:sp>
      <p:sp>
        <p:nvSpPr>
          <p:cNvPr id="225" name="Google Shape;225;p21"/>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ice Mocks 1">
  <p:cSld name="CUSTOM_7">
    <p:spTree>
      <p:nvGrpSpPr>
        <p:cNvPr id="226" name="Shape 226"/>
        <p:cNvGrpSpPr/>
        <p:nvPr/>
      </p:nvGrpSpPr>
      <p:grpSpPr>
        <a:xfrm>
          <a:off x="0" y="0"/>
          <a:ext cx="0" cy="0"/>
          <a:chOff x="0" y="0"/>
          <a:chExt cx="0" cy="0"/>
        </a:xfrm>
      </p:grpSpPr>
      <p:pic>
        <p:nvPicPr>
          <p:cNvPr descr="Design mock of a smartphone." id="227" name="Google Shape;227;p22"/>
          <p:cNvPicPr preferRelativeResize="0"/>
          <p:nvPr/>
        </p:nvPicPr>
        <p:blipFill>
          <a:blip r:embed="rId2">
            <a:alphaModFix/>
          </a:blip>
          <a:stretch>
            <a:fillRect/>
          </a:stretch>
        </p:blipFill>
        <p:spPr>
          <a:xfrm>
            <a:off x="776119" y="760213"/>
            <a:ext cx="2045398" cy="3618224"/>
          </a:xfrm>
          <a:prstGeom prst="rect">
            <a:avLst/>
          </a:prstGeom>
          <a:noFill/>
          <a:ln>
            <a:noFill/>
          </a:ln>
        </p:spPr>
      </p:pic>
      <p:pic>
        <p:nvPicPr>
          <p:cNvPr descr="Design mock of a tablet computer." id="228" name="Google Shape;228;p22"/>
          <p:cNvPicPr preferRelativeResize="0"/>
          <p:nvPr/>
        </p:nvPicPr>
        <p:blipFill rotWithShape="1">
          <a:blip r:embed="rId3">
            <a:alphaModFix/>
          </a:blip>
          <a:srcRect b="0" l="4471" r="4462" t="0"/>
          <a:stretch/>
        </p:blipFill>
        <p:spPr>
          <a:xfrm>
            <a:off x="3469416" y="760225"/>
            <a:ext cx="5023764" cy="3623074"/>
          </a:xfrm>
          <a:prstGeom prst="rect">
            <a:avLst/>
          </a:prstGeom>
          <a:noFill/>
          <a:ln>
            <a:noFill/>
          </a:ln>
        </p:spPr>
      </p:pic>
      <p:sp>
        <p:nvSpPr>
          <p:cNvPr id="229" name="Google Shape;229;p22"/>
          <p:cNvSpPr/>
          <p:nvPr>
            <p:ph idx="2" type="pic"/>
          </p:nvPr>
        </p:nvSpPr>
        <p:spPr>
          <a:xfrm>
            <a:off x="993900" y="844150"/>
            <a:ext cx="1614300" cy="3417000"/>
          </a:xfrm>
          <a:prstGeom prst="roundRect">
            <a:avLst>
              <a:gd fmla="val 12259" name="adj"/>
            </a:avLst>
          </a:prstGeom>
          <a:noFill/>
          <a:ln>
            <a:noFill/>
          </a:ln>
        </p:spPr>
      </p:sp>
      <p:sp>
        <p:nvSpPr>
          <p:cNvPr id="230" name="Google Shape;230;p22"/>
          <p:cNvSpPr/>
          <p:nvPr>
            <p:ph idx="3" type="pic"/>
          </p:nvPr>
        </p:nvSpPr>
        <p:spPr>
          <a:xfrm>
            <a:off x="3568350" y="844150"/>
            <a:ext cx="4812300" cy="3417000"/>
          </a:xfrm>
          <a:prstGeom prst="roundRect">
            <a:avLst>
              <a:gd fmla="val 4881" name="adj"/>
            </a:avLst>
          </a:prstGeom>
          <a:no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ice Mocks 2">
  <p:cSld name="CUSTOM_8">
    <p:spTree>
      <p:nvGrpSpPr>
        <p:cNvPr id="231" name="Shape 231"/>
        <p:cNvGrpSpPr/>
        <p:nvPr/>
      </p:nvGrpSpPr>
      <p:grpSpPr>
        <a:xfrm>
          <a:off x="0" y="0"/>
          <a:ext cx="0" cy="0"/>
          <a:chOff x="0" y="0"/>
          <a:chExt cx="0" cy="0"/>
        </a:xfrm>
      </p:grpSpPr>
      <p:pic>
        <p:nvPicPr>
          <p:cNvPr descr="Design mock of a smartphone." id="232" name="Google Shape;232;p23"/>
          <p:cNvPicPr preferRelativeResize="0"/>
          <p:nvPr/>
        </p:nvPicPr>
        <p:blipFill>
          <a:blip r:embed="rId2">
            <a:alphaModFix/>
          </a:blip>
          <a:stretch>
            <a:fillRect/>
          </a:stretch>
        </p:blipFill>
        <p:spPr>
          <a:xfrm>
            <a:off x="595000" y="414700"/>
            <a:ext cx="2438799" cy="4314097"/>
          </a:xfrm>
          <a:prstGeom prst="rect">
            <a:avLst/>
          </a:prstGeom>
          <a:noFill/>
          <a:ln>
            <a:noFill/>
          </a:ln>
        </p:spPr>
      </p:pic>
      <p:sp>
        <p:nvSpPr>
          <p:cNvPr id="233" name="Google Shape;233;p23"/>
          <p:cNvSpPr/>
          <p:nvPr>
            <p:ph idx="2" type="pic"/>
          </p:nvPr>
        </p:nvSpPr>
        <p:spPr>
          <a:xfrm>
            <a:off x="868900" y="515475"/>
            <a:ext cx="1911000" cy="4078200"/>
          </a:xfrm>
          <a:prstGeom prst="roundRect">
            <a:avLst>
              <a:gd fmla="val 10964" name="adj"/>
            </a:avLst>
          </a:prstGeom>
          <a:noFill/>
          <a:ln>
            <a:noFill/>
          </a:ln>
        </p:spPr>
      </p:sp>
      <p:pic>
        <p:nvPicPr>
          <p:cNvPr descr="Design mock of a smartphone." id="234" name="Google Shape;234;p23"/>
          <p:cNvPicPr preferRelativeResize="0"/>
          <p:nvPr/>
        </p:nvPicPr>
        <p:blipFill>
          <a:blip r:embed="rId2">
            <a:alphaModFix/>
          </a:blip>
          <a:stretch>
            <a:fillRect/>
          </a:stretch>
        </p:blipFill>
        <p:spPr>
          <a:xfrm>
            <a:off x="3352600" y="414700"/>
            <a:ext cx="2438799" cy="4314097"/>
          </a:xfrm>
          <a:prstGeom prst="rect">
            <a:avLst/>
          </a:prstGeom>
          <a:noFill/>
          <a:ln>
            <a:noFill/>
          </a:ln>
        </p:spPr>
      </p:pic>
      <p:sp>
        <p:nvSpPr>
          <p:cNvPr id="235" name="Google Shape;235;p23"/>
          <p:cNvSpPr/>
          <p:nvPr>
            <p:ph idx="3" type="pic"/>
          </p:nvPr>
        </p:nvSpPr>
        <p:spPr>
          <a:xfrm>
            <a:off x="3626500" y="515475"/>
            <a:ext cx="1911000" cy="4078200"/>
          </a:xfrm>
          <a:prstGeom prst="roundRect">
            <a:avLst>
              <a:gd fmla="val 10964" name="adj"/>
            </a:avLst>
          </a:prstGeom>
          <a:noFill/>
          <a:ln>
            <a:noFill/>
          </a:ln>
        </p:spPr>
      </p:sp>
      <p:pic>
        <p:nvPicPr>
          <p:cNvPr descr="Design mock of a smartphone." id="236" name="Google Shape;236;p23"/>
          <p:cNvPicPr preferRelativeResize="0"/>
          <p:nvPr/>
        </p:nvPicPr>
        <p:blipFill>
          <a:blip r:embed="rId2">
            <a:alphaModFix/>
          </a:blip>
          <a:stretch>
            <a:fillRect/>
          </a:stretch>
        </p:blipFill>
        <p:spPr>
          <a:xfrm>
            <a:off x="6110200" y="414700"/>
            <a:ext cx="2438799" cy="4314097"/>
          </a:xfrm>
          <a:prstGeom prst="rect">
            <a:avLst/>
          </a:prstGeom>
          <a:noFill/>
          <a:ln>
            <a:noFill/>
          </a:ln>
        </p:spPr>
      </p:pic>
      <p:sp>
        <p:nvSpPr>
          <p:cNvPr id="237" name="Google Shape;237;p23"/>
          <p:cNvSpPr/>
          <p:nvPr>
            <p:ph idx="4" type="pic"/>
          </p:nvPr>
        </p:nvSpPr>
        <p:spPr>
          <a:xfrm>
            <a:off x="6384100" y="515475"/>
            <a:ext cx="1911000" cy="4078200"/>
          </a:xfrm>
          <a:prstGeom prst="roundRect">
            <a:avLst>
              <a:gd fmla="val 10964" name="adj"/>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ice Mocks 3">
  <p:cSld name="CUSTOM_9">
    <p:spTree>
      <p:nvGrpSpPr>
        <p:cNvPr id="238" name="Shape 238"/>
        <p:cNvGrpSpPr/>
        <p:nvPr/>
      </p:nvGrpSpPr>
      <p:grpSpPr>
        <a:xfrm>
          <a:off x="0" y="0"/>
          <a:ext cx="0" cy="0"/>
          <a:chOff x="0" y="0"/>
          <a:chExt cx="0" cy="0"/>
        </a:xfrm>
      </p:grpSpPr>
      <p:pic>
        <p:nvPicPr>
          <p:cNvPr descr="Design mock of a desktop computer." id="239" name="Google Shape;239;p24"/>
          <p:cNvPicPr preferRelativeResize="0"/>
          <p:nvPr/>
        </p:nvPicPr>
        <p:blipFill>
          <a:blip r:embed="rId2">
            <a:alphaModFix/>
          </a:blip>
          <a:stretch>
            <a:fillRect/>
          </a:stretch>
        </p:blipFill>
        <p:spPr>
          <a:xfrm>
            <a:off x="1874249" y="304725"/>
            <a:ext cx="5395502" cy="4534052"/>
          </a:xfrm>
          <a:prstGeom prst="rect">
            <a:avLst/>
          </a:prstGeom>
          <a:noFill/>
          <a:ln>
            <a:noFill/>
          </a:ln>
        </p:spPr>
      </p:pic>
      <p:sp>
        <p:nvSpPr>
          <p:cNvPr id="240" name="Google Shape;240;p24"/>
          <p:cNvSpPr/>
          <p:nvPr>
            <p:ph idx="2" type="pic"/>
          </p:nvPr>
        </p:nvSpPr>
        <p:spPr>
          <a:xfrm>
            <a:off x="1956925" y="389550"/>
            <a:ext cx="5231400" cy="2956500"/>
          </a:xfrm>
          <a:prstGeom prst="rect">
            <a:avLst/>
          </a:prstGeom>
          <a:no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241" name="Shape 241"/>
        <p:cNvGrpSpPr/>
        <p:nvPr/>
      </p:nvGrpSpPr>
      <p:grpSpPr>
        <a:xfrm>
          <a:off x="0" y="0"/>
          <a:ext cx="0" cy="0"/>
          <a:chOff x="0" y="0"/>
          <a:chExt cx="0" cy="0"/>
        </a:xfrm>
      </p:grpSpPr>
      <p:sp>
        <p:nvSpPr>
          <p:cNvPr id="242" name="Google Shape;242;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43" name="Google Shape;243;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44" name="Google Shape;24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245" name="Shape 245"/>
        <p:cNvGrpSpPr/>
        <p:nvPr/>
      </p:nvGrpSpPr>
      <p:grpSpPr>
        <a:xfrm>
          <a:off x="0" y="0"/>
          <a:ext cx="0" cy="0"/>
          <a:chOff x="0" y="0"/>
          <a:chExt cx="0" cy="0"/>
        </a:xfrm>
      </p:grpSpPr>
      <p:sp>
        <p:nvSpPr>
          <p:cNvPr id="246" name="Google Shape;246;p2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7" name="Google Shape;247;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248" name="Shape 248"/>
        <p:cNvGrpSpPr/>
        <p:nvPr/>
      </p:nvGrpSpPr>
      <p:grpSpPr>
        <a:xfrm>
          <a:off x="0" y="0"/>
          <a:ext cx="0" cy="0"/>
          <a:chOff x="0" y="0"/>
          <a:chExt cx="0" cy="0"/>
        </a:xfrm>
      </p:grpSpPr>
      <p:sp>
        <p:nvSpPr>
          <p:cNvPr id="249" name="Google Shape;24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0" name="Google Shape;25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51" name="Google Shape;251;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52" name="Shape 252"/>
        <p:cNvGrpSpPr/>
        <p:nvPr/>
      </p:nvGrpSpPr>
      <p:grpSpPr>
        <a:xfrm>
          <a:off x="0" y="0"/>
          <a:ext cx="0" cy="0"/>
          <a:chOff x="0" y="0"/>
          <a:chExt cx="0" cy="0"/>
        </a:xfrm>
      </p:grpSpPr>
      <p:sp>
        <p:nvSpPr>
          <p:cNvPr id="253" name="Google Shape;25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4" name="Google Shape;254;p2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5" name="Google Shape;255;p2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6" name="Google Shape;256;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57" name="Shape 257"/>
        <p:cNvGrpSpPr/>
        <p:nvPr/>
      </p:nvGrpSpPr>
      <p:grpSpPr>
        <a:xfrm>
          <a:off x="0" y="0"/>
          <a:ext cx="0" cy="0"/>
          <a:chOff x="0" y="0"/>
          <a:chExt cx="0" cy="0"/>
        </a:xfrm>
      </p:grpSpPr>
      <p:sp>
        <p:nvSpPr>
          <p:cNvPr id="258" name="Google Shape;25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9" name="Google Shape;25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60" name="Shape 260"/>
        <p:cNvGrpSpPr/>
        <p:nvPr/>
      </p:nvGrpSpPr>
      <p:grpSpPr>
        <a:xfrm>
          <a:off x="0" y="0"/>
          <a:ext cx="0" cy="0"/>
          <a:chOff x="0" y="0"/>
          <a:chExt cx="0" cy="0"/>
        </a:xfrm>
      </p:grpSpPr>
      <p:sp>
        <p:nvSpPr>
          <p:cNvPr id="261" name="Google Shape;261;p3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62" name="Google Shape;262;p3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3" name="Google Shape;263;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siness Objective" type="tx">
  <p:cSld name="TITLE_AND_BODY">
    <p:bg>
      <p:bgPr>
        <a:solidFill>
          <a:schemeClr val="lt1"/>
        </a:solidFill>
      </p:bgPr>
    </p:bg>
    <p:spTree>
      <p:nvGrpSpPr>
        <p:cNvPr id="18" name="Shape 18"/>
        <p:cNvGrpSpPr/>
        <p:nvPr/>
      </p:nvGrpSpPr>
      <p:grpSpPr>
        <a:xfrm>
          <a:off x="0" y="0"/>
          <a:ext cx="0" cy="0"/>
          <a:chOff x="0" y="0"/>
          <a:chExt cx="0" cy="0"/>
        </a:xfrm>
      </p:grpSpPr>
      <p:sp>
        <p:nvSpPr>
          <p:cNvPr id="19" name="Google Shape;19;p4"/>
          <p:cNvSpPr/>
          <p:nvPr/>
        </p:nvSpPr>
        <p:spPr>
          <a:xfrm>
            <a:off x="228600" y="223625"/>
            <a:ext cx="2857500" cy="2259300"/>
          </a:xfrm>
          <a:prstGeom prst="roundRect">
            <a:avLst>
              <a:gd fmla="val 691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 name="Google Shape;20;p4"/>
          <p:cNvSpPr/>
          <p:nvPr/>
        </p:nvSpPr>
        <p:spPr>
          <a:xfrm>
            <a:off x="228600" y="2604950"/>
            <a:ext cx="4286100" cy="2045700"/>
          </a:xfrm>
          <a:prstGeom prst="roundRect">
            <a:avLst>
              <a:gd fmla="val 9454"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 name="Google Shape;21;p4"/>
          <p:cNvSpPr/>
          <p:nvPr>
            <p:ph idx="2" type="pic"/>
          </p:nvPr>
        </p:nvSpPr>
        <p:spPr>
          <a:xfrm>
            <a:off x="4629150" y="2604950"/>
            <a:ext cx="4286100" cy="2042100"/>
          </a:xfrm>
          <a:prstGeom prst="roundRect">
            <a:avLst>
              <a:gd fmla="val 10953" name="adj"/>
            </a:avLst>
          </a:prstGeom>
          <a:noFill/>
          <a:ln>
            <a:noFill/>
          </a:ln>
        </p:spPr>
      </p:sp>
      <p:sp>
        <p:nvSpPr>
          <p:cNvPr id="22" name="Google Shape;22;p4"/>
          <p:cNvSpPr txBox="1"/>
          <p:nvPr>
            <p:ph idx="1" type="subTitle"/>
          </p:nvPr>
        </p:nvSpPr>
        <p:spPr>
          <a:xfrm>
            <a:off x="291900" y="1260225"/>
            <a:ext cx="2550000" cy="4029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3" type="body"/>
          </p:nvPr>
        </p:nvSpPr>
        <p:spPr>
          <a:xfrm>
            <a:off x="291900" y="1663200"/>
            <a:ext cx="2737800" cy="681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4" name="Google Shape;24;p4"/>
          <p:cNvSpPr txBox="1"/>
          <p:nvPr>
            <p:ph idx="4" type="subTitle"/>
          </p:nvPr>
        </p:nvSpPr>
        <p:spPr>
          <a:xfrm>
            <a:off x="291900" y="267300"/>
            <a:ext cx="2419800" cy="447000"/>
          </a:xfrm>
          <a:prstGeom prst="rect">
            <a:avLst/>
          </a:prstGeom>
        </p:spPr>
        <p:txBody>
          <a:bodyPr anchorCtr="0" anchor="t" bIns="91425" lIns="91425" spcFirstLastPara="1" rIns="91425" wrap="square" tIns="91425">
            <a:noAutofit/>
          </a:bodyPr>
          <a:lstStyle>
            <a:lvl1pPr lvl="0">
              <a:lnSpc>
                <a:spcPct val="50000"/>
              </a:lnSpc>
              <a:spcBef>
                <a:spcPts val="0"/>
              </a:spcBef>
              <a:spcAft>
                <a:spcPts val="0"/>
              </a:spcAft>
              <a:buSzPts val="2400"/>
              <a:buNone/>
              <a:defRPr/>
            </a:lvl1pPr>
            <a:lvl2pPr lvl="1">
              <a:lnSpc>
                <a:spcPct val="50000"/>
              </a:lnSpc>
              <a:spcBef>
                <a:spcPts val="0"/>
              </a:spcBef>
              <a:spcAft>
                <a:spcPts val="0"/>
              </a:spcAft>
              <a:buSzPts val="1400"/>
              <a:buNone/>
              <a:defRPr/>
            </a:lvl2pPr>
            <a:lvl3pPr lvl="2">
              <a:lnSpc>
                <a:spcPct val="50000"/>
              </a:lnSpc>
              <a:spcBef>
                <a:spcPts val="0"/>
              </a:spcBef>
              <a:spcAft>
                <a:spcPts val="0"/>
              </a:spcAft>
              <a:buSzPts val="1400"/>
              <a:buNone/>
              <a:defRPr/>
            </a:lvl3pPr>
            <a:lvl4pPr lvl="3">
              <a:lnSpc>
                <a:spcPct val="50000"/>
              </a:lnSpc>
              <a:spcBef>
                <a:spcPts val="0"/>
              </a:spcBef>
              <a:spcAft>
                <a:spcPts val="0"/>
              </a:spcAft>
              <a:buSzPts val="1400"/>
              <a:buNone/>
              <a:defRPr/>
            </a:lvl4pPr>
            <a:lvl5pPr lvl="4">
              <a:lnSpc>
                <a:spcPct val="50000"/>
              </a:lnSpc>
              <a:spcBef>
                <a:spcPts val="0"/>
              </a:spcBef>
              <a:spcAft>
                <a:spcPts val="0"/>
              </a:spcAft>
              <a:buSzPts val="1400"/>
              <a:buNone/>
              <a:defRPr/>
            </a:lvl5pPr>
            <a:lvl6pPr lvl="5">
              <a:lnSpc>
                <a:spcPct val="50000"/>
              </a:lnSpc>
              <a:spcBef>
                <a:spcPts val="0"/>
              </a:spcBef>
              <a:spcAft>
                <a:spcPts val="0"/>
              </a:spcAft>
              <a:buSzPts val="1400"/>
              <a:buNone/>
              <a:defRPr/>
            </a:lvl6pPr>
            <a:lvl7pPr lvl="6">
              <a:lnSpc>
                <a:spcPct val="50000"/>
              </a:lnSpc>
              <a:spcBef>
                <a:spcPts val="0"/>
              </a:spcBef>
              <a:spcAft>
                <a:spcPts val="0"/>
              </a:spcAft>
              <a:buSzPts val="1400"/>
              <a:buNone/>
              <a:defRPr/>
            </a:lvl7pPr>
            <a:lvl8pPr lvl="7">
              <a:lnSpc>
                <a:spcPct val="50000"/>
              </a:lnSpc>
              <a:spcBef>
                <a:spcPts val="0"/>
              </a:spcBef>
              <a:spcAft>
                <a:spcPts val="0"/>
              </a:spcAft>
              <a:buSzPts val="1400"/>
              <a:buNone/>
              <a:defRPr/>
            </a:lvl8pPr>
            <a:lvl9pPr lvl="8">
              <a:lnSpc>
                <a:spcPct val="50000"/>
              </a:lnSpc>
              <a:spcBef>
                <a:spcPts val="0"/>
              </a:spcBef>
              <a:spcAft>
                <a:spcPts val="0"/>
              </a:spcAft>
              <a:buSzPts val="1400"/>
              <a:buNone/>
              <a:defRPr/>
            </a:lvl9pPr>
          </a:lstStyle>
          <a:p/>
        </p:txBody>
      </p:sp>
      <p:sp>
        <p:nvSpPr>
          <p:cNvPr id="25" name="Google Shape;25;p4"/>
          <p:cNvSpPr/>
          <p:nvPr/>
        </p:nvSpPr>
        <p:spPr>
          <a:xfrm>
            <a:off x="3205900" y="223625"/>
            <a:ext cx="2737800" cy="2259300"/>
          </a:xfrm>
          <a:prstGeom prst="roundRect">
            <a:avLst>
              <a:gd fmla="val 691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 name="Google Shape;26;p4"/>
          <p:cNvSpPr txBox="1"/>
          <p:nvPr>
            <p:ph idx="5" type="subTitle"/>
          </p:nvPr>
        </p:nvSpPr>
        <p:spPr>
          <a:xfrm>
            <a:off x="3266546" y="1260225"/>
            <a:ext cx="2443200" cy="4029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6" type="body"/>
          </p:nvPr>
        </p:nvSpPr>
        <p:spPr>
          <a:xfrm>
            <a:off x="3266550" y="1663200"/>
            <a:ext cx="2618700" cy="681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8" name="Google Shape;28;p4"/>
          <p:cNvSpPr txBox="1"/>
          <p:nvPr>
            <p:ph idx="7" type="subTitle"/>
          </p:nvPr>
        </p:nvSpPr>
        <p:spPr>
          <a:xfrm>
            <a:off x="3266546" y="267300"/>
            <a:ext cx="2318400" cy="447000"/>
          </a:xfrm>
          <a:prstGeom prst="rect">
            <a:avLst/>
          </a:prstGeom>
        </p:spPr>
        <p:txBody>
          <a:bodyPr anchorCtr="0" anchor="t" bIns="91425" lIns="91425" spcFirstLastPara="1" rIns="91425" wrap="square" tIns="91425">
            <a:noAutofit/>
          </a:bodyPr>
          <a:lstStyle>
            <a:lvl1pPr lvl="0">
              <a:lnSpc>
                <a:spcPct val="50000"/>
              </a:lnSpc>
              <a:spcBef>
                <a:spcPts val="0"/>
              </a:spcBef>
              <a:spcAft>
                <a:spcPts val="0"/>
              </a:spcAft>
              <a:buSzPts val="2400"/>
              <a:buNone/>
              <a:defRPr/>
            </a:lvl1pPr>
            <a:lvl2pPr lvl="1">
              <a:lnSpc>
                <a:spcPct val="50000"/>
              </a:lnSpc>
              <a:spcBef>
                <a:spcPts val="0"/>
              </a:spcBef>
              <a:spcAft>
                <a:spcPts val="0"/>
              </a:spcAft>
              <a:buSzPts val="1400"/>
              <a:buNone/>
              <a:defRPr/>
            </a:lvl2pPr>
            <a:lvl3pPr lvl="2">
              <a:lnSpc>
                <a:spcPct val="50000"/>
              </a:lnSpc>
              <a:spcBef>
                <a:spcPts val="0"/>
              </a:spcBef>
              <a:spcAft>
                <a:spcPts val="0"/>
              </a:spcAft>
              <a:buSzPts val="1400"/>
              <a:buNone/>
              <a:defRPr/>
            </a:lvl3pPr>
            <a:lvl4pPr lvl="3">
              <a:lnSpc>
                <a:spcPct val="50000"/>
              </a:lnSpc>
              <a:spcBef>
                <a:spcPts val="0"/>
              </a:spcBef>
              <a:spcAft>
                <a:spcPts val="0"/>
              </a:spcAft>
              <a:buSzPts val="1400"/>
              <a:buNone/>
              <a:defRPr/>
            </a:lvl4pPr>
            <a:lvl5pPr lvl="4">
              <a:lnSpc>
                <a:spcPct val="50000"/>
              </a:lnSpc>
              <a:spcBef>
                <a:spcPts val="0"/>
              </a:spcBef>
              <a:spcAft>
                <a:spcPts val="0"/>
              </a:spcAft>
              <a:buSzPts val="1400"/>
              <a:buNone/>
              <a:defRPr/>
            </a:lvl5pPr>
            <a:lvl6pPr lvl="5">
              <a:lnSpc>
                <a:spcPct val="50000"/>
              </a:lnSpc>
              <a:spcBef>
                <a:spcPts val="0"/>
              </a:spcBef>
              <a:spcAft>
                <a:spcPts val="0"/>
              </a:spcAft>
              <a:buSzPts val="1400"/>
              <a:buNone/>
              <a:defRPr/>
            </a:lvl6pPr>
            <a:lvl7pPr lvl="6">
              <a:lnSpc>
                <a:spcPct val="50000"/>
              </a:lnSpc>
              <a:spcBef>
                <a:spcPts val="0"/>
              </a:spcBef>
              <a:spcAft>
                <a:spcPts val="0"/>
              </a:spcAft>
              <a:buSzPts val="1400"/>
              <a:buNone/>
              <a:defRPr/>
            </a:lvl7pPr>
            <a:lvl8pPr lvl="7">
              <a:lnSpc>
                <a:spcPct val="50000"/>
              </a:lnSpc>
              <a:spcBef>
                <a:spcPts val="0"/>
              </a:spcBef>
              <a:spcAft>
                <a:spcPts val="0"/>
              </a:spcAft>
              <a:buSzPts val="1400"/>
              <a:buNone/>
              <a:defRPr/>
            </a:lvl8pPr>
            <a:lvl9pPr lvl="8">
              <a:lnSpc>
                <a:spcPct val="50000"/>
              </a:lnSpc>
              <a:spcBef>
                <a:spcPts val="0"/>
              </a:spcBef>
              <a:spcAft>
                <a:spcPts val="0"/>
              </a:spcAft>
              <a:buSzPts val="1400"/>
              <a:buNone/>
              <a:defRPr/>
            </a:lvl9pPr>
          </a:lstStyle>
          <a:p/>
        </p:txBody>
      </p:sp>
      <p:sp>
        <p:nvSpPr>
          <p:cNvPr id="29" name="Google Shape;29;p4"/>
          <p:cNvSpPr/>
          <p:nvPr/>
        </p:nvSpPr>
        <p:spPr>
          <a:xfrm>
            <a:off x="6063950" y="223625"/>
            <a:ext cx="2857500" cy="2259300"/>
          </a:xfrm>
          <a:prstGeom prst="roundRect">
            <a:avLst>
              <a:gd fmla="val 691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 name="Google Shape;30;p4"/>
          <p:cNvSpPr txBox="1"/>
          <p:nvPr>
            <p:ph idx="8" type="subTitle"/>
          </p:nvPr>
        </p:nvSpPr>
        <p:spPr>
          <a:xfrm>
            <a:off x="6127250" y="1260225"/>
            <a:ext cx="2550000" cy="4029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9" type="body"/>
          </p:nvPr>
        </p:nvSpPr>
        <p:spPr>
          <a:xfrm>
            <a:off x="6127250" y="1663200"/>
            <a:ext cx="2737800" cy="681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2" name="Google Shape;32;p4"/>
          <p:cNvSpPr txBox="1"/>
          <p:nvPr>
            <p:ph idx="13" type="subTitle"/>
          </p:nvPr>
        </p:nvSpPr>
        <p:spPr>
          <a:xfrm>
            <a:off x="6127250" y="267300"/>
            <a:ext cx="2419800" cy="447000"/>
          </a:xfrm>
          <a:prstGeom prst="rect">
            <a:avLst/>
          </a:prstGeom>
        </p:spPr>
        <p:txBody>
          <a:bodyPr anchorCtr="0" anchor="t" bIns="91425" lIns="91425" spcFirstLastPara="1" rIns="91425" wrap="square" tIns="91425">
            <a:noAutofit/>
          </a:bodyPr>
          <a:lstStyle>
            <a:lvl1pPr lvl="0">
              <a:lnSpc>
                <a:spcPct val="50000"/>
              </a:lnSpc>
              <a:spcBef>
                <a:spcPts val="0"/>
              </a:spcBef>
              <a:spcAft>
                <a:spcPts val="0"/>
              </a:spcAft>
              <a:buSzPts val="2400"/>
              <a:buNone/>
              <a:defRPr/>
            </a:lvl1pPr>
            <a:lvl2pPr lvl="1">
              <a:lnSpc>
                <a:spcPct val="50000"/>
              </a:lnSpc>
              <a:spcBef>
                <a:spcPts val="0"/>
              </a:spcBef>
              <a:spcAft>
                <a:spcPts val="0"/>
              </a:spcAft>
              <a:buSzPts val="1400"/>
              <a:buNone/>
              <a:defRPr/>
            </a:lvl2pPr>
            <a:lvl3pPr lvl="2">
              <a:lnSpc>
                <a:spcPct val="50000"/>
              </a:lnSpc>
              <a:spcBef>
                <a:spcPts val="0"/>
              </a:spcBef>
              <a:spcAft>
                <a:spcPts val="0"/>
              </a:spcAft>
              <a:buSzPts val="1400"/>
              <a:buNone/>
              <a:defRPr/>
            </a:lvl3pPr>
            <a:lvl4pPr lvl="3">
              <a:lnSpc>
                <a:spcPct val="50000"/>
              </a:lnSpc>
              <a:spcBef>
                <a:spcPts val="0"/>
              </a:spcBef>
              <a:spcAft>
                <a:spcPts val="0"/>
              </a:spcAft>
              <a:buSzPts val="1400"/>
              <a:buNone/>
              <a:defRPr/>
            </a:lvl4pPr>
            <a:lvl5pPr lvl="4">
              <a:lnSpc>
                <a:spcPct val="50000"/>
              </a:lnSpc>
              <a:spcBef>
                <a:spcPts val="0"/>
              </a:spcBef>
              <a:spcAft>
                <a:spcPts val="0"/>
              </a:spcAft>
              <a:buSzPts val="1400"/>
              <a:buNone/>
              <a:defRPr/>
            </a:lvl5pPr>
            <a:lvl6pPr lvl="5">
              <a:lnSpc>
                <a:spcPct val="50000"/>
              </a:lnSpc>
              <a:spcBef>
                <a:spcPts val="0"/>
              </a:spcBef>
              <a:spcAft>
                <a:spcPts val="0"/>
              </a:spcAft>
              <a:buSzPts val="1400"/>
              <a:buNone/>
              <a:defRPr/>
            </a:lvl6pPr>
            <a:lvl7pPr lvl="6">
              <a:lnSpc>
                <a:spcPct val="50000"/>
              </a:lnSpc>
              <a:spcBef>
                <a:spcPts val="0"/>
              </a:spcBef>
              <a:spcAft>
                <a:spcPts val="0"/>
              </a:spcAft>
              <a:buSzPts val="1400"/>
              <a:buNone/>
              <a:defRPr/>
            </a:lvl7pPr>
            <a:lvl8pPr lvl="7">
              <a:lnSpc>
                <a:spcPct val="50000"/>
              </a:lnSpc>
              <a:spcBef>
                <a:spcPts val="0"/>
              </a:spcBef>
              <a:spcAft>
                <a:spcPts val="0"/>
              </a:spcAft>
              <a:buSzPts val="1400"/>
              <a:buNone/>
              <a:defRPr/>
            </a:lvl8pPr>
            <a:lvl9pPr lvl="8">
              <a:lnSpc>
                <a:spcPct val="50000"/>
              </a:lnSpc>
              <a:spcBef>
                <a:spcPts val="0"/>
              </a:spcBef>
              <a:spcAft>
                <a:spcPts val="0"/>
              </a:spcAft>
              <a:buSzPts val="1400"/>
              <a:buNone/>
              <a:defRPr/>
            </a:lvl9pPr>
          </a:lstStyle>
          <a:p/>
        </p:txBody>
      </p:sp>
      <p:sp>
        <p:nvSpPr>
          <p:cNvPr id="33" name="Google Shape;33;p4"/>
          <p:cNvSpPr txBox="1"/>
          <p:nvPr>
            <p:ph idx="14" type="subTitle"/>
          </p:nvPr>
        </p:nvSpPr>
        <p:spPr>
          <a:xfrm>
            <a:off x="291900" y="3371375"/>
            <a:ext cx="4067700" cy="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34" name="Google Shape;34;p4"/>
          <p:cNvSpPr txBox="1"/>
          <p:nvPr>
            <p:ph idx="15" type="body"/>
          </p:nvPr>
        </p:nvSpPr>
        <p:spPr>
          <a:xfrm>
            <a:off x="291900" y="3837225"/>
            <a:ext cx="4143900" cy="744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5" name="Google Shape;35;p4"/>
          <p:cNvSpPr txBox="1"/>
          <p:nvPr>
            <p:ph idx="16" type="subTitle"/>
          </p:nvPr>
        </p:nvSpPr>
        <p:spPr>
          <a:xfrm>
            <a:off x="291900" y="2740300"/>
            <a:ext cx="2460600" cy="447000"/>
          </a:xfrm>
          <a:prstGeom prst="rect">
            <a:avLst/>
          </a:prstGeom>
        </p:spPr>
        <p:txBody>
          <a:bodyPr anchorCtr="0" anchor="t" bIns="91425" lIns="91425" spcFirstLastPara="1" rIns="91425" wrap="square" tIns="91425">
            <a:noAutofit/>
          </a:bodyPr>
          <a:lstStyle>
            <a:lvl1pPr lvl="0">
              <a:lnSpc>
                <a:spcPct val="50000"/>
              </a:lnSpc>
              <a:spcBef>
                <a:spcPts val="0"/>
              </a:spcBef>
              <a:spcAft>
                <a:spcPts val="0"/>
              </a:spcAft>
              <a:buClr>
                <a:schemeClr val="lt1"/>
              </a:buClr>
              <a:buSzPts val="2400"/>
              <a:buNone/>
              <a:defRPr>
                <a:solidFill>
                  <a:schemeClr val="lt1"/>
                </a:solidFill>
              </a:defRPr>
            </a:lvl1pPr>
            <a:lvl2pPr lvl="1">
              <a:lnSpc>
                <a:spcPct val="50000"/>
              </a:lnSpc>
              <a:spcBef>
                <a:spcPts val="0"/>
              </a:spcBef>
              <a:spcAft>
                <a:spcPts val="0"/>
              </a:spcAft>
              <a:buClr>
                <a:schemeClr val="lt1"/>
              </a:buClr>
              <a:buSzPts val="1400"/>
              <a:buNone/>
              <a:defRPr>
                <a:solidFill>
                  <a:schemeClr val="lt1"/>
                </a:solidFill>
              </a:defRPr>
            </a:lvl2pPr>
            <a:lvl3pPr lvl="2">
              <a:lnSpc>
                <a:spcPct val="50000"/>
              </a:lnSpc>
              <a:spcBef>
                <a:spcPts val="0"/>
              </a:spcBef>
              <a:spcAft>
                <a:spcPts val="0"/>
              </a:spcAft>
              <a:buClr>
                <a:schemeClr val="lt1"/>
              </a:buClr>
              <a:buSzPts val="1400"/>
              <a:buNone/>
              <a:defRPr>
                <a:solidFill>
                  <a:schemeClr val="lt1"/>
                </a:solidFill>
              </a:defRPr>
            </a:lvl3pPr>
            <a:lvl4pPr lvl="3">
              <a:lnSpc>
                <a:spcPct val="50000"/>
              </a:lnSpc>
              <a:spcBef>
                <a:spcPts val="0"/>
              </a:spcBef>
              <a:spcAft>
                <a:spcPts val="0"/>
              </a:spcAft>
              <a:buClr>
                <a:schemeClr val="lt1"/>
              </a:buClr>
              <a:buSzPts val="1400"/>
              <a:buNone/>
              <a:defRPr>
                <a:solidFill>
                  <a:schemeClr val="lt1"/>
                </a:solidFill>
              </a:defRPr>
            </a:lvl4pPr>
            <a:lvl5pPr lvl="4">
              <a:lnSpc>
                <a:spcPct val="50000"/>
              </a:lnSpc>
              <a:spcBef>
                <a:spcPts val="0"/>
              </a:spcBef>
              <a:spcAft>
                <a:spcPts val="0"/>
              </a:spcAft>
              <a:buClr>
                <a:schemeClr val="lt1"/>
              </a:buClr>
              <a:buSzPts val="1400"/>
              <a:buNone/>
              <a:defRPr>
                <a:solidFill>
                  <a:schemeClr val="lt1"/>
                </a:solidFill>
              </a:defRPr>
            </a:lvl5pPr>
            <a:lvl6pPr lvl="5">
              <a:lnSpc>
                <a:spcPct val="50000"/>
              </a:lnSpc>
              <a:spcBef>
                <a:spcPts val="0"/>
              </a:spcBef>
              <a:spcAft>
                <a:spcPts val="0"/>
              </a:spcAft>
              <a:buClr>
                <a:schemeClr val="lt1"/>
              </a:buClr>
              <a:buSzPts val="1400"/>
              <a:buNone/>
              <a:defRPr>
                <a:solidFill>
                  <a:schemeClr val="lt1"/>
                </a:solidFill>
              </a:defRPr>
            </a:lvl6pPr>
            <a:lvl7pPr lvl="6">
              <a:lnSpc>
                <a:spcPct val="50000"/>
              </a:lnSpc>
              <a:spcBef>
                <a:spcPts val="0"/>
              </a:spcBef>
              <a:spcAft>
                <a:spcPts val="0"/>
              </a:spcAft>
              <a:buClr>
                <a:schemeClr val="lt1"/>
              </a:buClr>
              <a:buSzPts val="1400"/>
              <a:buNone/>
              <a:defRPr>
                <a:solidFill>
                  <a:schemeClr val="lt1"/>
                </a:solidFill>
              </a:defRPr>
            </a:lvl7pPr>
            <a:lvl8pPr lvl="7">
              <a:lnSpc>
                <a:spcPct val="50000"/>
              </a:lnSpc>
              <a:spcBef>
                <a:spcPts val="0"/>
              </a:spcBef>
              <a:spcAft>
                <a:spcPts val="0"/>
              </a:spcAft>
              <a:buClr>
                <a:schemeClr val="lt1"/>
              </a:buClr>
              <a:buSzPts val="1400"/>
              <a:buNone/>
              <a:defRPr>
                <a:solidFill>
                  <a:schemeClr val="lt1"/>
                </a:solidFill>
              </a:defRPr>
            </a:lvl8pPr>
            <a:lvl9pPr lvl="8">
              <a:lnSpc>
                <a:spcPct val="50000"/>
              </a:lnSpc>
              <a:spcBef>
                <a:spcPts val="0"/>
              </a:spcBef>
              <a:spcAft>
                <a:spcPts val="0"/>
              </a:spcAft>
              <a:buClr>
                <a:schemeClr val="lt1"/>
              </a:buClr>
              <a:buSzPts val="1400"/>
              <a:buNone/>
              <a:defRPr>
                <a:solidFill>
                  <a:schemeClr val="lt1"/>
                </a:solidFill>
              </a:defRPr>
            </a:lvl9pPr>
          </a:lstStyle>
          <a:p/>
        </p:txBody>
      </p:sp>
      <p:sp>
        <p:nvSpPr>
          <p:cNvPr id="36" name="Google Shape;36;p4"/>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 name="Google Shape;37;p4"/>
          <p:cNvSpPr txBox="1"/>
          <p:nvPr>
            <p:ph idx="17"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38" name="Google Shape;38;p4"/>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264" name="Shape 264"/>
        <p:cNvGrpSpPr/>
        <p:nvPr/>
      </p:nvGrpSpPr>
      <p:grpSpPr>
        <a:xfrm>
          <a:off x="0" y="0"/>
          <a:ext cx="0" cy="0"/>
          <a:chOff x="0" y="0"/>
          <a:chExt cx="0" cy="0"/>
        </a:xfrm>
      </p:grpSpPr>
      <p:sp>
        <p:nvSpPr>
          <p:cNvPr id="265" name="Google Shape;265;p3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66" name="Google Shape;266;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267" name="Shape 267"/>
        <p:cNvGrpSpPr/>
        <p:nvPr/>
      </p:nvGrpSpPr>
      <p:grpSpPr>
        <a:xfrm>
          <a:off x="0" y="0"/>
          <a:ext cx="0" cy="0"/>
          <a:chOff x="0" y="0"/>
          <a:chExt cx="0" cy="0"/>
        </a:xfrm>
      </p:grpSpPr>
      <p:sp>
        <p:nvSpPr>
          <p:cNvPr id="268" name="Google Shape;268;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70" name="Google Shape;270;p3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71" name="Google Shape;271;p3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72" name="Google Shape;272;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Archivo"/>
                <a:ea typeface="Archivo"/>
                <a:cs typeface="Archivo"/>
                <a:sym typeface="Archivo"/>
              </a:defRPr>
            </a:lvl1pPr>
            <a:lvl2pPr lvl="1">
              <a:buNone/>
              <a:defRPr>
                <a:latin typeface="Archivo"/>
                <a:ea typeface="Archivo"/>
                <a:cs typeface="Archivo"/>
                <a:sym typeface="Archivo"/>
              </a:defRPr>
            </a:lvl2pPr>
            <a:lvl3pPr lvl="2">
              <a:buNone/>
              <a:defRPr>
                <a:latin typeface="Archivo"/>
                <a:ea typeface="Archivo"/>
                <a:cs typeface="Archivo"/>
                <a:sym typeface="Archivo"/>
              </a:defRPr>
            </a:lvl3pPr>
            <a:lvl4pPr lvl="3">
              <a:buNone/>
              <a:defRPr>
                <a:latin typeface="Archivo"/>
                <a:ea typeface="Archivo"/>
                <a:cs typeface="Archivo"/>
                <a:sym typeface="Archivo"/>
              </a:defRPr>
            </a:lvl4pPr>
            <a:lvl5pPr lvl="4">
              <a:buNone/>
              <a:defRPr>
                <a:latin typeface="Archivo"/>
                <a:ea typeface="Archivo"/>
                <a:cs typeface="Archivo"/>
                <a:sym typeface="Archivo"/>
              </a:defRPr>
            </a:lvl5pPr>
            <a:lvl6pPr lvl="5">
              <a:buNone/>
              <a:defRPr>
                <a:latin typeface="Archivo"/>
                <a:ea typeface="Archivo"/>
                <a:cs typeface="Archivo"/>
                <a:sym typeface="Archivo"/>
              </a:defRPr>
            </a:lvl6pPr>
            <a:lvl7pPr lvl="6">
              <a:buNone/>
              <a:defRPr>
                <a:latin typeface="Archivo"/>
                <a:ea typeface="Archivo"/>
                <a:cs typeface="Archivo"/>
                <a:sym typeface="Archivo"/>
              </a:defRPr>
            </a:lvl7pPr>
            <a:lvl8pPr lvl="7">
              <a:buNone/>
              <a:defRPr>
                <a:latin typeface="Archivo"/>
                <a:ea typeface="Archivo"/>
                <a:cs typeface="Archivo"/>
                <a:sym typeface="Archivo"/>
              </a:defRPr>
            </a:lvl8pPr>
            <a:lvl9pPr lvl="8">
              <a:buNone/>
              <a:defRPr>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273" name="Shape 273"/>
        <p:cNvGrpSpPr/>
        <p:nvPr/>
      </p:nvGrpSpPr>
      <p:grpSpPr>
        <a:xfrm>
          <a:off x="0" y="0"/>
          <a:ext cx="0" cy="0"/>
          <a:chOff x="0" y="0"/>
          <a:chExt cx="0" cy="0"/>
        </a:xfrm>
      </p:grpSpPr>
      <p:sp>
        <p:nvSpPr>
          <p:cNvPr id="274" name="Google Shape;274;p33"/>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000"/>
              <a:buNone/>
              <a:defRPr/>
            </a:lvl1pPr>
          </a:lstStyle>
          <a:p/>
        </p:txBody>
      </p:sp>
      <p:sp>
        <p:nvSpPr>
          <p:cNvPr id="275" name="Google Shape;275;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276" name="Shape 276"/>
        <p:cNvGrpSpPr/>
        <p:nvPr/>
      </p:nvGrpSpPr>
      <p:grpSpPr>
        <a:xfrm>
          <a:off x="0" y="0"/>
          <a:ext cx="0" cy="0"/>
          <a:chOff x="0" y="0"/>
          <a:chExt cx="0" cy="0"/>
        </a:xfrm>
      </p:grpSpPr>
      <p:sp>
        <p:nvSpPr>
          <p:cNvPr id="277" name="Google Shape;277;p3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78" name="Google Shape;278;p34"/>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Char char="●"/>
              <a:defRPr/>
            </a:lvl1pPr>
            <a:lvl2pPr indent="-292100" lvl="1" marL="914400" algn="ctr">
              <a:spcBef>
                <a:spcPts val="0"/>
              </a:spcBef>
              <a:spcAft>
                <a:spcPts val="0"/>
              </a:spcAft>
              <a:buSzPts val="1000"/>
              <a:buChar char="○"/>
              <a:defRPr/>
            </a:lvl2pPr>
            <a:lvl3pPr indent="-292100" lvl="2" marL="1371600" algn="ctr">
              <a:spcBef>
                <a:spcPts val="0"/>
              </a:spcBef>
              <a:spcAft>
                <a:spcPts val="0"/>
              </a:spcAft>
              <a:buSzPts val="1000"/>
              <a:buChar char="■"/>
              <a:defRPr/>
            </a:lvl3pPr>
            <a:lvl4pPr indent="-292100" lvl="3" marL="1828800" algn="ctr">
              <a:spcBef>
                <a:spcPts val="0"/>
              </a:spcBef>
              <a:spcAft>
                <a:spcPts val="0"/>
              </a:spcAft>
              <a:buSzPts val="1000"/>
              <a:buChar char="●"/>
              <a:defRPr/>
            </a:lvl4pPr>
            <a:lvl5pPr indent="-292100" lvl="4" marL="2286000" algn="ctr">
              <a:spcBef>
                <a:spcPts val="0"/>
              </a:spcBef>
              <a:spcAft>
                <a:spcPts val="0"/>
              </a:spcAft>
              <a:buSzPts val="1000"/>
              <a:buChar char="○"/>
              <a:defRPr/>
            </a:lvl5pPr>
            <a:lvl6pPr indent="-292100" lvl="5" marL="2743200" algn="ctr">
              <a:spcBef>
                <a:spcPts val="0"/>
              </a:spcBef>
              <a:spcAft>
                <a:spcPts val="0"/>
              </a:spcAft>
              <a:buSzPts val="1000"/>
              <a:buChar char="■"/>
              <a:defRPr/>
            </a:lvl6pPr>
            <a:lvl7pPr indent="-292100" lvl="6" marL="3200400" algn="ctr">
              <a:spcBef>
                <a:spcPts val="0"/>
              </a:spcBef>
              <a:spcAft>
                <a:spcPts val="0"/>
              </a:spcAft>
              <a:buSzPts val="1000"/>
              <a:buChar char="●"/>
              <a:defRPr/>
            </a:lvl7pPr>
            <a:lvl8pPr indent="-292100" lvl="7" marL="3657600" algn="ctr">
              <a:spcBef>
                <a:spcPts val="0"/>
              </a:spcBef>
              <a:spcAft>
                <a:spcPts val="0"/>
              </a:spcAft>
              <a:buSzPts val="1000"/>
              <a:buChar char="○"/>
              <a:defRPr/>
            </a:lvl8pPr>
            <a:lvl9pPr indent="-292100" lvl="8" marL="4114800" algn="ctr">
              <a:spcBef>
                <a:spcPts val="0"/>
              </a:spcBef>
              <a:spcAft>
                <a:spcPts val="0"/>
              </a:spcAft>
              <a:buSzPts val="1000"/>
              <a:buChar char="■"/>
              <a:defRPr/>
            </a:lvl9pPr>
          </a:lstStyle>
          <a:p/>
        </p:txBody>
      </p:sp>
      <p:sp>
        <p:nvSpPr>
          <p:cNvPr id="279" name="Google Shape;279;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0" name="Shape 280"/>
        <p:cNvGrpSpPr/>
        <p:nvPr/>
      </p:nvGrpSpPr>
      <p:grpSpPr>
        <a:xfrm>
          <a:off x="0" y="0"/>
          <a:ext cx="0" cy="0"/>
          <a:chOff x="0" y="0"/>
          <a:chExt cx="0" cy="0"/>
        </a:xfrm>
      </p:grpSpPr>
      <p:sp>
        <p:nvSpPr>
          <p:cNvPr id="281" name="Google Shape;281;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282" name="Shape 282"/>
        <p:cNvGrpSpPr/>
        <p:nvPr/>
      </p:nvGrpSpPr>
      <p:grpSpPr>
        <a:xfrm>
          <a:off x="0" y="0"/>
          <a:ext cx="0" cy="0"/>
          <a:chOff x="0" y="0"/>
          <a:chExt cx="0" cy="0"/>
        </a:xfrm>
      </p:grpSpPr>
      <p:sp>
        <p:nvSpPr>
          <p:cNvPr id="283" name="Google Shape;283;p36"/>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4" name="Google Shape;284;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85" name="Google Shape;285;p36"/>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286" name="Google Shape;286;p36"/>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287" name="Google Shape;287;p36"/>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288" name="Google Shape;288;p36"/>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289" name="Google Shape;289;p36"/>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290" name="Google Shape;290;p36"/>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291" name="Shape 291"/>
        <p:cNvGrpSpPr/>
        <p:nvPr/>
      </p:nvGrpSpPr>
      <p:grpSpPr>
        <a:xfrm>
          <a:off x="0" y="0"/>
          <a:ext cx="0" cy="0"/>
          <a:chOff x="0" y="0"/>
          <a:chExt cx="0" cy="0"/>
        </a:xfrm>
      </p:grpSpPr>
      <p:sp>
        <p:nvSpPr>
          <p:cNvPr id="292" name="Google Shape;29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3" name="Google Shape;293;p37"/>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94" name="Google Shape;294;p37"/>
          <p:cNvSpPr/>
          <p:nvPr>
            <p:ph idx="2" type="pic"/>
          </p:nvPr>
        </p:nvSpPr>
        <p:spPr>
          <a:xfrm>
            <a:off x="4992024" y="1152775"/>
            <a:ext cx="3840300" cy="3416400"/>
          </a:xfrm>
          <a:prstGeom prst="rect">
            <a:avLst/>
          </a:prstGeom>
          <a:noFill/>
          <a:ln>
            <a:noFill/>
          </a:ln>
        </p:spPr>
      </p:sp>
      <p:sp>
        <p:nvSpPr>
          <p:cNvPr id="295" name="Google Shape;295;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2">
    <p:spTree>
      <p:nvGrpSpPr>
        <p:cNvPr id="296" name="Shape 296"/>
        <p:cNvGrpSpPr/>
        <p:nvPr/>
      </p:nvGrpSpPr>
      <p:grpSpPr>
        <a:xfrm>
          <a:off x="0" y="0"/>
          <a:ext cx="0" cy="0"/>
          <a:chOff x="0" y="0"/>
          <a:chExt cx="0" cy="0"/>
        </a:xfrm>
      </p:grpSpPr>
      <p:sp>
        <p:nvSpPr>
          <p:cNvPr id="297" name="Google Shape;297;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98" name="Google Shape;298;p38"/>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99" name="Google Shape;299;p38"/>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00" name="Google Shape;300;p38"/>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01" name="Google Shape;301;p38"/>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02" name="Google Shape;302;p38"/>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303" name="Shape 303"/>
        <p:cNvGrpSpPr/>
        <p:nvPr/>
      </p:nvGrpSpPr>
      <p:grpSpPr>
        <a:xfrm>
          <a:off x="0" y="0"/>
          <a:ext cx="0" cy="0"/>
          <a:chOff x="0" y="0"/>
          <a:chExt cx="0" cy="0"/>
        </a:xfrm>
      </p:grpSpPr>
      <p:sp>
        <p:nvSpPr>
          <p:cNvPr id="304" name="Google Shape;304;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05" name="Google Shape;305;p39"/>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06" name="Google Shape;306;p39"/>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07" name="Google Shape;307;p39"/>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08" name="Google Shape;308;p39"/>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09" name="Google Shape;309;p39"/>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10" name="Google Shape;310;p39"/>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11" name="Google Shape;311;p39"/>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312" name="Shape 312"/>
        <p:cNvGrpSpPr/>
        <p:nvPr/>
      </p:nvGrpSpPr>
      <p:grpSpPr>
        <a:xfrm>
          <a:off x="0" y="0"/>
          <a:ext cx="0" cy="0"/>
          <a:chOff x="0" y="0"/>
          <a:chExt cx="0" cy="0"/>
        </a:xfrm>
      </p:grpSpPr>
      <p:sp>
        <p:nvSpPr>
          <p:cNvPr id="313" name="Google Shape;313;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14" name="Google Shape;314;p40"/>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15" name="Google Shape;315;p40"/>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16" name="Google Shape;316;p40"/>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17" name="Google Shape;317;p40"/>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18" name="Google Shape;318;p40"/>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19" name="Google Shape;319;p40"/>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20" name="Google Shape;320;p40"/>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21" name="Google Shape;321;p40"/>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22" name="Google Shape;322;p40"/>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agenda" type="twoColTx">
  <p:cSld name="TITLE_AND_TWO_COLUMNS">
    <p:spTree>
      <p:nvGrpSpPr>
        <p:cNvPr id="39" name="Shape 39"/>
        <p:cNvGrpSpPr/>
        <p:nvPr/>
      </p:nvGrpSpPr>
      <p:grpSpPr>
        <a:xfrm>
          <a:off x="0" y="0"/>
          <a:ext cx="0" cy="0"/>
          <a:chOff x="0" y="0"/>
          <a:chExt cx="0" cy="0"/>
        </a:xfrm>
      </p:grpSpPr>
      <p:sp>
        <p:nvSpPr>
          <p:cNvPr id="40" name="Google Shape;40;p5"/>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 name="Google Shape;41;p5"/>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2pPr>
            <a:lvl3pPr lvl="2">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3pPr>
            <a:lvl4pPr lvl="3">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4pPr>
            <a:lvl5pPr lvl="4">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5pPr>
            <a:lvl6pPr lvl="5">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6pPr>
            <a:lvl7pPr lvl="6">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7pPr>
            <a:lvl8pPr lvl="7">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8pPr>
            <a:lvl9pPr lvl="8">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9pPr>
          </a:lstStyle>
          <a:p/>
        </p:txBody>
      </p:sp>
      <p:sp>
        <p:nvSpPr>
          <p:cNvPr id="42" name="Google Shape;42;p5"/>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323" name="Shape 323"/>
        <p:cNvGrpSpPr/>
        <p:nvPr/>
      </p:nvGrpSpPr>
      <p:grpSpPr>
        <a:xfrm>
          <a:off x="0" y="0"/>
          <a:ext cx="0" cy="0"/>
          <a:chOff x="0" y="0"/>
          <a:chExt cx="0" cy="0"/>
        </a:xfrm>
      </p:grpSpPr>
      <p:sp>
        <p:nvSpPr>
          <p:cNvPr id="324" name="Google Shape;324;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5" name="Google Shape;325;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26" name="Google Shape;326;p41"/>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327" name="Shape 327"/>
        <p:cNvGrpSpPr/>
        <p:nvPr/>
      </p:nvGrpSpPr>
      <p:grpSpPr>
        <a:xfrm>
          <a:off x="0" y="0"/>
          <a:ext cx="0" cy="0"/>
          <a:chOff x="0" y="0"/>
          <a:chExt cx="0" cy="0"/>
        </a:xfrm>
      </p:grpSpPr>
      <p:sp>
        <p:nvSpPr>
          <p:cNvPr id="328" name="Google Shape;328;p42"/>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9" name="Google Shape;329;p42"/>
          <p:cNvSpPr/>
          <p:nvPr>
            <p:ph idx="2" type="pic"/>
          </p:nvPr>
        </p:nvSpPr>
        <p:spPr>
          <a:xfrm>
            <a:off x="4804825" y="1133300"/>
            <a:ext cx="4027500" cy="2392800"/>
          </a:xfrm>
          <a:prstGeom prst="rect">
            <a:avLst/>
          </a:prstGeom>
          <a:noFill/>
          <a:ln>
            <a:noFill/>
          </a:ln>
        </p:spPr>
      </p:sp>
      <p:sp>
        <p:nvSpPr>
          <p:cNvPr id="330" name="Google Shape;330;p42"/>
          <p:cNvSpPr/>
          <p:nvPr>
            <p:ph idx="3" type="pic"/>
          </p:nvPr>
        </p:nvSpPr>
        <p:spPr>
          <a:xfrm>
            <a:off x="311725" y="1133300"/>
            <a:ext cx="4027500" cy="2392800"/>
          </a:xfrm>
          <a:prstGeom prst="rect">
            <a:avLst/>
          </a:prstGeom>
          <a:noFill/>
          <a:ln>
            <a:noFill/>
          </a:ln>
        </p:spPr>
      </p:sp>
      <p:sp>
        <p:nvSpPr>
          <p:cNvPr id="331" name="Google Shape;331;p42"/>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2" name="Google Shape;332;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33" name="Google Shape;333;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4" name="Google Shape;334;p42"/>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335" name="Google Shape;335;p42"/>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336" name="Shape 336"/>
        <p:cNvGrpSpPr/>
        <p:nvPr/>
      </p:nvGrpSpPr>
      <p:grpSpPr>
        <a:xfrm>
          <a:off x="0" y="0"/>
          <a:ext cx="0" cy="0"/>
          <a:chOff x="0" y="0"/>
          <a:chExt cx="0" cy="0"/>
        </a:xfrm>
      </p:grpSpPr>
      <p:sp>
        <p:nvSpPr>
          <p:cNvPr id="337" name="Google Shape;337;p43"/>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8" name="Google Shape;338;p43"/>
          <p:cNvSpPr/>
          <p:nvPr>
            <p:ph idx="2" type="pic"/>
          </p:nvPr>
        </p:nvSpPr>
        <p:spPr>
          <a:xfrm>
            <a:off x="6205225" y="1128325"/>
            <a:ext cx="2627100" cy="2273100"/>
          </a:xfrm>
          <a:prstGeom prst="rect">
            <a:avLst/>
          </a:prstGeom>
          <a:noFill/>
          <a:ln>
            <a:noFill/>
          </a:ln>
        </p:spPr>
      </p:sp>
      <p:sp>
        <p:nvSpPr>
          <p:cNvPr id="339" name="Google Shape;339;p43"/>
          <p:cNvSpPr/>
          <p:nvPr>
            <p:ph idx="3" type="pic"/>
          </p:nvPr>
        </p:nvSpPr>
        <p:spPr>
          <a:xfrm>
            <a:off x="311725" y="1128325"/>
            <a:ext cx="2627100" cy="2273100"/>
          </a:xfrm>
          <a:prstGeom prst="rect">
            <a:avLst/>
          </a:prstGeom>
          <a:noFill/>
          <a:ln>
            <a:noFill/>
          </a:ln>
        </p:spPr>
      </p:sp>
      <p:sp>
        <p:nvSpPr>
          <p:cNvPr id="340" name="Google Shape;340;p43"/>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1" name="Google Shape;341;p43"/>
          <p:cNvSpPr/>
          <p:nvPr>
            <p:ph idx="5" type="pic"/>
          </p:nvPr>
        </p:nvSpPr>
        <p:spPr>
          <a:xfrm>
            <a:off x="3255250" y="1128325"/>
            <a:ext cx="2627100" cy="2273100"/>
          </a:xfrm>
          <a:prstGeom prst="rect">
            <a:avLst/>
          </a:prstGeom>
          <a:noFill/>
          <a:ln>
            <a:noFill/>
          </a:ln>
        </p:spPr>
      </p:sp>
      <p:sp>
        <p:nvSpPr>
          <p:cNvPr id="342" name="Google Shape;342;p43"/>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3" name="Google Shape;343;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44" name="Google Shape;344;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5" name="Google Shape;345;p43"/>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346" name="Google Shape;346;p43"/>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347" name="Google Shape;347;p43"/>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348" name="Shape 348"/>
        <p:cNvGrpSpPr/>
        <p:nvPr/>
      </p:nvGrpSpPr>
      <p:grpSpPr>
        <a:xfrm>
          <a:off x="0" y="0"/>
          <a:ext cx="0" cy="0"/>
          <a:chOff x="0" y="0"/>
          <a:chExt cx="0" cy="0"/>
        </a:xfrm>
      </p:grpSpPr>
      <p:sp>
        <p:nvSpPr>
          <p:cNvPr id="349" name="Google Shape;349;p44"/>
          <p:cNvSpPr/>
          <p:nvPr>
            <p:ph idx="2" type="pic"/>
          </p:nvPr>
        </p:nvSpPr>
        <p:spPr>
          <a:xfrm>
            <a:off x="311700" y="445025"/>
            <a:ext cx="8520600" cy="4218300"/>
          </a:xfrm>
          <a:prstGeom prst="rect">
            <a:avLst/>
          </a:prstGeom>
          <a:noFill/>
          <a:ln>
            <a:noFill/>
          </a:ln>
        </p:spPr>
      </p:sp>
      <p:sp>
        <p:nvSpPr>
          <p:cNvPr id="350" name="Google Shape;350;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351" name="Shape 351"/>
        <p:cNvGrpSpPr/>
        <p:nvPr/>
      </p:nvGrpSpPr>
      <p:grpSpPr>
        <a:xfrm>
          <a:off x="0" y="0"/>
          <a:ext cx="0" cy="0"/>
          <a:chOff x="0" y="0"/>
          <a:chExt cx="0" cy="0"/>
        </a:xfrm>
      </p:grpSpPr>
      <p:sp>
        <p:nvSpPr>
          <p:cNvPr id="352" name="Google Shape;352;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53" name="Google Shape;353;p45"/>
          <p:cNvSpPr/>
          <p:nvPr>
            <p:ph idx="2" type="pic"/>
          </p:nvPr>
        </p:nvSpPr>
        <p:spPr>
          <a:xfrm>
            <a:off x="3389600" y="118913"/>
            <a:ext cx="1643700" cy="1535100"/>
          </a:xfrm>
          <a:prstGeom prst="rect">
            <a:avLst/>
          </a:prstGeom>
          <a:noFill/>
          <a:ln>
            <a:noFill/>
          </a:ln>
        </p:spPr>
      </p:sp>
      <p:sp>
        <p:nvSpPr>
          <p:cNvPr id="354" name="Google Shape;354;p45"/>
          <p:cNvSpPr/>
          <p:nvPr>
            <p:ph idx="3" type="pic"/>
          </p:nvPr>
        </p:nvSpPr>
        <p:spPr>
          <a:xfrm>
            <a:off x="5195935" y="118913"/>
            <a:ext cx="1643700" cy="1535100"/>
          </a:xfrm>
          <a:prstGeom prst="rect">
            <a:avLst/>
          </a:prstGeom>
          <a:noFill/>
          <a:ln>
            <a:noFill/>
          </a:ln>
        </p:spPr>
      </p:sp>
      <p:sp>
        <p:nvSpPr>
          <p:cNvPr id="355" name="Google Shape;355;p45"/>
          <p:cNvSpPr/>
          <p:nvPr>
            <p:ph idx="4" type="pic"/>
          </p:nvPr>
        </p:nvSpPr>
        <p:spPr>
          <a:xfrm>
            <a:off x="7002270" y="118913"/>
            <a:ext cx="1643700" cy="1535100"/>
          </a:xfrm>
          <a:prstGeom prst="rect">
            <a:avLst/>
          </a:prstGeom>
          <a:noFill/>
          <a:ln>
            <a:noFill/>
          </a:ln>
        </p:spPr>
      </p:sp>
      <p:sp>
        <p:nvSpPr>
          <p:cNvPr id="356" name="Google Shape;356;p45"/>
          <p:cNvSpPr/>
          <p:nvPr>
            <p:ph idx="5" type="pic"/>
          </p:nvPr>
        </p:nvSpPr>
        <p:spPr>
          <a:xfrm>
            <a:off x="3389588" y="1804212"/>
            <a:ext cx="1643700" cy="1535100"/>
          </a:xfrm>
          <a:prstGeom prst="rect">
            <a:avLst/>
          </a:prstGeom>
          <a:noFill/>
          <a:ln>
            <a:noFill/>
          </a:ln>
        </p:spPr>
      </p:sp>
      <p:sp>
        <p:nvSpPr>
          <p:cNvPr id="357" name="Google Shape;357;p45"/>
          <p:cNvSpPr/>
          <p:nvPr>
            <p:ph idx="6" type="pic"/>
          </p:nvPr>
        </p:nvSpPr>
        <p:spPr>
          <a:xfrm>
            <a:off x="5195922" y="1804212"/>
            <a:ext cx="1643700" cy="1535100"/>
          </a:xfrm>
          <a:prstGeom prst="rect">
            <a:avLst/>
          </a:prstGeom>
          <a:noFill/>
          <a:ln>
            <a:noFill/>
          </a:ln>
        </p:spPr>
      </p:sp>
      <p:sp>
        <p:nvSpPr>
          <p:cNvPr id="358" name="Google Shape;358;p45"/>
          <p:cNvSpPr/>
          <p:nvPr>
            <p:ph idx="7" type="pic"/>
          </p:nvPr>
        </p:nvSpPr>
        <p:spPr>
          <a:xfrm>
            <a:off x="7002257" y="1804212"/>
            <a:ext cx="1643700" cy="1535100"/>
          </a:xfrm>
          <a:prstGeom prst="rect">
            <a:avLst/>
          </a:prstGeom>
          <a:noFill/>
          <a:ln>
            <a:noFill/>
          </a:ln>
        </p:spPr>
      </p:sp>
      <p:sp>
        <p:nvSpPr>
          <p:cNvPr id="359" name="Google Shape;359;p45"/>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0" name="Google Shape;360;p45"/>
          <p:cNvSpPr/>
          <p:nvPr>
            <p:ph idx="8" type="pic"/>
          </p:nvPr>
        </p:nvSpPr>
        <p:spPr>
          <a:xfrm>
            <a:off x="3389588" y="3489487"/>
            <a:ext cx="1643700" cy="1535100"/>
          </a:xfrm>
          <a:prstGeom prst="rect">
            <a:avLst/>
          </a:prstGeom>
          <a:noFill/>
          <a:ln>
            <a:noFill/>
          </a:ln>
        </p:spPr>
      </p:sp>
      <p:sp>
        <p:nvSpPr>
          <p:cNvPr id="361" name="Google Shape;361;p45"/>
          <p:cNvSpPr/>
          <p:nvPr>
            <p:ph idx="9" type="pic"/>
          </p:nvPr>
        </p:nvSpPr>
        <p:spPr>
          <a:xfrm>
            <a:off x="5195922" y="3489487"/>
            <a:ext cx="1643700" cy="1535100"/>
          </a:xfrm>
          <a:prstGeom prst="rect">
            <a:avLst/>
          </a:prstGeom>
          <a:noFill/>
          <a:ln>
            <a:noFill/>
          </a:ln>
        </p:spPr>
      </p:sp>
      <p:sp>
        <p:nvSpPr>
          <p:cNvPr id="362" name="Google Shape;362;p45"/>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lt1"/>
        </a:solidFill>
      </p:bgPr>
    </p:bg>
    <p:spTree>
      <p:nvGrpSpPr>
        <p:cNvPr id="366" name="Shape 366"/>
        <p:cNvGrpSpPr/>
        <p:nvPr/>
      </p:nvGrpSpPr>
      <p:grpSpPr>
        <a:xfrm>
          <a:off x="0" y="0"/>
          <a:ext cx="0" cy="0"/>
          <a:chOff x="0" y="0"/>
          <a:chExt cx="0" cy="0"/>
        </a:xfrm>
      </p:grpSpPr>
      <p:sp>
        <p:nvSpPr>
          <p:cNvPr id="367" name="Google Shape;367;p47"/>
          <p:cNvSpPr txBox="1"/>
          <p:nvPr>
            <p:ph type="title"/>
          </p:nvPr>
        </p:nvSpPr>
        <p:spPr>
          <a:xfrm>
            <a:off x="114300" y="92175"/>
            <a:ext cx="8915400" cy="2353800"/>
          </a:xfrm>
          <a:prstGeom prst="rect">
            <a:avLst/>
          </a:prstGeom>
        </p:spPr>
        <p:txBody>
          <a:bodyPr anchorCtr="0" anchor="t" bIns="91425" lIns="91425" spcFirstLastPara="1" rIns="91425" wrap="square" tIns="91425">
            <a:noAutofit/>
          </a:bodyPr>
          <a:lstStyle>
            <a:lvl1pPr lvl="0">
              <a:spcBef>
                <a:spcPts val="0"/>
              </a:spcBef>
              <a:spcAft>
                <a:spcPts val="0"/>
              </a:spcAft>
              <a:buSzPts val="15900"/>
              <a:buNone/>
              <a:defRPr sz="15900"/>
            </a:lvl1pPr>
            <a:lvl2pPr lvl="1">
              <a:spcBef>
                <a:spcPts val="0"/>
              </a:spcBef>
              <a:spcAft>
                <a:spcPts val="0"/>
              </a:spcAft>
              <a:buSzPts val="15900"/>
              <a:buNone/>
              <a:defRPr sz="15900"/>
            </a:lvl2pPr>
            <a:lvl3pPr lvl="2">
              <a:spcBef>
                <a:spcPts val="0"/>
              </a:spcBef>
              <a:spcAft>
                <a:spcPts val="0"/>
              </a:spcAft>
              <a:buSzPts val="15900"/>
              <a:buNone/>
              <a:defRPr sz="15900"/>
            </a:lvl3pPr>
            <a:lvl4pPr lvl="3">
              <a:spcBef>
                <a:spcPts val="0"/>
              </a:spcBef>
              <a:spcAft>
                <a:spcPts val="0"/>
              </a:spcAft>
              <a:buSzPts val="15900"/>
              <a:buNone/>
              <a:defRPr sz="15900"/>
            </a:lvl4pPr>
            <a:lvl5pPr lvl="4">
              <a:spcBef>
                <a:spcPts val="0"/>
              </a:spcBef>
              <a:spcAft>
                <a:spcPts val="0"/>
              </a:spcAft>
              <a:buSzPts val="15900"/>
              <a:buNone/>
              <a:defRPr sz="15900"/>
            </a:lvl5pPr>
            <a:lvl6pPr lvl="5">
              <a:spcBef>
                <a:spcPts val="0"/>
              </a:spcBef>
              <a:spcAft>
                <a:spcPts val="0"/>
              </a:spcAft>
              <a:buSzPts val="15900"/>
              <a:buNone/>
              <a:defRPr sz="15900"/>
            </a:lvl6pPr>
            <a:lvl7pPr lvl="6">
              <a:spcBef>
                <a:spcPts val="0"/>
              </a:spcBef>
              <a:spcAft>
                <a:spcPts val="0"/>
              </a:spcAft>
              <a:buSzPts val="15900"/>
              <a:buNone/>
              <a:defRPr sz="15900"/>
            </a:lvl7pPr>
            <a:lvl8pPr lvl="7">
              <a:spcBef>
                <a:spcPts val="0"/>
              </a:spcBef>
              <a:spcAft>
                <a:spcPts val="0"/>
              </a:spcAft>
              <a:buSzPts val="15900"/>
              <a:buNone/>
              <a:defRPr sz="15900"/>
            </a:lvl8pPr>
            <a:lvl9pPr lvl="8">
              <a:spcBef>
                <a:spcPts val="0"/>
              </a:spcBef>
              <a:spcAft>
                <a:spcPts val="0"/>
              </a:spcAft>
              <a:buSzPts val="15900"/>
              <a:buNone/>
              <a:defRPr sz="15900"/>
            </a:lvl9pPr>
          </a:lstStyle>
          <a:p/>
        </p:txBody>
      </p:sp>
      <p:sp>
        <p:nvSpPr>
          <p:cNvPr id="368" name="Google Shape;368;p47"/>
          <p:cNvSpPr/>
          <p:nvPr/>
        </p:nvSpPr>
        <p:spPr>
          <a:xfrm>
            <a:off x="4249625" y="3488450"/>
            <a:ext cx="4665900" cy="1431600"/>
          </a:xfrm>
          <a:prstGeom prst="roundRect">
            <a:avLst>
              <a:gd fmla="val 8852"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9" name="Google Shape;369;p47"/>
          <p:cNvSpPr txBox="1"/>
          <p:nvPr>
            <p:ph idx="2" type="title"/>
          </p:nvPr>
        </p:nvSpPr>
        <p:spPr>
          <a:xfrm>
            <a:off x="4637775" y="3665450"/>
            <a:ext cx="4041000" cy="1254600"/>
          </a:xfrm>
          <a:prstGeom prst="rect">
            <a:avLst/>
          </a:prstGeom>
        </p:spPr>
        <p:txBody>
          <a:bodyPr anchorCtr="0" anchor="b" bIns="91425" lIns="91425" spcFirstLastPara="1" rIns="91425" wrap="square" tIns="91425">
            <a:normAutofit/>
          </a:bodyPr>
          <a:lstStyle>
            <a:lvl1pPr lvl="0">
              <a:spcBef>
                <a:spcPts val="0"/>
              </a:spcBef>
              <a:spcAft>
                <a:spcPts val="0"/>
              </a:spcAft>
              <a:buSzPts val="7000"/>
              <a:buNone/>
              <a:defRPr sz="7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ivider" type="secHead">
  <p:cSld name="SECTION_HEADER">
    <p:bg>
      <p:bgPr>
        <a:solidFill>
          <a:schemeClr val="lt2"/>
        </a:solidFill>
      </p:bgPr>
    </p:bg>
    <p:spTree>
      <p:nvGrpSpPr>
        <p:cNvPr id="370" name="Shape 370"/>
        <p:cNvGrpSpPr/>
        <p:nvPr/>
      </p:nvGrpSpPr>
      <p:grpSpPr>
        <a:xfrm>
          <a:off x="0" y="0"/>
          <a:ext cx="0" cy="0"/>
          <a:chOff x="0" y="0"/>
          <a:chExt cx="0" cy="0"/>
        </a:xfrm>
      </p:grpSpPr>
      <p:sp>
        <p:nvSpPr>
          <p:cNvPr id="371" name="Google Shape;371;p48"/>
          <p:cNvSpPr/>
          <p:nvPr/>
        </p:nvSpPr>
        <p:spPr>
          <a:xfrm>
            <a:off x="228600" y="223625"/>
            <a:ext cx="6299100" cy="4691700"/>
          </a:xfrm>
          <a:prstGeom prst="roundRect">
            <a:avLst>
              <a:gd fmla="val 3982"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2" name="Google Shape;372;p48"/>
          <p:cNvSpPr/>
          <p:nvPr/>
        </p:nvSpPr>
        <p:spPr>
          <a:xfrm>
            <a:off x="8378775" y="223500"/>
            <a:ext cx="536700" cy="4696500"/>
          </a:xfrm>
          <a:prstGeom prst="roundRect">
            <a:avLst>
              <a:gd fmla="val 30566"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3" name="Google Shape;373;p48"/>
          <p:cNvSpPr/>
          <p:nvPr>
            <p:ph idx="2" type="pic"/>
          </p:nvPr>
        </p:nvSpPr>
        <p:spPr>
          <a:xfrm>
            <a:off x="6702550" y="228300"/>
            <a:ext cx="1501500" cy="4691700"/>
          </a:xfrm>
          <a:prstGeom prst="roundRect">
            <a:avLst>
              <a:gd fmla="val 16667" name="adj"/>
            </a:avLst>
          </a:prstGeom>
          <a:noFill/>
          <a:ln>
            <a:noFill/>
          </a:ln>
        </p:spPr>
      </p:sp>
      <p:sp>
        <p:nvSpPr>
          <p:cNvPr id="374" name="Google Shape;374;p48"/>
          <p:cNvSpPr txBox="1"/>
          <p:nvPr>
            <p:ph type="title"/>
          </p:nvPr>
        </p:nvSpPr>
        <p:spPr>
          <a:xfrm>
            <a:off x="409800" y="2743200"/>
            <a:ext cx="5648100" cy="24003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5000"/>
              <a:buFont typeface="Darker Grotesque Medium"/>
              <a:buNone/>
              <a:defRPr b="0" sz="35000">
                <a:solidFill>
                  <a:schemeClr val="lt1"/>
                </a:solidFill>
                <a:latin typeface="Darker Grotesque Medium"/>
                <a:ea typeface="Darker Grotesque Medium"/>
                <a:cs typeface="Darker Grotesque Medium"/>
                <a:sym typeface="Darker Grotesque Medium"/>
              </a:defRPr>
            </a:lvl1pPr>
            <a:lvl2pPr lvl="1">
              <a:spcBef>
                <a:spcPts val="0"/>
              </a:spcBef>
              <a:spcAft>
                <a:spcPts val="0"/>
              </a:spcAft>
              <a:buClr>
                <a:schemeClr val="lt1"/>
              </a:buClr>
              <a:buSzPts val="35000"/>
              <a:buNone/>
              <a:defRPr sz="35000">
                <a:solidFill>
                  <a:schemeClr val="lt1"/>
                </a:solidFill>
              </a:defRPr>
            </a:lvl2pPr>
            <a:lvl3pPr lvl="2">
              <a:spcBef>
                <a:spcPts val="0"/>
              </a:spcBef>
              <a:spcAft>
                <a:spcPts val="0"/>
              </a:spcAft>
              <a:buClr>
                <a:schemeClr val="lt1"/>
              </a:buClr>
              <a:buSzPts val="35000"/>
              <a:buNone/>
              <a:defRPr sz="35000">
                <a:solidFill>
                  <a:schemeClr val="lt1"/>
                </a:solidFill>
              </a:defRPr>
            </a:lvl3pPr>
            <a:lvl4pPr lvl="3">
              <a:spcBef>
                <a:spcPts val="0"/>
              </a:spcBef>
              <a:spcAft>
                <a:spcPts val="0"/>
              </a:spcAft>
              <a:buClr>
                <a:schemeClr val="lt1"/>
              </a:buClr>
              <a:buSzPts val="35000"/>
              <a:buNone/>
              <a:defRPr sz="35000">
                <a:solidFill>
                  <a:schemeClr val="lt1"/>
                </a:solidFill>
              </a:defRPr>
            </a:lvl4pPr>
            <a:lvl5pPr lvl="4">
              <a:spcBef>
                <a:spcPts val="0"/>
              </a:spcBef>
              <a:spcAft>
                <a:spcPts val="0"/>
              </a:spcAft>
              <a:buClr>
                <a:schemeClr val="lt1"/>
              </a:buClr>
              <a:buSzPts val="35000"/>
              <a:buNone/>
              <a:defRPr sz="35000">
                <a:solidFill>
                  <a:schemeClr val="lt1"/>
                </a:solidFill>
              </a:defRPr>
            </a:lvl5pPr>
            <a:lvl6pPr lvl="5">
              <a:spcBef>
                <a:spcPts val="0"/>
              </a:spcBef>
              <a:spcAft>
                <a:spcPts val="0"/>
              </a:spcAft>
              <a:buClr>
                <a:schemeClr val="lt1"/>
              </a:buClr>
              <a:buSzPts val="35000"/>
              <a:buNone/>
              <a:defRPr sz="35000">
                <a:solidFill>
                  <a:schemeClr val="lt1"/>
                </a:solidFill>
              </a:defRPr>
            </a:lvl6pPr>
            <a:lvl7pPr lvl="6">
              <a:spcBef>
                <a:spcPts val="0"/>
              </a:spcBef>
              <a:spcAft>
                <a:spcPts val="0"/>
              </a:spcAft>
              <a:buClr>
                <a:schemeClr val="lt1"/>
              </a:buClr>
              <a:buSzPts val="35000"/>
              <a:buNone/>
              <a:defRPr sz="35000">
                <a:solidFill>
                  <a:schemeClr val="lt1"/>
                </a:solidFill>
              </a:defRPr>
            </a:lvl7pPr>
            <a:lvl8pPr lvl="7">
              <a:spcBef>
                <a:spcPts val="0"/>
              </a:spcBef>
              <a:spcAft>
                <a:spcPts val="0"/>
              </a:spcAft>
              <a:buClr>
                <a:schemeClr val="lt1"/>
              </a:buClr>
              <a:buSzPts val="35000"/>
              <a:buNone/>
              <a:defRPr sz="35000">
                <a:solidFill>
                  <a:schemeClr val="lt1"/>
                </a:solidFill>
              </a:defRPr>
            </a:lvl8pPr>
            <a:lvl9pPr lvl="8">
              <a:spcBef>
                <a:spcPts val="0"/>
              </a:spcBef>
              <a:spcAft>
                <a:spcPts val="0"/>
              </a:spcAft>
              <a:buClr>
                <a:schemeClr val="lt1"/>
              </a:buClr>
              <a:buSzPts val="35000"/>
              <a:buNone/>
              <a:defRPr sz="35000">
                <a:solidFill>
                  <a:schemeClr val="lt1"/>
                </a:solidFill>
              </a:defRPr>
            </a:lvl9pPr>
          </a:lstStyle>
          <a:p/>
        </p:txBody>
      </p:sp>
      <p:sp>
        <p:nvSpPr>
          <p:cNvPr id="375" name="Google Shape;375;p48"/>
          <p:cNvSpPr txBox="1"/>
          <p:nvPr>
            <p:ph idx="1" type="subTitle"/>
          </p:nvPr>
        </p:nvSpPr>
        <p:spPr>
          <a:xfrm>
            <a:off x="351400" y="314425"/>
            <a:ext cx="4283400" cy="305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Archivo"/>
              <a:buNone/>
              <a:defRPr b="0" sz="1400">
                <a:solidFill>
                  <a:schemeClr val="lt1"/>
                </a:solidFill>
                <a:latin typeface="Archivo"/>
                <a:ea typeface="Archivo"/>
                <a:cs typeface="Archivo"/>
                <a:sym typeface="Archivo"/>
              </a:defRPr>
            </a:lvl1pPr>
            <a:lvl2pPr lvl="1">
              <a:spcBef>
                <a:spcPts val="0"/>
              </a:spcBef>
              <a:spcAft>
                <a:spcPts val="0"/>
              </a:spcAft>
              <a:buSzPts val="1400"/>
              <a:buFont typeface="Archivo"/>
              <a:buNone/>
              <a:defRPr>
                <a:latin typeface="Archivo"/>
                <a:ea typeface="Archivo"/>
                <a:cs typeface="Archivo"/>
                <a:sym typeface="Archivo"/>
              </a:defRPr>
            </a:lvl2pPr>
            <a:lvl3pPr lvl="2">
              <a:spcBef>
                <a:spcPts val="0"/>
              </a:spcBef>
              <a:spcAft>
                <a:spcPts val="0"/>
              </a:spcAft>
              <a:buSzPts val="1400"/>
              <a:buFont typeface="Archivo"/>
              <a:buNone/>
              <a:defRPr>
                <a:latin typeface="Archivo"/>
                <a:ea typeface="Archivo"/>
                <a:cs typeface="Archivo"/>
                <a:sym typeface="Archivo"/>
              </a:defRPr>
            </a:lvl3pPr>
            <a:lvl4pPr lvl="3">
              <a:spcBef>
                <a:spcPts val="0"/>
              </a:spcBef>
              <a:spcAft>
                <a:spcPts val="0"/>
              </a:spcAft>
              <a:buSzPts val="1400"/>
              <a:buFont typeface="Archivo"/>
              <a:buNone/>
              <a:defRPr>
                <a:latin typeface="Archivo"/>
                <a:ea typeface="Archivo"/>
                <a:cs typeface="Archivo"/>
                <a:sym typeface="Archivo"/>
              </a:defRPr>
            </a:lvl4pPr>
            <a:lvl5pPr lvl="4">
              <a:spcBef>
                <a:spcPts val="0"/>
              </a:spcBef>
              <a:spcAft>
                <a:spcPts val="0"/>
              </a:spcAft>
              <a:buSzPts val="1400"/>
              <a:buFont typeface="Archivo"/>
              <a:buNone/>
              <a:defRPr>
                <a:latin typeface="Archivo"/>
                <a:ea typeface="Archivo"/>
                <a:cs typeface="Archivo"/>
                <a:sym typeface="Archivo"/>
              </a:defRPr>
            </a:lvl5pPr>
            <a:lvl6pPr lvl="5">
              <a:spcBef>
                <a:spcPts val="0"/>
              </a:spcBef>
              <a:spcAft>
                <a:spcPts val="0"/>
              </a:spcAft>
              <a:buSzPts val="1400"/>
              <a:buFont typeface="Archivo"/>
              <a:buNone/>
              <a:defRPr>
                <a:latin typeface="Archivo"/>
                <a:ea typeface="Archivo"/>
                <a:cs typeface="Archivo"/>
                <a:sym typeface="Archivo"/>
              </a:defRPr>
            </a:lvl6pPr>
            <a:lvl7pPr lvl="6">
              <a:spcBef>
                <a:spcPts val="0"/>
              </a:spcBef>
              <a:spcAft>
                <a:spcPts val="0"/>
              </a:spcAft>
              <a:buSzPts val="1400"/>
              <a:buFont typeface="Archivo"/>
              <a:buNone/>
              <a:defRPr>
                <a:latin typeface="Archivo"/>
                <a:ea typeface="Archivo"/>
                <a:cs typeface="Archivo"/>
                <a:sym typeface="Archivo"/>
              </a:defRPr>
            </a:lvl7pPr>
            <a:lvl8pPr lvl="7">
              <a:spcBef>
                <a:spcPts val="0"/>
              </a:spcBef>
              <a:spcAft>
                <a:spcPts val="0"/>
              </a:spcAft>
              <a:buSzPts val="1400"/>
              <a:buFont typeface="Archivo"/>
              <a:buNone/>
              <a:defRPr>
                <a:latin typeface="Archivo"/>
                <a:ea typeface="Archivo"/>
                <a:cs typeface="Archivo"/>
                <a:sym typeface="Archivo"/>
              </a:defRPr>
            </a:lvl8pPr>
            <a:lvl9pPr lvl="8">
              <a:spcBef>
                <a:spcPts val="0"/>
              </a:spcBef>
              <a:spcAft>
                <a:spcPts val="0"/>
              </a:spcAft>
              <a:buSzPts val="1400"/>
              <a:buFont typeface="Archivo"/>
              <a:buNone/>
              <a:defRPr>
                <a:latin typeface="Archivo"/>
                <a:ea typeface="Archivo"/>
                <a:cs typeface="Archivo"/>
                <a:sym typeface="Archivo"/>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siness Objective" type="tx">
  <p:cSld name="TITLE_AND_BODY">
    <p:bg>
      <p:bgPr>
        <a:solidFill>
          <a:schemeClr val="lt1"/>
        </a:solidFill>
      </p:bgPr>
    </p:bg>
    <p:spTree>
      <p:nvGrpSpPr>
        <p:cNvPr id="376" name="Shape 376"/>
        <p:cNvGrpSpPr/>
        <p:nvPr/>
      </p:nvGrpSpPr>
      <p:grpSpPr>
        <a:xfrm>
          <a:off x="0" y="0"/>
          <a:ext cx="0" cy="0"/>
          <a:chOff x="0" y="0"/>
          <a:chExt cx="0" cy="0"/>
        </a:xfrm>
      </p:grpSpPr>
      <p:sp>
        <p:nvSpPr>
          <p:cNvPr id="377" name="Google Shape;377;p49"/>
          <p:cNvSpPr/>
          <p:nvPr/>
        </p:nvSpPr>
        <p:spPr>
          <a:xfrm>
            <a:off x="228600" y="223625"/>
            <a:ext cx="2857500" cy="2259300"/>
          </a:xfrm>
          <a:prstGeom prst="roundRect">
            <a:avLst>
              <a:gd fmla="val 691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8" name="Google Shape;378;p49"/>
          <p:cNvSpPr/>
          <p:nvPr/>
        </p:nvSpPr>
        <p:spPr>
          <a:xfrm>
            <a:off x="228600" y="2604950"/>
            <a:ext cx="4286100" cy="2045700"/>
          </a:xfrm>
          <a:prstGeom prst="roundRect">
            <a:avLst>
              <a:gd fmla="val 9454"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9" name="Google Shape;379;p49"/>
          <p:cNvSpPr/>
          <p:nvPr>
            <p:ph idx="2" type="pic"/>
          </p:nvPr>
        </p:nvSpPr>
        <p:spPr>
          <a:xfrm>
            <a:off x="4629150" y="2604950"/>
            <a:ext cx="4286100" cy="2042100"/>
          </a:xfrm>
          <a:prstGeom prst="roundRect">
            <a:avLst>
              <a:gd fmla="val 10953" name="adj"/>
            </a:avLst>
          </a:prstGeom>
          <a:noFill/>
          <a:ln>
            <a:noFill/>
          </a:ln>
        </p:spPr>
      </p:sp>
      <p:sp>
        <p:nvSpPr>
          <p:cNvPr id="380" name="Google Shape;380;p49"/>
          <p:cNvSpPr txBox="1"/>
          <p:nvPr>
            <p:ph idx="1" type="subTitle"/>
          </p:nvPr>
        </p:nvSpPr>
        <p:spPr>
          <a:xfrm>
            <a:off x="291900" y="1260225"/>
            <a:ext cx="2550000" cy="4029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1" name="Google Shape;381;p49"/>
          <p:cNvSpPr txBox="1"/>
          <p:nvPr>
            <p:ph idx="3" type="body"/>
          </p:nvPr>
        </p:nvSpPr>
        <p:spPr>
          <a:xfrm>
            <a:off x="291900" y="1663200"/>
            <a:ext cx="2737800" cy="681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82" name="Google Shape;382;p49"/>
          <p:cNvSpPr txBox="1"/>
          <p:nvPr>
            <p:ph idx="4" type="subTitle"/>
          </p:nvPr>
        </p:nvSpPr>
        <p:spPr>
          <a:xfrm>
            <a:off x="291900" y="267300"/>
            <a:ext cx="2419800" cy="447000"/>
          </a:xfrm>
          <a:prstGeom prst="rect">
            <a:avLst/>
          </a:prstGeom>
        </p:spPr>
        <p:txBody>
          <a:bodyPr anchorCtr="0" anchor="t" bIns="91425" lIns="91425" spcFirstLastPara="1" rIns="91425" wrap="square" tIns="91425">
            <a:noAutofit/>
          </a:bodyPr>
          <a:lstStyle>
            <a:lvl1pPr lvl="0">
              <a:lnSpc>
                <a:spcPct val="50000"/>
              </a:lnSpc>
              <a:spcBef>
                <a:spcPts val="0"/>
              </a:spcBef>
              <a:spcAft>
                <a:spcPts val="0"/>
              </a:spcAft>
              <a:buSzPts val="2400"/>
              <a:buNone/>
              <a:defRPr/>
            </a:lvl1pPr>
            <a:lvl2pPr lvl="1">
              <a:lnSpc>
                <a:spcPct val="50000"/>
              </a:lnSpc>
              <a:spcBef>
                <a:spcPts val="0"/>
              </a:spcBef>
              <a:spcAft>
                <a:spcPts val="0"/>
              </a:spcAft>
              <a:buSzPts val="1400"/>
              <a:buNone/>
              <a:defRPr/>
            </a:lvl2pPr>
            <a:lvl3pPr lvl="2">
              <a:lnSpc>
                <a:spcPct val="50000"/>
              </a:lnSpc>
              <a:spcBef>
                <a:spcPts val="0"/>
              </a:spcBef>
              <a:spcAft>
                <a:spcPts val="0"/>
              </a:spcAft>
              <a:buSzPts val="1400"/>
              <a:buNone/>
              <a:defRPr/>
            </a:lvl3pPr>
            <a:lvl4pPr lvl="3">
              <a:lnSpc>
                <a:spcPct val="50000"/>
              </a:lnSpc>
              <a:spcBef>
                <a:spcPts val="0"/>
              </a:spcBef>
              <a:spcAft>
                <a:spcPts val="0"/>
              </a:spcAft>
              <a:buSzPts val="1400"/>
              <a:buNone/>
              <a:defRPr/>
            </a:lvl4pPr>
            <a:lvl5pPr lvl="4">
              <a:lnSpc>
                <a:spcPct val="50000"/>
              </a:lnSpc>
              <a:spcBef>
                <a:spcPts val="0"/>
              </a:spcBef>
              <a:spcAft>
                <a:spcPts val="0"/>
              </a:spcAft>
              <a:buSzPts val="1400"/>
              <a:buNone/>
              <a:defRPr/>
            </a:lvl5pPr>
            <a:lvl6pPr lvl="5">
              <a:lnSpc>
                <a:spcPct val="50000"/>
              </a:lnSpc>
              <a:spcBef>
                <a:spcPts val="0"/>
              </a:spcBef>
              <a:spcAft>
                <a:spcPts val="0"/>
              </a:spcAft>
              <a:buSzPts val="1400"/>
              <a:buNone/>
              <a:defRPr/>
            </a:lvl6pPr>
            <a:lvl7pPr lvl="6">
              <a:lnSpc>
                <a:spcPct val="50000"/>
              </a:lnSpc>
              <a:spcBef>
                <a:spcPts val="0"/>
              </a:spcBef>
              <a:spcAft>
                <a:spcPts val="0"/>
              </a:spcAft>
              <a:buSzPts val="1400"/>
              <a:buNone/>
              <a:defRPr/>
            </a:lvl7pPr>
            <a:lvl8pPr lvl="7">
              <a:lnSpc>
                <a:spcPct val="50000"/>
              </a:lnSpc>
              <a:spcBef>
                <a:spcPts val="0"/>
              </a:spcBef>
              <a:spcAft>
                <a:spcPts val="0"/>
              </a:spcAft>
              <a:buSzPts val="1400"/>
              <a:buNone/>
              <a:defRPr/>
            </a:lvl8pPr>
            <a:lvl9pPr lvl="8">
              <a:lnSpc>
                <a:spcPct val="50000"/>
              </a:lnSpc>
              <a:spcBef>
                <a:spcPts val="0"/>
              </a:spcBef>
              <a:spcAft>
                <a:spcPts val="0"/>
              </a:spcAft>
              <a:buSzPts val="1400"/>
              <a:buNone/>
              <a:defRPr/>
            </a:lvl9pPr>
          </a:lstStyle>
          <a:p/>
        </p:txBody>
      </p:sp>
      <p:sp>
        <p:nvSpPr>
          <p:cNvPr id="383" name="Google Shape;383;p49"/>
          <p:cNvSpPr/>
          <p:nvPr/>
        </p:nvSpPr>
        <p:spPr>
          <a:xfrm>
            <a:off x="3205900" y="223625"/>
            <a:ext cx="2737800" cy="2259300"/>
          </a:xfrm>
          <a:prstGeom prst="roundRect">
            <a:avLst>
              <a:gd fmla="val 691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4" name="Google Shape;384;p49"/>
          <p:cNvSpPr txBox="1"/>
          <p:nvPr>
            <p:ph idx="5" type="subTitle"/>
          </p:nvPr>
        </p:nvSpPr>
        <p:spPr>
          <a:xfrm>
            <a:off x="3266546" y="1260225"/>
            <a:ext cx="2443200" cy="4029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5" name="Google Shape;385;p49"/>
          <p:cNvSpPr txBox="1"/>
          <p:nvPr>
            <p:ph idx="6" type="body"/>
          </p:nvPr>
        </p:nvSpPr>
        <p:spPr>
          <a:xfrm>
            <a:off x="3266550" y="1663200"/>
            <a:ext cx="2618700" cy="681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86" name="Google Shape;386;p49"/>
          <p:cNvSpPr txBox="1"/>
          <p:nvPr>
            <p:ph idx="7" type="subTitle"/>
          </p:nvPr>
        </p:nvSpPr>
        <p:spPr>
          <a:xfrm>
            <a:off x="3266546" y="267300"/>
            <a:ext cx="2318400" cy="447000"/>
          </a:xfrm>
          <a:prstGeom prst="rect">
            <a:avLst/>
          </a:prstGeom>
        </p:spPr>
        <p:txBody>
          <a:bodyPr anchorCtr="0" anchor="t" bIns="91425" lIns="91425" spcFirstLastPara="1" rIns="91425" wrap="square" tIns="91425">
            <a:noAutofit/>
          </a:bodyPr>
          <a:lstStyle>
            <a:lvl1pPr lvl="0">
              <a:lnSpc>
                <a:spcPct val="50000"/>
              </a:lnSpc>
              <a:spcBef>
                <a:spcPts val="0"/>
              </a:spcBef>
              <a:spcAft>
                <a:spcPts val="0"/>
              </a:spcAft>
              <a:buSzPts val="2400"/>
              <a:buNone/>
              <a:defRPr/>
            </a:lvl1pPr>
            <a:lvl2pPr lvl="1">
              <a:lnSpc>
                <a:spcPct val="50000"/>
              </a:lnSpc>
              <a:spcBef>
                <a:spcPts val="0"/>
              </a:spcBef>
              <a:spcAft>
                <a:spcPts val="0"/>
              </a:spcAft>
              <a:buSzPts val="1400"/>
              <a:buNone/>
              <a:defRPr/>
            </a:lvl2pPr>
            <a:lvl3pPr lvl="2">
              <a:lnSpc>
                <a:spcPct val="50000"/>
              </a:lnSpc>
              <a:spcBef>
                <a:spcPts val="0"/>
              </a:spcBef>
              <a:spcAft>
                <a:spcPts val="0"/>
              </a:spcAft>
              <a:buSzPts val="1400"/>
              <a:buNone/>
              <a:defRPr/>
            </a:lvl3pPr>
            <a:lvl4pPr lvl="3">
              <a:lnSpc>
                <a:spcPct val="50000"/>
              </a:lnSpc>
              <a:spcBef>
                <a:spcPts val="0"/>
              </a:spcBef>
              <a:spcAft>
                <a:spcPts val="0"/>
              </a:spcAft>
              <a:buSzPts val="1400"/>
              <a:buNone/>
              <a:defRPr/>
            </a:lvl4pPr>
            <a:lvl5pPr lvl="4">
              <a:lnSpc>
                <a:spcPct val="50000"/>
              </a:lnSpc>
              <a:spcBef>
                <a:spcPts val="0"/>
              </a:spcBef>
              <a:spcAft>
                <a:spcPts val="0"/>
              </a:spcAft>
              <a:buSzPts val="1400"/>
              <a:buNone/>
              <a:defRPr/>
            </a:lvl5pPr>
            <a:lvl6pPr lvl="5">
              <a:lnSpc>
                <a:spcPct val="50000"/>
              </a:lnSpc>
              <a:spcBef>
                <a:spcPts val="0"/>
              </a:spcBef>
              <a:spcAft>
                <a:spcPts val="0"/>
              </a:spcAft>
              <a:buSzPts val="1400"/>
              <a:buNone/>
              <a:defRPr/>
            </a:lvl6pPr>
            <a:lvl7pPr lvl="6">
              <a:lnSpc>
                <a:spcPct val="50000"/>
              </a:lnSpc>
              <a:spcBef>
                <a:spcPts val="0"/>
              </a:spcBef>
              <a:spcAft>
                <a:spcPts val="0"/>
              </a:spcAft>
              <a:buSzPts val="1400"/>
              <a:buNone/>
              <a:defRPr/>
            </a:lvl7pPr>
            <a:lvl8pPr lvl="7">
              <a:lnSpc>
                <a:spcPct val="50000"/>
              </a:lnSpc>
              <a:spcBef>
                <a:spcPts val="0"/>
              </a:spcBef>
              <a:spcAft>
                <a:spcPts val="0"/>
              </a:spcAft>
              <a:buSzPts val="1400"/>
              <a:buNone/>
              <a:defRPr/>
            </a:lvl8pPr>
            <a:lvl9pPr lvl="8">
              <a:lnSpc>
                <a:spcPct val="50000"/>
              </a:lnSpc>
              <a:spcBef>
                <a:spcPts val="0"/>
              </a:spcBef>
              <a:spcAft>
                <a:spcPts val="0"/>
              </a:spcAft>
              <a:buSzPts val="1400"/>
              <a:buNone/>
              <a:defRPr/>
            </a:lvl9pPr>
          </a:lstStyle>
          <a:p/>
        </p:txBody>
      </p:sp>
      <p:sp>
        <p:nvSpPr>
          <p:cNvPr id="387" name="Google Shape;387;p49"/>
          <p:cNvSpPr/>
          <p:nvPr/>
        </p:nvSpPr>
        <p:spPr>
          <a:xfrm>
            <a:off x="6063950" y="223625"/>
            <a:ext cx="2857500" cy="2259300"/>
          </a:xfrm>
          <a:prstGeom prst="roundRect">
            <a:avLst>
              <a:gd fmla="val 691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8" name="Google Shape;388;p49"/>
          <p:cNvSpPr txBox="1"/>
          <p:nvPr>
            <p:ph idx="8" type="subTitle"/>
          </p:nvPr>
        </p:nvSpPr>
        <p:spPr>
          <a:xfrm>
            <a:off x="6127250" y="1260225"/>
            <a:ext cx="2550000" cy="4029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9" name="Google Shape;389;p49"/>
          <p:cNvSpPr txBox="1"/>
          <p:nvPr>
            <p:ph idx="9" type="body"/>
          </p:nvPr>
        </p:nvSpPr>
        <p:spPr>
          <a:xfrm>
            <a:off x="6127250" y="1663200"/>
            <a:ext cx="2737800" cy="681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90" name="Google Shape;390;p49"/>
          <p:cNvSpPr txBox="1"/>
          <p:nvPr>
            <p:ph idx="13" type="subTitle"/>
          </p:nvPr>
        </p:nvSpPr>
        <p:spPr>
          <a:xfrm>
            <a:off x="6127250" y="267300"/>
            <a:ext cx="2419800" cy="447000"/>
          </a:xfrm>
          <a:prstGeom prst="rect">
            <a:avLst/>
          </a:prstGeom>
        </p:spPr>
        <p:txBody>
          <a:bodyPr anchorCtr="0" anchor="t" bIns="91425" lIns="91425" spcFirstLastPara="1" rIns="91425" wrap="square" tIns="91425">
            <a:noAutofit/>
          </a:bodyPr>
          <a:lstStyle>
            <a:lvl1pPr lvl="0">
              <a:lnSpc>
                <a:spcPct val="50000"/>
              </a:lnSpc>
              <a:spcBef>
                <a:spcPts val="0"/>
              </a:spcBef>
              <a:spcAft>
                <a:spcPts val="0"/>
              </a:spcAft>
              <a:buSzPts val="2400"/>
              <a:buNone/>
              <a:defRPr/>
            </a:lvl1pPr>
            <a:lvl2pPr lvl="1">
              <a:lnSpc>
                <a:spcPct val="50000"/>
              </a:lnSpc>
              <a:spcBef>
                <a:spcPts val="0"/>
              </a:spcBef>
              <a:spcAft>
                <a:spcPts val="0"/>
              </a:spcAft>
              <a:buSzPts val="1400"/>
              <a:buNone/>
              <a:defRPr/>
            </a:lvl2pPr>
            <a:lvl3pPr lvl="2">
              <a:lnSpc>
                <a:spcPct val="50000"/>
              </a:lnSpc>
              <a:spcBef>
                <a:spcPts val="0"/>
              </a:spcBef>
              <a:spcAft>
                <a:spcPts val="0"/>
              </a:spcAft>
              <a:buSzPts val="1400"/>
              <a:buNone/>
              <a:defRPr/>
            </a:lvl3pPr>
            <a:lvl4pPr lvl="3">
              <a:lnSpc>
                <a:spcPct val="50000"/>
              </a:lnSpc>
              <a:spcBef>
                <a:spcPts val="0"/>
              </a:spcBef>
              <a:spcAft>
                <a:spcPts val="0"/>
              </a:spcAft>
              <a:buSzPts val="1400"/>
              <a:buNone/>
              <a:defRPr/>
            </a:lvl4pPr>
            <a:lvl5pPr lvl="4">
              <a:lnSpc>
                <a:spcPct val="50000"/>
              </a:lnSpc>
              <a:spcBef>
                <a:spcPts val="0"/>
              </a:spcBef>
              <a:spcAft>
                <a:spcPts val="0"/>
              </a:spcAft>
              <a:buSzPts val="1400"/>
              <a:buNone/>
              <a:defRPr/>
            </a:lvl5pPr>
            <a:lvl6pPr lvl="5">
              <a:lnSpc>
                <a:spcPct val="50000"/>
              </a:lnSpc>
              <a:spcBef>
                <a:spcPts val="0"/>
              </a:spcBef>
              <a:spcAft>
                <a:spcPts val="0"/>
              </a:spcAft>
              <a:buSzPts val="1400"/>
              <a:buNone/>
              <a:defRPr/>
            </a:lvl6pPr>
            <a:lvl7pPr lvl="6">
              <a:lnSpc>
                <a:spcPct val="50000"/>
              </a:lnSpc>
              <a:spcBef>
                <a:spcPts val="0"/>
              </a:spcBef>
              <a:spcAft>
                <a:spcPts val="0"/>
              </a:spcAft>
              <a:buSzPts val="1400"/>
              <a:buNone/>
              <a:defRPr/>
            </a:lvl7pPr>
            <a:lvl8pPr lvl="7">
              <a:lnSpc>
                <a:spcPct val="50000"/>
              </a:lnSpc>
              <a:spcBef>
                <a:spcPts val="0"/>
              </a:spcBef>
              <a:spcAft>
                <a:spcPts val="0"/>
              </a:spcAft>
              <a:buSzPts val="1400"/>
              <a:buNone/>
              <a:defRPr/>
            </a:lvl8pPr>
            <a:lvl9pPr lvl="8">
              <a:lnSpc>
                <a:spcPct val="50000"/>
              </a:lnSpc>
              <a:spcBef>
                <a:spcPts val="0"/>
              </a:spcBef>
              <a:spcAft>
                <a:spcPts val="0"/>
              </a:spcAft>
              <a:buSzPts val="1400"/>
              <a:buNone/>
              <a:defRPr/>
            </a:lvl9pPr>
          </a:lstStyle>
          <a:p/>
        </p:txBody>
      </p:sp>
      <p:sp>
        <p:nvSpPr>
          <p:cNvPr id="391" name="Google Shape;391;p49"/>
          <p:cNvSpPr txBox="1"/>
          <p:nvPr>
            <p:ph idx="14" type="subTitle"/>
          </p:nvPr>
        </p:nvSpPr>
        <p:spPr>
          <a:xfrm>
            <a:off x="291900" y="3371375"/>
            <a:ext cx="4067700" cy="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392" name="Google Shape;392;p49"/>
          <p:cNvSpPr txBox="1"/>
          <p:nvPr>
            <p:ph idx="15" type="body"/>
          </p:nvPr>
        </p:nvSpPr>
        <p:spPr>
          <a:xfrm>
            <a:off x="291900" y="3837225"/>
            <a:ext cx="4143900" cy="744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93" name="Google Shape;393;p49"/>
          <p:cNvSpPr txBox="1"/>
          <p:nvPr>
            <p:ph idx="16" type="subTitle"/>
          </p:nvPr>
        </p:nvSpPr>
        <p:spPr>
          <a:xfrm>
            <a:off x="291900" y="2740300"/>
            <a:ext cx="2460600" cy="447000"/>
          </a:xfrm>
          <a:prstGeom prst="rect">
            <a:avLst/>
          </a:prstGeom>
        </p:spPr>
        <p:txBody>
          <a:bodyPr anchorCtr="0" anchor="t" bIns="91425" lIns="91425" spcFirstLastPara="1" rIns="91425" wrap="square" tIns="91425">
            <a:noAutofit/>
          </a:bodyPr>
          <a:lstStyle>
            <a:lvl1pPr lvl="0">
              <a:lnSpc>
                <a:spcPct val="50000"/>
              </a:lnSpc>
              <a:spcBef>
                <a:spcPts val="0"/>
              </a:spcBef>
              <a:spcAft>
                <a:spcPts val="0"/>
              </a:spcAft>
              <a:buClr>
                <a:schemeClr val="lt1"/>
              </a:buClr>
              <a:buSzPts val="2400"/>
              <a:buNone/>
              <a:defRPr>
                <a:solidFill>
                  <a:schemeClr val="lt1"/>
                </a:solidFill>
              </a:defRPr>
            </a:lvl1pPr>
            <a:lvl2pPr lvl="1">
              <a:lnSpc>
                <a:spcPct val="50000"/>
              </a:lnSpc>
              <a:spcBef>
                <a:spcPts val="0"/>
              </a:spcBef>
              <a:spcAft>
                <a:spcPts val="0"/>
              </a:spcAft>
              <a:buClr>
                <a:schemeClr val="lt1"/>
              </a:buClr>
              <a:buSzPts val="1400"/>
              <a:buNone/>
              <a:defRPr>
                <a:solidFill>
                  <a:schemeClr val="lt1"/>
                </a:solidFill>
              </a:defRPr>
            </a:lvl2pPr>
            <a:lvl3pPr lvl="2">
              <a:lnSpc>
                <a:spcPct val="50000"/>
              </a:lnSpc>
              <a:spcBef>
                <a:spcPts val="0"/>
              </a:spcBef>
              <a:spcAft>
                <a:spcPts val="0"/>
              </a:spcAft>
              <a:buClr>
                <a:schemeClr val="lt1"/>
              </a:buClr>
              <a:buSzPts val="1400"/>
              <a:buNone/>
              <a:defRPr>
                <a:solidFill>
                  <a:schemeClr val="lt1"/>
                </a:solidFill>
              </a:defRPr>
            </a:lvl3pPr>
            <a:lvl4pPr lvl="3">
              <a:lnSpc>
                <a:spcPct val="50000"/>
              </a:lnSpc>
              <a:spcBef>
                <a:spcPts val="0"/>
              </a:spcBef>
              <a:spcAft>
                <a:spcPts val="0"/>
              </a:spcAft>
              <a:buClr>
                <a:schemeClr val="lt1"/>
              </a:buClr>
              <a:buSzPts val="1400"/>
              <a:buNone/>
              <a:defRPr>
                <a:solidFill>
                  <a:schemeClr val="lt1"/>
                </a:solidFill>
              </a:defRPr>
            </a:lvl4pPr>
            <a:lvl5pPr lvl="4">
              <a:lnSpc>
                <a:spcPct val="50000"/>
              </a:lnSpc>
              <a:spcBef>
                <a:spcPts val="0"/>
              </a:spcBef>
              <a:spcAft>
                <a:spcPts val="0"/>
              </a:spcAft>
              <a:buClr>
                <a:schemeClr val="lt1"/>
              </a:buClr>
              <a:buSzPts val="1400"/>
              <a:buNone/>
              <a:defRPr>
                <a:solidFill>
                  <a:schemeClr val="lt1"/>
                </a:solidFill>
              </a:defRPr>
            </a:lvl5pPr>
            <a:lvl6pPr lvl="5">
              <a:lnSpc>
                <a:spcPct val="50000"/>
              </a:lnSpc>
              <a:spcBef>
                <a:spcPts val="0"/>
              </a:spcBef>
              <a:spcAft>
                <a:spcPts val="0"/>
              </a:spcAft>
              <a:buClr>
                <a:schemeClr val="lt1"/>
              </a:buClr>
              <a:buSzPts val="1400"/>
              <a:buNone/>
              <a:defRPr>
                <a:solidFill>
                  <a:schemeClr val="lt1"/>
                </a:solidFill>
              </a:defRPr>
            </a:lvl6pPr>
            <a:lvl7pPr lvl="6">
              <a:lnSpc>
                <a:spcPct val="50000"/>
              </a:lnSpc>
              <a:spcBef>
                <a:spcPts val="0"/>
              </a:spcBef>
              <a:spcAft>
                <a:spcPts val="0"/>
              </a:spcAft>
              <a:buClr>
                <a:schemeClr val="lt1"/>
              </a:buClr>
              <a:buSzPts val="1400"/>
              <a:buNone/>
              <a:defRPr>
                <a:solidFill>
                  <a:schemeClr val="lt1"/>
                </a:solidFill>
              </a:defRPr>
            </a:lvl7pPr>
            <a:lvl8pPr lvl="7">
              <a:lnSpc>
                <a:spcPct val="50000"/>
              </a:lnSpc>
              <a:spcBef>
                <a:spcPts val="0"/>
              </a:spcBef>
              <a:spcAft>
                <a:spcPts val="0"/>
              </a:spcAft>
              <a:buClr>
                <a:schemeClr val="lt1"/>
              </a:buClr>
              <a:buSzPts val="1400"/>
              <a:buNone/>
              <a:defRPr>
                <a:solidFill>
                  <a:schemeClr val="lt1"/>
                </a:solidFill>
              </a:defRPr>
            </a:lvl8pPr>
            <a:lvl9pPr lvl="8">
              <a:lnSpc>
                <a:spcPct val="50000"/>
              </a:lnSpc>
              <a:spcBef>
                <a:spcPts val="0"/>
              </a:spcBef>
              <a:spcAft>
                <a:spcPts val="0"/>
              </a:spcAft>
              <a:buClr>
                <a:schemeClr val="lt1"/>
              </a:buClr>
              <a:buSzPts val="1400"/>
              <a:buNone/>
              <a:defRPr>
                <a:solidFill>
                  <a:schemeClr val="lt1"/>
                </a:solidFill>
              </a:defRPr>
            </a:lvl9pPr>
          </a:lstStyle>
          <a:p/>
        </p:txBody>
      </p:sp>
      <p:sp>
        <p:nvSpPr>
          <p:cNvPr id="394" name="Google Shape;394;p49"/>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5" name="Google Shape;395;p49"/>
          <p:cNvSpPr txBox="1"/>
          <p:nvPr>
            <p:ph idx="17"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396" name="Google Shape;396;p49"/>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agenda" type="twoColTx">
  <p:cSld name="TITLE_AND_TWO_COLUMNS">
    <p:spTree>
      <p:nvGrpSpPr>
        <p:cNvPr id="397" name="Shape 397"/>
        <p:cNvGrpSpPr/>
        <p:nvPr/>
      </p:nvGrpSpPr>
      <p:grpSpPr>
        <a:xfrm>
          <a:off x="0" y="0"/>
          <a:ext cx="0" cy="0"/>
          <a:chOff x="0" y="0"/>
          <a:chExt cx="0" cy="0"/>
        </a:xfrm>
      </p:grpSpPr>
      <p:sp>
        <p:nvSpPr>
          <p:cNvPr id="398" name="Google Shape;398;p50"/>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9" name="Google Shape;399;p50"/>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2pPr>
            <a:lvl3pPr lvl="2">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3pPr>
            <a:lvl4pPr lvl="3">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4pPr>
            <a:lvl5pPr lvl="4">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5pPr>
            <a:lvl6pPr lvl="5">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6pPr>
            <a:lvl7pPr lvl="6">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7pPr>
            <a:lvl8pPr lvl="7">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8pPr>
            <a:lvl9pPr lvl="8">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9pPr>
          </a:lstStyle>
          <a:p/>
        </p:txBody>
      </p:sp>
      <p:sp>
        <p:nvSpPr>
          <p:cNvPr id="400" name="Google Shape;400;p50"/>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s &amp; Cons" type="titleOnly">
  <p:cSld name="TITLE_ONLY">
    <p:bg>
      <p:bgPr>
        <a:solidFill>
          <a:schemeClr val="lt1"/>
        </a:solidFill>
      </p:bgPr>
    </p:bg>
    <p:spTree>
      <p:nvGrpSpPr>
        <p:cNvPr id="401" name="Shape 401"/>
        <p:cNvGrpSpPr/>
        <p:nvPr/>
      </p:nvGrpSpPr>
      <p:grpSpPr>
        <a:xfrm>
          <a:off x="0" y="0"/>
          <a:ext cx="0" cy="0"/>
          <a:chOff x="0" y="0"/>
          <a:chExt cx="0" cy="0"/>
        </a:xfrm>
      </p:grpSpPr>
      <p:sp>
        <p:nvSpPr>
          <p:cNvPr id="402" name="Google Shape;402;p51"/>
          <p:cNvSpPr/>
          <p:nvPr/>
        </p:nvSpPr>
        <p:spPr>
          <a:xfrm>
            <a:off x="228600" y="223625"/>
            <a:ext cx="4825200" cy="4437900"/>
          </a:xfrm>
          <a:prstGeom prst="roundRect">
            <a:avLst>
              <a:gd fmla="val 9454"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3" name="Google Shape;403;p51"/>
          <p:cNvSpPr/>
          <p:nvPr/>
        </p:nvSpPr>
        <p:spPr>
          <a:xfrm>
            <a:off x="5188325" y="223625"/>
            <a:ext cx="3727200" cy="4437900"/>
          </a:xfrm>
          <a:prstGeom prst="roundRect">
            <a:avLst>
              <a:gd fmla="val 9454"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4" name="Google Shape;404;p51"/>
          <p:cNvSpPr txBox="1"/>
          <p:nvPr>
            <p:ph type="title"/>
          </p:nvPr>
        </p:nvSpPr>
        <p:spPr>
          <a:xfrm>
            <a:off x="476409" y="3845757"/>
            <a:ext cx="2638500" cy="801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405" name="Google Shape;405;p51"/>
          <p:cNvSpPr txBox="1"/>
          <p:nvPr>
            <p:ph idx="2" type="title"/>
          </p:nvPr>
        </p:nvSpPr>
        <p:spPr>
          <a:xfrm>
            <a:off x="5382375" y="3845757"/>
            <a:ext cx="2110200" cy="665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406" name="Google Shape;406;p51"/>
          <p:cNvSpPr txBox="1"/>
          <p:nvPr>
            <p:ph idx="1" type="body"/>
          </p:nvPr>
        </p:nvSpPr>
        <p:spPr>
          <a:xfrm>
            <a:off x="476409" y="392594"/>
            <a:ext cx="4164300" cy="26085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407" name="Google Shape;407;p51"/>
          <p:cNvSpPr txBox="1"/>
          <p:nvPr>
            <p:ph idx="3" type="body"/>
          </p:nvPr>
        </p:nvSpPr>
        <p:spPr>
          <a:xfrm>
            <a:off x="5382375" y="392594"/>
            <a:ext cx="3419400" cy="26085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408" name="Google Shape;408;p51"/>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9" name="Google Shape;409;p51"/>
          <p:cNvSpPr txBox="1"/>
          <p:nvPr>
            <p:ph idx="4"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2pPr>
            <a:lvl3pPr lvl="2">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3pPr>
            <a:lvl4pPr lvl="3">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4pPr>
            <a:lvl5pPr lvl="4">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5pPr>
            <a:lvl6pPr lvl="5">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6pPr>
            <a:lvl7pPr lvl="6">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7pPr>
            <a:lvl8pPr lvl="7">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8pPr>
            <a:lvl9pPr lvl="8">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9pPr>
          </a:lstStyle>
          <a:p/>
        </p:txBody>
      </p:sp>
      <p:sp>
        <p:nvSpPr>
          <p:cNvPr id="410" name="Google Shape;410;p51"/>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s &amp; Cons" type="titleOnly">
  <p:cSld name="TITLE_ONLY">
    <p:bg>
      <p:bgPr>
        <a:solidFill>
          <a:schemeClr val="lt1"/>
        </a:solidFill>
      </p:bgPr>
    </p:bg>
    <p:spTree>
      <p:nvGrpSpPr>
        <p:cNvPr id="43" name="Shape 43"/>
        <p:cNvGrpSpPr/>
        <p:nvPr/>
      </p:nvGrpSpPr>
      <p:grpSpPr>
        <a:xfrm>
          <a:off x="0" y="0"/>
          <a:ext cx="0" cy="0"/>
          <a:chOff x="0" y="0"/>
          <a:chExt cx="0" cy="0"/>
        </a:xfrm>
      </p:grpSpPr>
      <p:sp>
        <p:nvSpPr>
          <p:cNvPr id="44" name="Google Shape;44;p6"/>
          <p:cNvSpPr/>
          <p:nvPr/>
        </p:nvSpPr>
        <p:spPr>
          <a:xfrm>
            <a:off x="228600" y="223625"/>
            <a:ext cx="4825200" cy="4437900"/>
          </a:xfrm>
          <a:prstGeom prst="roundRect">
            <a:avLst>
              <a:gd fmla="val 9454"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 name="Google Shape;45;p6"/>
          <p:cNvSpPr/>
          <p:nvPr/>
        </p:nvSpPr>
        <p:spPr>
          <a:xfrm>
            <a:off x="5188325" y="223625"/>
            <a:ext cx="3727200" cy="4437900"/>
          </a:xfrm>
          <a:prstGeom prst="roundRect">
            <a:avLst>
              <a:gd fmla="val 9454"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 name="Google Shape;46;p6"/>
          <p:cNvSpPr txBox="1"/>
          <p:nvPr>
            <p:ph type="title"/>
          </p:nvPr>
        </p:nvSpPr>
        <p:spPr>
          <a:xfrm>
            <a:off x="476409" y="3845757"/>
            <a:ext cx="2638500" cy="801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47" name="Google Shape;47;p6"/>
          <p:cNvSpPr txBox="1"/>
          <p:nvPr>
            <p:ph idx="2" type="title"/>
          </p:nvPr>
        </p:nvSpPr>
        <p:spPr>
          <a:xfrm>
            <a:off x="5382375" y="3845757"/>
            <a:ext cx="2110200" cy="665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48" name="Google Shape;48;p6"/>
          <p:cNvSpPr txBox="1"/>
          <p:nvPr>
            <p:ph idx="1" type="body"/>
          </p:nvPr>
        </p:nvSpPr>
        <p:spPr>
          <a:xfrm>
            <a:off x="476409" y="392594"/>
            <a:ext cx="4164300" cy="26085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49" name="Google Shape;49;p6"/>
          <p:cNvSpPr txBox="1"/>
          <p:nvPr>
            <p:ph idx="3" type="body"/>
          </p:nvPr>
        </p:nvSpPr>
        <p:spPr>
          <a:xfrm>
            <a:off x="5382375" y="392594"/>
            <a:ext cx="3419400" cy="26085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50" name="Google Shape;50;p6"/>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 name="Google Shape;51;p6"/>
          <p:cNvSpPr txBox="1"/>
          <p:nvPr>
            <p:ph idx="4"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2pPr>
            <a:lvl3pPr lvl="2">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3pPr>
            <a:lvl4pPr lvl="3">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4pPr>
            <a:lvl5pPr lvl="4">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5pPr>
            <a:lvl6pPr lvl="5">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6pPr>
            <a:lvl7pPr lvl="6">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7pPr>
            <a:lvl8pPr lvl="7">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8pPr>
            <a:lvl9pPr lvl="8">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9pPr>
          </a:lstStyle>
          <a:p/>
        </p:txBody>
      </p:sp>
      <p:sp>
        <p:nvSpPr>
          <p:cNvPr id="52" name="Google Shape;52;p6"/>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ing Strategy">
  <p:cSld name="ONE_COLUMN_TEXT">
    <p:bg>
      <p:bgPr>
        <a:solidFill>
          <a:schemeClr val="lt1"/>
        </a:solidFill>
      </p:bgPr>
    </p:bg>
    <p:spTree>
      <p:nvGrpSpPr>
        <p:cNvPr id="411" name="Shape 411"/>
        <p:cNvGrpSpPr/>
        <p:nvPr/>
      </p:nvGrpSpPr>
      <p:grpSpPr>
        <a:xfrm>
          <a:off x="0" y="0"/>
          <a:ext cx="0" cy="0"/>
          <a:chOff x="0" y="0"/>
          <a:chExt cx="0" cy="0"/>
        </a:xfrm>
      </p:grpSpPr>
      <p:sp>
        <p:nvSpPr>
          <p:cNvPr id="412" name="Google Shape;412;p52"/>
          <p:cNvSpPr/>
          <p:nvPr/>
        </p:nvSpPr>
        <p:spPr>
          <a:xfrm>
            <a:off x="228600" y="223625"/>
            <a:ext cx="4238100" cy="4423500"/>
          </a:xfrm>
          <a:prstGeom prst="roundRect">
            <a:avLst>
              <a:gd fmla="val 5974"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3" name="Google Shape;413;p52"/>
          <p:cNvSpPr/>
          <p:nvPr/>
        </p:nvSpPr>
        <p:spPr>
          <a:xfrm>
            <a:off x="4636327" y="223652"/>
            <a:ext cx="4279200" cy="915900"/>
          </a:xfrm>
          <a:prstGeom prst="roundRect">
            <a:avLst>
              <a:gd fmla="val 19759"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4" name="Google Shape;414;p52"/>
          <p:cNvSpPr/>
          <p:nvPr/>
        </p:nvSpPr>
        <p:spPr>
          <a:xfrm>
            <a:off x="4636325" y="1307410"/>
            <a:ext cx="4279200" cy="2371800"/>
          </a:xfrm>
          <a:prstGeom prst="roundRect">
            <a:avLst>
              <a:gd fmla="val 11988"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5" name="Google Shape;415;p52"/>
          <p:cNvSpPr/>
          <p:nvPr/>
        </p:nvSpPr>
        <p:spPr>
          <a:xfrm>
            <a:off x="4636327" y="3846769"/>
            <a:ext cx="4279200" cy="800400"/>
          </a:xfrm>
          <a:prstGeom prst="roundRect">
            <a:avLst>
              <a:gd fmla="val 19759"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6" name="Google Shape;416;p52"/>
          <p:cNvSpPr txBox="1"/>
          <p:nvPr>
            <p:ph type="title"/>
          </p:nvPr>
        </p:nvSpPr>
        <p:spPr>
          <a:xfrm>
            <a:off x="299276" y="3595975"/>
            <a:ext cx="3630000" cy="915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7" name="Google Shape;417;p52"/>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8" name="Google Shape;418;p52"/>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2pPr>
            <a:lvl3pPr lvl="2">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3pPr>
            <a:lvl4pPr lvl="3">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4pPr>
            <a:lvl5pPr lvl="4">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5pPr>
            <a:lvl6pPr lvl="5">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6pPr>
            <a:lvl7pPr lvl="6">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7pPr>
            <a:lvl8pPr lvl="7">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8pPr>
            <a:lvl9pPr lvl="8">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9pPr>
          </a:lstStyle>
          <a:p/>
        </p:txBody>
      </p:sp>
      <p:sp>
        <p:nvSpPr>
          <p:cNvPr id="419" name="Google Shape;419;p52"/>
          <p:cNvSpPr txBox="1"/>
          <p:nvPr>
            <p:ph idx="2" type="subTitle"/>
          </p:nvPr>
        </p:nvSpPr>
        <p:spPr>
          <a:xfrm>
            <a:off x="4762500" y="210875"/>
            <a:ext cx="586800" cy="915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Font typeface="Darker Grotesque"/>
              <a:buNone/>
              <a:defRPr sz="1800">
                <a:solidFill>
                  <a:schemeClr val="lt1"/>
                </a:solidFill>
              </a:defRPr>
            </a:lvl2pPr>
            <a:lvl3pPr lvl="2">
              <a:spcBef>
                <a:spcPts val="0"/>
              </a:spcBef>
              <a:spcAft>
                <a:spcPts val="0"/>
              </a:spcAft>
              <a:buClr>
                <a:schemeClr val="lt1"/>
              </a:buClr>
              <a:buSzPts val="1800"/>
              <a:buFont typeface="Darker Grotesque"/>
              <a:buNone/>
              <a:defRPr sz="1800">
                <a:solidFill>
                  <a:schemeClr val="lt1"/>
                </a:solidFill>
              </a:defRPr>
            </a:lvl3pPr>
            <a:lvl4pPr lvl="3">
              <a:spcBef>
                <a:spcPts val="0"/>
              </a:spcBef>
              <a:spcAft>
                <a:spcPts val="0"/>
              </a:spcAft>
              <a:buClr>
                <a:schemeClr val="lt1"/>
              </a:buClr>
              <a:buSzPts val="1800"/>
              <a:buFont typeface="Darker Grotesque"/>
              <a:buNone/>
              <a:defRPr sz="1800">
                <a:solidFill>
                  <a:schemeClr val="lt1"/>
                </a:solidFill>
              </a:defRPr>
            </a:lvl4pPr>
            <a:lvl5pPr lvl="4">
              <a:spcBef>
                <a:spcPts val="0"/>
              </a:spcBef>
              <a:spcAft>
                <a:spcPts val="0"/>
              </a:spcAft>
              <a:buClr>
                <a:schemeClr val="lt1"/>
              </a:buClr>
              <a:buSzPts val="1800"/>
              <a:buFont typeface="Darker Grotesque"/>
              <a:buNone/>
              <a:defRPr sz="1800">
                <a:solidFill>
                  <a:schemeClr val="lt1"/>
                </a:solidFill>
              </a:defRPr>
            </a:lvl5pPr>
            <a:lvl6pPr lvl="5">
              <a:spcBef>
                <a:spcPts val="0"/>
              </a:spcBef>
              <a:spcAft>
                <a:spcPts val="0"/>
              </a:spcAft>
              <a:buClr>
                <a:schemeClr val="lt1"/>
              </a:buClr>
              <a:buSzPts val="1800"/>
              <a:buFont typeface="Darker Grotesque"/>
              <a:buNone/>
              <a:defRPr sz="1800">
                <a:solidFill>
                  <a:schemeClr val="lt1"/>
                </a:solidFill>
              </a:defRPr>
            </a:lvl6pPr>
            <a:lvl7pPr lvl="6">
              <a:spcBef>
                <a:spcPts val="0"/>
              </a:spcBef>
              <a:spcAft>
                <a:spcPts val="0"/>
              </a:spcAft>
              <a:buClr>
                <a:schemeClr val="lt1"/>
              </a:buClr>
              <a:buSzPts val="1800"/>
              <a:buFont typeface="Darker Grotesque"/>
              <a:buNone/>
              <a:defRPr sz="1800">
                <a:solidFill>
                  <a:schemeClr val="lt1"/>
                </a:solidFill>
              </a:defRPr>
            </a:lvl7pPr>
            <a:lvl8pPr lvl="7">
              <a:spcBef>
                <a:spcPts val="0"/>
              </a:spcBef>
              <a:spcAft>
                <a:spcPts val="0"/>
              </a:spcAft>
              <a:buClr>
                <a:schemeClr val="lt1"/>
              </a:buClr>
              <a:buSzPts val="1800"/>
              <a:buFont typeface="Darker Grotesque"/>
              <a:buNone/>
              <a:defRPr sz="1800">
                <a:solidFill>
                  <a:schemeClr val="lt1"/>
                </a:solidFill>
              </a:defRPr>
            </a:lvl8pPr>
            <a:lvl9pPr lvl="8">
              <a:spcBef>
                <a:spcPts val="0"/>
              </a:spcBef>
              <a:spcAft>
                <a:spcPts val="0"/>
              </a:spcAft>
              <a:buClr>
                <a:schemeClr val="lt1"/>
              </a:buClr>
              <a:buSzPts val="1800"/>
              <a:buFont typeface="Darker Grotesque"/>
              <a:buNone/>
              <a:defRPr sz="1800">
                <a:solidFill>
                  <a:schemeClr val="lt1"/>
                </a:solidFill>
              </a:defRPr>
            </a:lvl9pPr>
          </a:lstStyle>
          <a:p/>
        </p:txBody>
      </p:sp>
      <p:sp>
        <p:nvSpPr>
          <p:cNvPr id="420" name="Google Shape;420;p52"/>
          <p:cNvSpPr txBox="1"/>
          <p:nvPr>
            <p:ph idx="3" type="subTitle"/>
          </p:nvPr>
        </p:nvSpPr>
        <p:spPr>
          <a:xfrm>
            <a:off x="4762500" y="1307425"/>
            <a:ext cx="586800" cy="2371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Font typeface="Darker Grotesque"/>
              <a:buNone/>
              <a:defRPr sz="1800">
                <a:solidFill>
                  <a:schemeClr val="lt1"/>
                </a:solidFill>
              </a:defRPr>
            </a:lvl2pPr>
            <a:lvl3pPr lvl="2">
              <a:spcBef>
                <a:spcPts val="0"/>
              </a:spcBef>
              <a:spcAft>
                <a:spcPts val="0"/>
              </a:spcAft>
              <a:buClr>
                <a:schemeClr val="lt1"/>
              </a:buClr>
              <a:buSzPts val="1800"/>
              <a:buFont typeface="Darker Grotesque"/>
              <a:buNone/>
              <a:defRPr sz="1800">
                <a:solidFill>
                  <a:schemeClr val="lt1"/>
                </a:solidFill>
              </a:defRPr>
            </a:lvl3pPr>
            <a:lvl4pPr lvl="3">
              <a:spcBef>
                <a:spcPts val="0"/>
              </a:spcBef>
              <a:spcAft>
                <a:spcPts val="0"/>
              </a:spcAft>
              <a:buClr>
                <a:schemeClr val="lt1"/>
              </a:buClr>
              <a:buSzPts val="1800"/>
              <a:buFont typeface="Darker Grotesque"/>
              <a:buNone/>
              <a:defRPr sz="1800">
                <a:solidFill>
                  <a:schemeClr val="lt1"/>
                </a:solidFill>
              </a:defRPr>
            </a:lvl4pPr>
            <a:lvl5pPr lvl="4">
              <a:spcBef>
                <a:spcPts val="0"/>
              </a:spcBef>
              <a:spcAft>
                <a:spcPts val="0"/>
              </a:spcAft>
              <a:buClr>
                <a:schemeClr val="lt1"/>
              </a:buClr>
              <a:buSzPts val="1800"/>
              <a:buFont typeface="Darker Grotesque"/>
              <a:buNone/>
              <a:defRPr sz="1800">
                <a:solidFill>
                  <a:schemeClr val="lt1"/>
                </a:solidFill>
              </a:defRPr>
            </a:lvl5pPr>
            <a:lvl6pPr lvl="5">
              <a:spcBef>
                <a:spcPts val="0"/>
              </a:spcBef>
              <a:spcAft>
                <a:spcPts val="0"/>
              </a:spcAft>
              <a:buClr>
                <a:schemeClr val="lt1"/>
              </a:buClr>
              <a:buSzPts val="1800"/>
              <a:buFont typeface="Darker Grotesque"/>
              <a:buNone/>
              <a:defRPr sz="1800">
                <a:solidFill>
                  <a:schemeClr val="lt1"/>
                </a:solidFill>
              </a:defRPr>
            </a:lvl6pPr>
            <a:lvl7pPr lvl="6">
              <a:spcBef>
                <a:spcPts val="0"/>
              </a:spcBef>
              <a:spcAft>
                <a:spcPts val="0"/>
              </a:spcAft>
              <a:buClr>
                <a:schemeClr val="lt1"/>
              </a:buClr>
              <a:buSzPts val="1800"/>
              <a:buFont typeface="Darker Grotesque"/>
              <a:buNone/>
              <a:defRPr sz="1800">
                <a:solidFill>
                  <a:schemeClr val="lt1"/>
                </a:solidFill>
              </a:defRPr>
            </a:lvl7pPr>
            <a:lvl8pPr lvl="7">
              <a:spcBef>
                <a:spcPts val="0"/>
              </a:spcBef>
              <a:spcAft>
                <a:spcPts val="0"/>
              </a:spcAft>
              <a:buClr>
                <a:schemeClr val="lt1"/>
              </a:buClr>
              <a:buSzPts val="1800"/>
              <a:buFont typeface="Darker Grotesque"/>
              <a:buNone/>
              <a:defRPr sz="1800">
                <a:solidFill>
                  <a:schemeClr val="lt1"/>
                </a:solidFill>
              </a:defRPr>
            </a:lvl8pPr>
            <a:lvl9pPr lvl="8">
              <a:spcBef>
                <a:spcPts val="0"/>
              </a:spcBef>
              <a:spcAft>
                <a:spcPts val="0"/>
              </a:spcAft>
              <a:buClr>
                <a:schemeClr val="lt1"/>
              </a:buClr>
              <a:buSzPts val="1800"/>
              <a:buFont typeface="Darker Grotesque"/>
              <a:buNone/>
              <a:defRPr sz="1800">
                <a:solidFill>
                  <a:schemeClr val="lt1"/>
                </a:solidFill>
              </a:defRPr>
            </a:lvl9pPr>
          </a:lstStyle>
          <a:p/>
        </p:txBody>
      </p:sp>
      <p:sp>
        <p:nvSpPr>
          <p:cNvPr id="421" name="Google Shape;421;p52"/>
          <p:cNvSpPr txBox="1"/>
          <p:nvPr>
            <p:ph idx="4" type="subTitle"/>
          </p:nvPr>
        </p:nvSpPr>
        <p:spPr>
          <a:xfrm>
            <a:off x="4762500" y="3846775"/>
            <a:ext cx="586800" cy="800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Font typeface="Darker Grotesque"/>
              <a:buNone/>
              <a:defRPr sz="1800">
                <a:solidFill>
                  <a:schemeClr val="lt1"/>
                </a:solidFill>
              </a:defRPr>
            </a:lvl2pPr>
            <a:lvl3pPr lvl="2">
              <a:spcBef>
                <a:spcPts val="0"/>
              </a:spcBef>
              <a:spcAft>
                <a:spcPts val="0"/>
              </a:spcAft>
              <a:buClr>
                <a:schemeClr val="lt1"/>
              </a:buClr>
              <a:buSzPts val="1800"/>
              <a:buFont typeface="Darker Grotesque"/>
              <a:buNone/>
              <a:defRPr sz="1800">
                <a:solidFill>
                  <a:schemeClr val="lt1"/>
                </a:solidFill>
              </a:defRPr>
            </a:lvl3pPr>
            <a:lvl4pPr lvl="3">
              <a:spcBef>
                <a:spcPts val="0"/>
              </a:spcBef>
              <a:spcAft>
                <a:spcPts val="0"/>
              </a:spcAft>
              <a:buClr>
                <a:schemeClr val="lt1"/>
              </a:buClr>
              <a:buSzPts val="1800"/>
              <a:buFont typeface="Darker Grotesque"/>
              <a:buNone/>
              <a:defRPr sz="1800">
                <a:solidFill>
                  <a:schemeClr val="lt1"/>
                </a:solidFill>
              </a:defRPr>
            </a:lvl4pPr>
            <a:lvl5pPr lvl="4">
              <a:spcBef>
                <a:spcPts val="0"/>
              </a:spcBef>
              <a:spcAft>
                <a:spcPts val="0"/>
              </a:spcAft>
              <a:buClr>
                <a:schemeClr val="lt1"/>
              </a:buClr>
              <a:buSzPts val="1800"/>
              <a:buFont typeface="Darker Grotesque"/>
              <a:buNone/>
              <a:defRPr sz="1800">
                <a:solidFill>
                  <a:schemeClr val="lt1"/>
                </a:solidFill>
              </a:defRPr>
            </a:lvl5pPr>
            <a:lvl6pPr lvl="5">
              <a:spcBef>
                <a:spcPts val="0"/>
              </a:spcBef>
              <a:spcAft>
                <a:spcPts val="0"/>
              </a:spcAft>
              <a:buClr>
                <a:schemeClr val="lt1"/>
              </a:buClr>
              <a:buSzPts val="1800"/>
              <a:buFont typeface="Darker Grotesque"/>
              <a:buNone/>
              <a:defRPr sz="1800">
                <a:solidFill>
                  <a:schemeClr val="lt1"/>
                </a:solidFill>
              </a:defRPr>
            </a:lvl6pPr>
            <a:lvl7pPr lvl="6">
              <a:spcBef>
                <a:spcPts val="0"/>
              </a:spcBef>
              <a:spcAft>
                <a:spcPts val="0"/>
              </a:spcAft>
              <a:buClr>
                <a:schemeClr val="lt1"/>
              </a:buClr>
              <a:buSzPts val="1800"/>
              <a:buFont typeface="Darker Grotesque"/>
              <a:buNone/>
              <a:defRPr sz="1800">
                <a:solidFill>
                  <a:schemeClr val="lt1"/>
                </a:solidFill>
              </a:defRPr>
            </a:lvl7pPr>
            <a:lvl8pPr lvl="7">
              <a:spcBef>
                <a:spcPts val="0"/>
              </a:spcBef>
              <a:spcAft>
                <a:spcPts val="0"/>
              </a:spcAft>
              <a:buClr>
                <a:schemeClr val="lt1"/>
              </a:buClr>
              <a:buSzPts val="1800"/>
              <a:buFont typeface="Darker Grotesque"/>
              <a:buNone/>
              <a:defRPr sz="1800">
                <a:solidFill>
                  <a:schemeClr val="lt1"/>
                </a:solidFill>
              </a:defRPr>
            </a:lvl8pPr>
            <a:lvl9pPr lvl="8">
              <a:spcBef>
                <a:spcPts val="0"/>
              </a:spcBef>
              <a:spcAft>
                <a:spcPts val="0"/>
              </a:spcAft>
              <a:buClr>
                <a:schemeClr val="lt1"/>
              </a:buClr>
              <a:buSzPts val="1800"/>
              <a:buFont typeface="Darker Grotesque"/>
              <a:buNone/>
              <a:defRPr sz="1800">
                <a:solidFill>
                  <a:schemeClr val="lt1"/>
                </a:solidFill>
              </a:defRPr>
            </a:lvl9pPr>
          </a:lstStyle>
          <a:p/>
        </p:txBody>
      </p:sp>
      <p:sp>
        <p:nvSpPr>
          <p:cNvPr id="422" name="Google Shape;422;p52"/>
          <p:cNvSpPr txBox="1"/>
          <p:nvPr>
            <p:ph idx="5" type="body"/>
          </p:nvPr>
        </p:nvSpPr>
        <p:spPr>
          <a:xfrm>
            <a:off x="5922019" y="223650"/>
            <a:ext cx="2922300" cy="9159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423" name="Google Shape;423;p52"/>
          <p:cNvSpPr txBox="1"/>
          <p:nvPr>
            <p:ph idx="6" type="body"/>
          </p:nvPr>
        </p:nvSpPr>
        <p:spPr>
          <a:xfrm>
            <a:off x="5922019" y="1307400"/>
            <a:ext cx="2922300" cy="23718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424" name="Google Shape;424;p52"/>
          <p:cNvSpPr txBox="1"/>
          <p:nvPr>
            <p:ph idx="7" type="body"/>
          </p:nvPr>
        </p:nvSpPr>
        <p:spPr>
          <a:xfrm>
            <a:off x="5922019" y="3846775"/>
            <a:ext cx="2922300" cy="8004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425" name="Google Shape;425;p52"/>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s">
  <p:cSld name="CUSTOM">
    <p:spTree>
      <p:nvGrpSpPr>
        <p:cNvPr id="426" name="Shape 426"/>
        <p:cNvGrpSpPr/>
        <p:nvPr/>
      </p:nvGrpSpPr>
      <p:grpSpPr>
        <a:xfrm>
          <a:off x="0" y="0"/>
          <a:ext cx="0" cy="0"/>
          <a:chOff x="0" y="0"/>
          <a:chExt cx="0" cy="0"/>
        </a:xfrm>
      </p:grpSpPr>
      <p:sp>
        <p:nvSpPr>
          <p:cNvPr id="427" name="Google Shape;427;p53"/>
          <p:cNvSpPr/>
          <p:nvPr/>
        </p:nvSpPr>
        <p:spPr>
          <a:xfrm>
            <a:off x="228625" y="223625"/>
            <a:ext cx="8686800" cy="1180200"/>
          </a:xfrm>
          <a:prstGeom prst="roundRect">
            <a:avLst>
              <a:gd fmla="val 18213"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8" name="Google Shape;428;p53"/>
          <p:cNvSpPr/>
          <p:nvPr>
            <p:ph idx="2" type="pic"/>
          </p:nvPr>
        </p:nvSpPr>
        <p:spPr>
          <a:xfrm>
            <a:off x="228375" y="1508150"/>
            <a:ext cx="2082900" cy="3138900"/>
          </a:xfrm>
          <a:prstGeom prst="roundRect">
            <a:avLst>
              <a:gd fmla="val 16667" name="adj"/>
            </a:avLst>
          </a:prstGeom>
          <a:noFill/>
          <a:ln>
            <a:noFill/>
          </a:ln>
        </p:spPr>
      </p:sp>
      <p:sp>
        <p:nvSpPr>
          <p:cNvPr id="429" name="Google Shape;429;p53"/>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0" name="Google Shape;430;p53"/>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431" name="Google Shape;431;p53"/>
          <p:cNvSpPr txBox="1"/>
          <p:nvPr>
            <p:ph type="title"/>
          </p:nvPr>
        </p:nvSpPr>
        <p:spPr>
          <a:xfrm>
            <a:off x="342900" y="269025"/>
            <a:ext cx="3457200" cy="8505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2" name="Google Shape;432;p53"/>
          <p:cNvSpPr txBox="1"/>
          <p:nvPr>
            <p:ph idx="3" type="body"/>
          </p:nvPr>
        </p:nvSpPr>
        <p:spPr>
          <a:xfrm>
            <a:off x="3920125" y="269025"/>
            <a:ext cx="4167300" cy="7488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33" name="Google Shape;433;p53"/>
          <p:cNvSpPr/>
          <p:nvPr>
            <p:ph idx="4" type="pic"/>
          </p:nvPr>
        </p:nvSpPr>
        <p:spPr>
          <a:xfrm>
            <a:off x="2431158" y="1508150"/>
            <a:ext cx="2082900" cy="3138900"/>
          </a:xfrm>
          <a:prstGeom prst="roundRect">
            <a:avLst>
              <a:gd fmla="val 16667" name="adj"/>
            </a:avLst>
          </a:prstGeom>
          <a:noFill/>
          <a:ln>
            <a:noFill/>
          </a:ln>
        </p:spPr>
      </p:sp>
      <p:sp>
        <p:nvSpPr>
          <p:cNvPr id="434" name="Google Shape;434;p53"/>
          <p:cNvSpPr/>
          <p:nvPr>
            <p:ph idx="5" type="pic"/>
          </p:nvPr>
        </p:nvSpPr>
        <p:spPr>
          <a:xfrm>
            <a:off x="4633942" y="1508150"/>
            <a:ext cx="2082900" cy="3138900"/>
          </a:xfrm>
          <a:prstGeom prst="roundRect">
            <a:avLst>
              <a:gd fmla="val 16667" name="adj"/>
            </a:avLst>
          </a:prstGeom>
          <a:noFill/>
          <a:ln>
            <a:noFill/>
          </a:ln>
        </p:spPr>
      </p:sp>
      <p:sp>
        <p:nvSpPr>
          <p:cNvPr id="435" name="Google Shape;435;p53"/>
          <p:cNvSpPr/>
          <p:nvPr>
            <p:ph idx="6" type="pic"/>
          </p:nvPr>
        </p:nvSpPr>
        <p:spPr>
          <a:xfrm>
            <a:off x="6836725" y="1508150"/>
            <a:ext cx="2082900" cy="3138900"/>
          </a:xfrm>
          <a:prstGeom prst="roundRect">
            <a:avLst>
              <a:gd fmla="val 16667" name="adj"/>
            </a:avLst>
          </a:prstGeom>
          <a:noFill/>
          <a:ln>
            <a:noFill/>
          </a:ln>
        </p:spPr>
      </p:sp>
      <p:sp>
        <p:nvSpPr>
          <p:cNvPr id="436" name="Google Shape;436;p53"/>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Info">
  <p:cSld name="CUSTOM_1_1">
    <p:spTree>
      <p:nvGrpSpPr>
        <p:cNvPr id="437" name="Shape 437"/>
        <p:cNvGrpSpPr/>
        <p:nvPr/>
      </p:nvGrpSpPr>
      <p:grpSpPr>
        <a:xfrm>
          <a:off x="0" y="0"/>
          <a:ext cx="0" cy="0"/>
          <a:chOff x="0" y="0"/>
          <a:chExt cx="0" cy="0"/>
        </a:xfrm>
      </p:grpSpPr>
      <p:sp>
        <p:nvSpPr>
          <p:cNvPr id="438" name="Google Shape;438;p54"/>
          <p:cNvSpPr/>
          <p:nvPr/>
        </p:nvSpPr>
        <p:spPr>
          <a:xfrm>
            <a:off x="228600" y="223675"/>
            <a:ext cx="2862900" cy="3144600"/>
          </a:xfrm>
          <a:prstGeom prst="roundRect">
            <a:avLst>
              <a:gd fmla="val 728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39" name="Google Shape;439;p54"/>
          <p:cNvSpPr/>
          <p:nvPr/>
        </p:nvSpPr>
        <p:spPr>
          <a:xfrm>
            <a:off x="228625" y="3466850"/>
            <a:ext cx="8686800" cy="1180200"/>
          </a:xfrm>
          <a:prstGeom prst="roundRect">
            <a:avLst>
              <a:gd fmla="val 11763"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0" name="Google Shape;440;p54"/>
          <p:cNvSpPr txBox="1"/>
          <p:nvPr>
            <p:ph type="title"/>
          </p:nvPr>
        </p:nvSpPr>
        <p:spPr>
          <a:xfrm>
            <a:off x="342900" y="3512250"/>
            <a:ext cx="3457200" cy="8505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1" name="Google Shape;441;p54"/>
          <p:cNvSpPr txBox="1"/>
          <p:nvPr>
            <p:ph idx="1" type="body"/>
          </p:nvPr>
        </p:nvSpPr>
        <p:spPr>
          <a:xfrm>
            <a:off x="3920125" y="3512250"/>
            <a:ext cx="4167300" cy="7488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42" name="Google Shape;442;p54"/>
          <p:cNvSpPr/>
          <p:nvPr/>
        </p:nvSpPr>
        <p:spPr>
          <a:xfrm>
            <a:off x="3203200" y="223675"/>
            <a:ext cx="2740500" cy="3144600"/>
          </a:xfrm>
          <a:prstGeom prst="roundRect">
            <a:avLst>
              <a:gd fmla="val 728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43" name="Google Shape;443;p54"/>
          <p:cNvSpPr/>
          <p:nvPr/>
        </p:nvSpPr>
        <p:spPr>
          <a:xfrm>
            <a:off x="6057900" y="223675"/>
            <a:ext cx="2866200" cy="3144600"/>
          </a:xfrm>
          <a:prstGeom prst="roundRect">
            <a:avLst>
              <a:gd fmla="val 728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44" name="Google Shape;444;p54"/>
          <p:cNvSpPr txBox="1"/>
          <p:nvPr>
            <p:ph idx="2" type="body"/>
          </p:nvPr>
        </p:nvSpPr>
        <p:spPr>
          <a:xfrm>
            <a:off x="228550" y="1647025"/>
            <a:ext cx="2862900" cy="1624500"/>
          </a:xfrm>
          <a:prstGeom prst="rect">
            <a:avLst/>
          </a:prstGeom>
        </p:spPr>
        <p:txBody>
          <a:bodyPr anchorCtr="0" anchor="b"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445" name="Google Shape;445;p54"/>
          <p:cNvSpPr txBox="1"/>
          <p:nvPr>
            <p:ph idx="3" type="body"/>
          </p:nvPr>
        </p:nvSpPr>
        <p:spPr>
          <a:xfrm>
            <a:off x="3205675" y="1647025"/>
            <a:ext cx="2740500" cy="1624500"/>
          </a:xfrm>
          <a:prstGeom prst="rect">
            <a:avLst/>
          </a:prstGeom>
        </p:spPr>
        <p:txBody>
          <a:bodyPr anchorCtr="0" anchor="b"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446" name="Google Shape;446;p54"/>
          <p:cNvSpPr txBox="1"/>
          <p:nvPr>
            <p:ph idx="4" type="body"/>
          </p:nvPr>
        </p:nvSpPr>
        <p:spPr>
          <a:xfrm>
            <a:off x="6052500" y="1647025"/>
            <a:ext cx="2862900" cy="1624500"/>
          </a:xfrm>
          <a:prstGeom prst="rect">
            <a:avLst/>
          </a:prstGeom>
        </p:spPr>
        <p:txBody>
          <a:bodyPr anchorCtr="0" anchor="b"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447" name="Google Shape;447;p54"/>
          <p:cNvSpPr txBox="1"/>
          <p:nvPr>
            <p:ph idx="5" type="subTitle"/>
          </p:nvPr>
        </p:nvSpPr>
        <p:spPr>
          <a:xfrm>
            <a:off x="291900" y="267300"/>
            <a:ext cx="2419800" cy="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448" name="Google Shape;448;p54"/>
          <p:cNvSpPr txBox="1"/>
          <p:nvPr>
            <p:ph idx="6" type="subTitle"/>
          </p:nvPr>
        </p:nvSpPr>
        <p:spPr>
          <a:xfrm>
            <a:off x="3266546" y="267300"/>
            <a:ext cx="2318400" cy="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449" name="Google Shape;449;p54"/>
          <p:cNvSpPr txBox="1"/>
          <p:nvPr>
            <p:ph idx="7" type="subTitle"/>
          </p:nvPr>
        </p:nvSpPr>
        <p:spPr>
          <a:xfrm>
            <a:off x="6127250" y="267300"/>
            <a:ext cx="2419800" cy="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450" name="Google Shape;450;p54"/>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1" name="Google Shape;451;p54"/>
          <p:cNvSpPr txBox="1"/>
          <p:nvPr>
            <p:ph idx="8"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452" name="Google Shape;452;p54"/>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portunities">
  <p:cSld name="CUSTOM_11">
    <p:spTree>
      <p:nvGrpSpPr>
        <p:cNvPr id="453" name="Shape 453"/>
        <p:cNvGrpSpPr/>
        <p:nvPr/>
      </p:nvGrpSpPr>
      <p:grpSpPr>
        <a:xfrm>
          <a:off x="0" y="0"/>
          <a:ext cx="0" cy="0"/>
          <a:chOff x="0" y="0"/>
          <a:chExt cx="0" cy="0"/>
        </a:xfrm>
      </p:grpSpPr>
      <p:sp>
        <p:nvSpPr>
          <p:cNvPr id="454" name="Google Shape;454;p55"/>
          <p:cNvSpPr/>
          <p:nvPr/>
        </p:nvSpPr>
        <p:spPr>
          <a:xfrm>
            <a:off x="219700" y="1502438"/>
            <a:ext cx="2862900" cy="3144600"/>
          </a:xfrm>
          <a:prstGeom prst="roundRect">
            <a:avLst>
              <a:gd fmla="val 728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55" name="Google Shape;455;p55"/>
          <p:cNvSpPr/>
          <p:nvPr/>
        </p:nvSpPr>
        <p:spPr>
          <a:xfrm>
            <a:off x="228625" y="223625"/>
            <a:ext cx="8686800" cy="1180200"/>
          </a:xfrm>
          <a:prstGeom prst="roundRect">
            <a:avLst>
              <a:gd fmla="val 11763"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6" name="Google Shape;456;p55"/>
          <p:cNvSpPr txBox="1"/>
          <p:nvPr>
            <p:ph type="title"/>
          </p:nvPr>
        </p:nvSpPr>
        <p:spPr>
          <a:xfrm>
            <a:off x="342900" y="269025"/>
            <a:ext cx="4291800" cy="8505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7" name="Google Shape;457;p55"/>
          <p:cNvSpPr txBox="1"/>
          <p:nvPr>
            <p:ph idx="1" type="body"/>
          </p:nvPr>
        </p:nvSpPr>
        <p:spPr>
          <a:xfrm>
            <a:off x="5349150" y="269025"/>
            <a:ext cx="3457500" cy="7488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58" name="Google Shape;458;p55"/>
          <p:cNvSpPr/>
          <p:nvPr/>
        </p:nvSpPr>
        <p:spPr>
          <a:xfrm>
            <a:off x="3194300" y="1502438"/>
            <a:ext cx="2740500" cy="3144600"/>
          </a:xfrm>
          <a:prstGeom prst="roundRect">
            <a:avLst>
              <a:gd fmla="val 728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59" name="Google Shape;459;p55"/>
          <p:cNvSpPr/>
          <p:nvPr/>
        </p:nvSpPr>
        <p:spPr>
          <a:xfrm>
            <a:off x="6049000" y="1502438"/>
            <a:ext cx="2866200" cy="3144600"/>
          </a:xfrm>
          <a:prstGeom prst="roundRect">
            <a:avLst>
              <a:gd fmla="val 728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60" name="Google Shape;460;p55"/>
          <p:cNvSpPr txBox="1"/>
          <p:nvPr>
            <p:ph idx="2" type="body"/>
          </p:nvPr>
        </p:nvSpPr>
        <p:spPr>
          <a:xfrm>
            <a:off x="219650" y="2925788"/>
            <a:ext cx="2862900" cy="1624500"/>
          </a:xfrm>
          <a:prstGeom prst="rect">
            <a:avLst/>
          </a:prstGeom>
        </p:spPr>
        <p:txBody>
          <a:bodyPr anchorCtr="0" anchor="b"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461" name="Google Shape;461;p55"/>
          <p:cNvSpPr txBox="1"/>
          <p:nvPr>
            <p:ph idx="3" type="body"/>
          </p:nvPr>
        </p:nvSpPr>
        <p:spPr>
          <a:xfrm>
            <a:off x="3196775" y="2925788"/>
            <a:ext cx="2740500" cy="1624500"/>
          </a:xfrm>
          <a:prstGeom prst="rect">
            <a:avLst/>
          </a:prstGeom>
        </p:spPr>
        <p:txBody>
          <a:bodyPr anchorCtr="0" anchor="b"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462" name="Google Shape;462;p55"/>
          <p:cNvSpPr txBox="1"/>
          <p:nvPr>
            <p:ph idx="4" type="body"/>
          </p:nvPr>
        </p:nvSpPr>
        <p:spPr>
          <a:xfrm>
            <a:off x="6043600" y="2925788"/>
            <a:ext cx="2862900" cy="1624500"/>
          </a:xfrm>
          <a:prstGeom prst="rect">
            <a:avLst/>
          </a:prstGeom>
        </p:spPr>
        <p:txBody>
          <a:bodyPr anchorCtr="0" anchor="b"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463" name="Google Shape;463;p55"/>
          <p:cNvSpPr txBox="1"/>
          <p:nvPr>
            <p:ph idx="5" type="subTitle"/>
          </p:nvPr>
        </p:nvSpPr>
        <p:spPr>
          <a:xfrm>
            <a:off x="283000" y="1546063"/>
            <a:ext cx="2419800" cy="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464" name="Google Shape;464;p55"/>
          <p:cNvSpPr txBox="1"/>
          <p:nvPr>
            <p:ph idx="6" type="subTitle"/>
          </p:nvPr>
        </p:nvSpPr>
        <p:spPr>
          <a:xfrm>
            <a:off x="3257646" y="1546063"/>
            <a:ext cx="2318400" cy="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465" name="Google Shape;465;p55"/>
          <p:cNvSpPr txBox="1"/>
          <p:nvPr>
            <p:ph idx="7" type="subTitle"/>
          </p:nvPr>
        </p:nvSpPr>
        <p:spPr>
          <a:xfrm>
            <a:off x="6118350" y="1546063"/>
            <a:ext cx="2419800" cy="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466" name="Google Shape;466;p55"/>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7" name="Google Shape;467;p55"/>
          <p:cNvSpPr txBox="1"/>
          <p:nvPr>
            <p:ph idx="8"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468" name="Google Shape;468;p55"/>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Analysis">
  <p:cSld name="CUSTOM_13">
    <p:spTree>
      <p:nvGrpSpPr>
        <p:cNvPr id="469" name="Shape 469"/>
        <p:cNvGrpSpPr/>
        <p:nvPr/>
      </p:nvGrpSpPr>
      <p:grpSpPr>
        <a:xfrm>
          <a:off x="0" y="0"/>
          <a:ext cx="0" cy="0"/>
          <a:chOff x="0" y="0"/>
          <a:chExt cx="0" cy="0"/>
        </a:xfrm>
      </p:grpSpPr>
      <p:sp>
        <p:nvSpPr>
          <p:cNvPr id="470" name="Google Shape;470;p56"/>
          <p:cNvSpPr/>
          <p:nvPr/>
        </p:nvSpPr>
        <p:spPr>
          <a:xfrm>
            <a:off x="228625" y="223625"/>
            <a:ext cx="8686800" cy="1180200"/>
          </a:xfrm>
          <a:prstGeom prst="roundRect">
            <a:avLst>
              <a:gd fmla="val 11763"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1" name="Google Shape;471;p56"/>
          <p:cNvSpPr txBox="1"/>
          <p:nvPr>
            <p:ph type="title"/>
          </p:nvPr>
        </p:nvSpPr>
        <p:spPr>
          <a:xfrm>
            <a:off x="342900" y="269025"/>
            <a:ext cx="4291800" cy="8505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2" name="Google Shape;472;p56"/>
          <p:cNvSpPr txBox="1"/>
          <p:nvPr>
            <p:ph idx="1" type="body"/>
          </p:nvPr>
        </p:nvSpPr>
        <p:spPr>
          <a:xfrm>
            <a:off x="5349150" y="269025"/>
            <a:ext cx="3457500" cy="7488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73" name="Google Shape;473;p56"/>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4" name="Google Shape;474;p56"/>
          <p:cNvSpPr txBox="1"/>
          <p:nvPr>
            <p:ph idx="2"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475" name="Google Shape;475;p56"/>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dgeting plan">
  <p:cSld name="CUSTOM_14">
    <p:spTree>
      <p:nvGrpSpPr>
        <p:cNvPr id="476" name="Shape 476"/>
        <p:cNvGrpSpPr/>
        <p:nvPr/>
      </p:nvGrpSpPr>
      <p:grpSpPr>
        <a:xfrm>
          <a:off x="0" y="0"/>
          <a:ext cx="0" cy="0"/>
          <a:chOff x="0" y="0"/>
          <a:chExt cx="0" cy="0"/>
        </a:xfrm>
      </p:grpSpPr>
      <p:sp>
        <p:nvSpPr>
          <p:cNvPr id="477" name="Google Shape;477;p57"/>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8" name="Google Shape;478;p57"/>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479" name="Google Shape;479;p57"/>
          <p:cNvSpPr txBox="1"/>
          <p:nvPr>
            <p:ph type="title"/>
          </p:nvPr>
        </p:nvSpPr>
        <p:spPr>
          <a:xfrm>
            <a:off x="228600" y="223625"/>
            <a:ext cx="7978500" cy="3795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0" name="Google Shape;480;p57"/>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CUSTOM_1">
    <p:bg>
      <p:bgPr>
        <a:solidFill>
          <a:schemeClr val="accent1"/>
        </a:solidFill>
      </p:bgPr>
    </p:bg>
    <p:spTree>
      <p:nvGrpSpPr>
        <p:cNvPr id="481" name="Shape 481"/>
        <p:cNvGrpSpPr/>
        <p:nvPr/>
      </p:nvGrpSpPr>
      <p:grpSpPr>
        <a:xfrm>
          <a:off x="0" y="0"/>
          <a:ext cx="0" cy="0"/>
          <a:chOff x="0" y="0"/>
          <a:chExt cx="0" cy="0"/>
        </a:xfrm>
      </p:grpSpPr>
      <p:sp>
        <p:nvSpPr>
          <p:cNvPr id="482" name="Google Shape;482;p58"/>
          <p:cNvSpPr/>
          <p:nvPr/>
        </p:nvSpPr>
        <p:spPr>
          <a:xfrm>
            <a:off x="228600" y="223625"/>
            <a:ext cx="8686800" cy="1180200"/>
          </a:xfrm>
          <a:prstGeom prst="roundRect">
            <a:avLst>
              <a:gd fmla="val 11763"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3" name="Google Shape;483;p58"/>
          <p:cNvSpPr txBox="1"/>
          <p:nvPr>
            <p:ph type="title"/>
          </p:nvPr>
        </p:nvSpPr>
        <p:spPr>
          <a:xfrm>
            <a:off x="342900" y="269025"/>
            <a:ext cx="4141200" cy="1010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484" name="Google Shape;484;p58"/>
          <p:cNvSpPr/>
          <p:nvPr>
            <p:ph idx="2" type="pic"/>
          </p:nvPr>
        </p:nvSpPr>
        <p:spPr>
          <a:xfrm>
            <a:off x="228375" y="1508150"/>
            <a:ext cx="2082900" cy="3138900"/>
          </a:xfrm>
          <a:prstGeom prst="roundRect">
            <a:avLst>
              <a:gd fmla="val 16667" name="adj"/>
            </a:avLst>
          </a:prstGeom>
          <a:noFill/>
          <a:ln>
            <a:noFill/>
          </a:ln>
        </p:spPr>
      </p:sp>
      <p:sp>
        <p:nvSpPr>
          <p:cNvPr id="485" name="Google Shape;485;p58"/>
          <p:cNvSpPr/>
          <p:nvPr/>
        </p:nvSpPr>
        <p:spPr>
          <a:xfrm>
            <a:off x="228600" y="4820575"/>
            <a:ext cx="8686800" cy="188700"/>
          </a:xfrm>
          <a:prstGeom prst="roundRect">
            <a:avLst>
              <a:gd fmla="val 31123"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6" name="Google Shape;486;p58"/>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800"/>
              <a:buFont typeface="Archivo"/>
              <a:buNone/>
              <a:defRPr b="0" sz="800">
                <a:latin typeface="Archivo"/>
                <a:ea typeface="Archivo"/>
                <a:cs typeface="Archivo"/>
                <a:sym typeface="Archivo"/>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487" name="Google Shape;487;p58"/>
          <p:cNvSpPr/>
          <p:nvPr>
            <p:ph idx="3" type="pic"/>
          </p:nvPr>
        </p:nvSpPr>
        <p:spPr>
          <a:xfrm>
            <a:off x="2431158" y="1508150"/>
            <a:ext cx="2082900" cy="3138900"/>
          </a:xfrm>
          <a:prstGeom prst="roundRect">
            <a:avLst>
              <a:gd fmla="val 16667" name="adj"/>
            </a:avLst>
          </a:prstGeom>
          <a:noFill/>
          <a:ln>
            <a:noFill/>
          </a:ln>
        </p:spPr>
      </p:sp>
      <p:sp>
        <p:nvSpPr>
          <p:cNvPr id="488" name="Google Shape;488;p58"/>
          <p:cNvSpPr/>
          <p:nvPr>
            <p:ph idx="4" type="pic"/>
          </p:nvPr>
        </p:nvSpPr>
        <p:spPr>
          <a:xfrm>
            <a:off x="4633942" y="1508150"/>
            <a:ext cx="2082900" cy="3138900"/>
          </a:xfrm>
          <a:prstGeom prst="roundRect">
            <a:avLst>
              <a:gd fmla="val 16667" name="adj"/>
            </a:avLst>
          </a:prstGeom>
          <a:noFill/>
          <a:ln>
            <a:noFill/>
          </a:ln>
        </p:spPr>
      </p:sp>
      <p:sp>
        <p:nvSpPr>
          <p:cNvPr id="489" name="Google Shape;489;p58"/>
          <p:cNvSpPr/>
          <p:nvPr>
            <p:ph idx="5" type="pic"/>
          </p:nvPr>
        </p:nvSpPr>
        <p:spPr>
          <a:xfrm>
            <a:off x="6836725" y="1508150"/>
            <a:ext cx="2082900" cy="3138900"/>
          </a:xfrm>
          <a:prstGeom prst="roundRect">
            <a:avLst>
              <a:gd fmla="val 16667" name="adj"/>
            </a:avLst>
          </a:prstGeom>
          <a:noFill/>
          <a:ln>
            <a:noFill/>
          </a:ln>
        </p:spPr>
      </p:sp>
      <p:sp>
        <p:nvSpPr>
          <p:cNvPr id="490" name="Google Shape;490;p58"/>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dk1"/>
                </a:solidFill>
                <a:latin typeface="Archivo"/>
                <a:ea typeface="Archivo"/>
                <a:cs typeface="Archivo"/>
                <a:sym typeface="Archivo"/>
              </a:rPr>
              <a:t>‹#›</a:t>
            </a:fld>
            <a:endParaRPr sz="800">
              <a:solidFill>
                <a:schemeClr val="dk1"/>
              </a:solidFill>
              <a:latin typeface="Archivo"/>
              <a:ea typeface="Archivo"/>
              <a:cs typeface="Archivo"/>
              <a:sym typeface="Archivo"/>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get Market">
  <p:cSld name="CUSTOM_2">
    <p:spTree>
      <p:nvGrpSpPr>
        <p:cNvPr id="491" name="Shape 491"/>
        <p:cNvGrpSpPr/>
        <p:nvPr/>
      </p:nvGrpSpPr>
      <p:grpSpPr>
        <a:xfrm>
          <a:off x="0" y="0"/>
          <a:ext cx="0" cy="0"/>
          <a:chOff x="0" y="0"/>
          <a:chExt cx="0" cy="0"/>
        </a:xfrm>
      </p:grpSpPr>
      <p:sp>
        <p:nvSpPr>
          <p:cNvPr id="492" name="Google Shape;492;p59"/>
          <p:cNvSpPr/>
          <p:nvPr/>
        </p:nvSpPr>
        <p:spPr>
          <a:xfrm>
            <a:off x="228600" y="3378300"/>
            <a:ext cx="5000700" cy="1268700"/>
          </a:xfrm>
          <a:prstGeom prst="roundRect">
            <a:avLst>
              <a:gd fmla="val 14288"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3" name="Google Shape;493;p59"/>
          <p:cNvSpPr/>
          <p:nvPr/>
        </p:nvSpPr>
        <p:spPr>
          <a:xfrm>
            <a:off x="228600" y="223625"/>
            <a:ext cx="5000700" cy="924600"/>
          </a:xfrm>
          <a:prstGeom prst="roundRect">
            <a:avLst>
              <a:gd fmla="val 19759"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4" name="Google Shape;494;p59"/>
          <p:cNvSpPr/>
          <p:nvPr>
            <p:ph idx="2" type="pic"/>
          </p:nvPr>
        </p:nvSpPr>
        <p:spPr>
          <a:xfrm>
            <a:off x="5349150" y="223625"/>
            <a:ext cx="3566400" cy="4423500"/>
          </a:xfrm>
          <a:prstGeom prst="roundRect">
            <a:avLst>
              <a:gd fmla="val 16667" name="adj"/>
            </a:avLst>
          </a:prstGeom>
          <a:noFill/>
          <a:ln>
            <a:noFill/>
          </a:ln>
        </p:spPr>
      </p:sp>
      <p:sp>
        <p:nvSpPr>
          <p:cNvPr id="495" name="Google Shape;495;p59"/>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6" name="Google Shape;496;p59"/>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497" name="Google Shape;497;p59"/>
          <p:cNvSpPr/>
          <p:nvPr/>
        </p:nvSpPr>
        <p:spPr>
          <a:xfrm>
            <a:off x="228600" y="1275183"/>
            <a:ext cx="5000700" cy="924600"/>
          </a:xfrm>
          <a:prstGeom prst="roundRect">
            <a:avLst>
              <a:gd fmla="val 19759"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8" name="Google Shape;498;p59"/>
          <p:cNvSpPr/>
          <p:nvPr/>
        </p:nvSpPr>
        <p:spPr>
          <a:xfrm>
            <a:off x="228600" y="2326742"/>
            <a:ext cx="5000700" cy="924600"/>
          </a:xfrm>
          <a:prstGeom prst="roundRect">
            <a:avLst>
              <a:gd fmla="val 19759"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9" name="Google Shape;499;p59"/>
          <p:cNvSpPr txBox="1"/>
          <p:nvPr>
            <p:ph idx="3" type="subTitle"/>
          </p:nvPr>
        </p:nvSpPr>
        <p:spPr>
          <a:xfrm>
            <a:off x="342900" y="223625"/>
            <a:ext cx="202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500" name="Google Shape;500;p59"/>
          <p:cNvSpPr txBox="1"/>
          <p:nvPr>
            <p:ph idx="4" type="body"/>
          </p:nvPr>
        </p:nvSpPr>
        <p:spPr>
          <a:xfrm>
            <a:off x="2491100" y="223625"/>
            <a:ext cx="27381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501" name="Google Shape;501;p59"/>
          <p:cNvSpPr txBox="1"/>
          <p:nvPr>
            <p:ph idx="5" type="subTitle"/>
          </p:nvPr>
        </p:nvSpPr>
        <p:spPr>
          <a:xfrm>
            <a:off x="342947" y="1275188"/>
            <a:ext cx="202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502" name="Google Shape;502;p59"/>
          <p:cNvSpPr txBox="1"/>
          <p:nvPr>
            <p:ph idx="6" type="body"/>
          </p:nvPr>
        </p:nvSpPr>
        <p:spPr>
          <a:xfrm>
            <a:off x="2491150" y="1275188"/>
            <a:ext cx="27381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503" name="Google Shape;503;p59"/>
          <p:cNvSpPr txBox="1"/>
          <p:nvPr>
            <p:ph idx="7" type="subTitle"/>
          </p:nvPr>
        </p:nvSpPr>
        <p:spPr>
          <a:xfrm>
            <a:off x="342947" y="2326750"/>
            <a:ext cx="202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504" name="Google Shape;504;p59"/>
          <p:cNvSpPr txBox="1"/>
          <p:nvPr>
            <p:ph idx="8" type="body"/>
          </p:nvPr>
        </p:nvSpPr>
        <p:spPr>
          <a:xfrm>
            <a:off x="2491150" y="2326750"/>
            <a:ext cx="27381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505" name="Google Shape;505;p59"/>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
        <p:nvSpPr>
          <p:cNvPr id="506" name="Google Shape;506;p59"/>
          <p:cNvSpPr txBox="1"/>
          <p:nvPr>
            <p:ph type="title"/>
          </p:nvPr>
        </p:nvSpPr>
        <p:spPr>
          <a:xfrm>
            <a:off x="342900" y="3423725"/>
            <a:ext cx="3457200" cy="9738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peration slide">
  <p:cSld name="CUSTOM_12">
    <p:spTree>
      <p:nvGrpSpPr>
        <p:cNvPr id="507" name="Shape 507"/>
        <p:cNvGrpSpPr/>
        <p:nvPr/>
      </p:nvGrpSpPr>
      <p:grpSpPr>
        <a:xfrm>
          <a:off x="0" y="0"/>
          <a:ext cx="0" cy="0"/>
          <a:chOff x="0" y="0"/>
          <a:chExt cx="0" cy="0"/>
        </a:xfrm>
      </p:grpSpPr>
      <p:sp>
        <p:nvSpPr>
          <p:cNvPr id="508" name="Google Shape;508;p60"/>
          <p:cNvSpPr/>
          <p:nvPr/>
        </p:nvSpPr>
        <p:spPr>
          <a:xfrm>
            <a:off x="228600" y="3378300"/>
            <a:ext cx="8686800" cy="1245300"/>
          </a:xfrm>
          <a:prstGeom prst="roundRect">
            <a:avLst>
              <a:gd fmla="val 14288"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9" name="Google Shape;509;p60"/>
          <p:cNvSpPr/>
          <p:nvPr/>
        </p:nvSpPr>
        <p:spPr>
          <a:xfrm>
            <a:off x="228600" y="223625"/>
            <a:ext cx="4286100" cy="924600"/>
          </a:xfrm>
          <a:prstGeom prst="roundRect">
            <a:avLst>
              <a:gd fmla="val 19759"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0" name="Google Shape;510;p60"/>
          <p:cNvSpPr/>
          <p:nvPr/>
        </p:nvSpPr>
        <p:spPr>
          <a:xfrm>
            <a:off x="228600" y="1275183"/>
            <a:ext cx="4286100" cy="924600"/>
          </a:xfrm>
          <a:prstGeom prst="roundRect">
            <a:avLst>
              <a:gd fmla="val 19759"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1" name="Google Shape;511;p60"/>
          <p:cNvSpPr/>
          <p:nvPr/>
        </p:nvSpPr>
        <p:spPr>
          <a:xfrm>
            <a:off x="228600" y="2326742"/>
            <a:ext cx="4286100" cy="924600"/>
          </a:xfrm>
          <a:prstGeom prst="roundRect">
            <a:avLst>
              <a:gd fmla="val 19759"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2" name="Google Shape;512;p60"/>
          <p:cNvSpPr txBox="1"/>
          <p:nvPr>
            <p:ph type="title"/>
          </p:nvPr>
        </p:nvSpPr>
        <p:spPr>
          <a:xfrm>
            <a:off x="345750" y="3423713"/>
            <a:ext cx="4168800" cy="9738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513" name="Google Shape;513;p60"/>
          <p:cNvSpPr txBox="1"/>
          <p:nvPr>
            <p:ph idx="1" type="subTitle"/>
          </p:nvPr>
        </p:nvSpPr>
        <p:spPr>
          <a:xfrm>
            <a:off x="342900" y="223625"/>
            <a:ext cx="202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514" name="Google Shape;514;p60"/>
          <p:cNvSpPr txBox="1"/>
          <p:nvPr>
            <p:ph idx="2" type="body"/>
          </p:nvPr>
        </p:nvSpPr>
        <p:spPr>
          <a:xfrm>
            <a:off x="2167777" y="223625"/>
            <a:ext cx="23469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515" name="Google Shape;515;p60"/>
          <p:cNvSpPr txBox="1"/>
          <p:nvPr>
            <p:ph idx="3" type="subTitle"/>
          </p:nvPr>
        </p:nvSpPr>
        <p:spPr>
          <a:xfrm>
            <a:off x="342947" y="1275188"/>
            <a:ext cx="202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516" name="Google Shape;516;p60"/>
          <p:cNvSpPr txBox="1"/>
          <p:nvPr>
            <p:ph idx="4" type="body"/>
          </p:nvPr>
        </p:nvSpPr>
        <p:spPr>
          <a:xfrm>
            <a:off x="2167820" y="1275188"/>
            <a:ext cx="23469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517" name="Google Shape;517;p60"/>
          <p:cNvSpPr txBox="1"/>
          <p:nvPr>
            <p:ph idx="5" type="subTitle"/>
          </p:nvPr>
        </p:nvSpPr>
        <p:spPr>
          <a:xfrm>
            <a:off x="342947" y="2326750"/>
            <a:ext cx="202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518" name="Google Shape;518;p60"/>
          <p:cNvSpPr txBox="1"/>
          <p:nvPr>
            <p:ph idx="6" type="body"/>
          </p:nvPr>
        </p:nvSpPr>
        <p:spPr>
          <a:xfrm>
            <a:off x="2167820" y="2326750"/>
            <a:ext cx="23469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519" name="Google Shape;519;p60"/>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0" name="Google Shape;520;p60"/>
          <p:cNvSpPr txBox="1"/>
          <p:nvPr>
            <p:ph idx="7"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521" name="Google Shape;521;p60"/>
          <p:cNvSpPr/>
          <p:nvPr/>
        </p:nvSpPr>
        <p:spPr>
          <a:xfrm>
            <a:off x="4635138" y="223638"/>
            <a:ext cx="4286100" cy="924600"/>
          </a:xfrm>
          <a:prstGeom prst="roundRect">
            <a:avLst>
              <a:gd fmla="val 19759"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2" name="Google Shape;522;p60"/>
          <p:cNvSpPr/>
          <p:nvPr/>
        </p:nvSpPr>
        <p:spPr>
          <a:xfrm>
            <a:off x="4635138" y="1275196"/>
            <a:ext cx="4286100" cy="924600"/>
          </a:xfrm>
          <a:prstGeom prst="roundRect">
            <a:avLst>
              <a:gd fmla="val 19759"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3" name="Google Shape;523;p60"/>
          <p:cNvSpPr/>
          <p:nvPr/>
        </p:nvSpPr>
        <p:spPr>
          <a:xfrm>
            <a:off x="4635138" y="2326754"/>
            <a:ext cx="4286100" cy="924600"/>
          </a:xfrm>
          <a:prstGeom prst="roundRect">
            <a:avLst>
              <a:gd fmla="val 19759"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4" name="Google Shape;524;p60"/>
          <p:cNvSpPr txBox="1"/>
          <p:nvPr>
            <p:ph idx="8" type="subTitle"/>
          </p:nvPr>
        </p:nvSpPr>
        <p:spPr>
          <a:xfrm>
            <a:off x="4749850" y="223650"/>
            <a:ext cx="190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525" name="Google Shape;525;p60"/>
          <p:cNvSpPr txBox="1"/>
          <p:nvPr>
            <p:ph idx="9" type="body"/>
          </p:nvPr>
        </p:nvSpPr>
        <p:spPr>
          <a:xfrm>
            <a:off x="6574314" y="223638"/>
            <a:ext cx="23469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526" name="Google Shape;526;p60"/>
          <p:cNvSpPr txBox="1"/>
          <p:nvPr>
            <p:ph idx="13" type="subTitle"/>
          </p:nvPr>
        </p:nvSpPr>
        <p:spPr>
          <a:xfrm>
            <a:off x="4749894" y="1275213"/>
            <a:ext cx="190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527" name="Google Shape;527;p60"/>
          <p:cNvSpPr txBox="1"/>
          <p:nvPr>
            <p:ph idx="14" type="body"/>
          </p:nvPr>
        </p:nvSpPr>
        <p:spPr>
          <a:xfrm>
            <a:off x="6574357" y="1275200"/>
            <a:ext cx="23469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528" name="Google Shape;528;p60"/>
          <p:cNvSpPr txBox="1"/>
          <p:nvPr>
            <p:ph idx="15" type="subTitle"/>
          </p:nvPr>
        </p:nvSpPr>
        <p:spPr>
          <a:xfrm>
            <a:off x="4749894" y="2326775"/>
            <a:ext cx="190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529" name="Google Shape;529;p60"/>
          <p:cNvSpPr txBox="1"/>
          <p:nvPr>
            <p:ph idx="16" type="body"/>
          </p:nvPr>
        </p:nvSpPr>
        <p:spPr>
          <a:xfrm>
            <a:off x="6574357" y="2326763"/>
            <a:ext cx="23469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530" name="Google Shape;530;p60"/>
          <p:cNvSpPr txBox="1"/>
          <p:nvPr>
            <p:ph idx="17" type="body"/>
          </p:nvPr>
        </p:nvSpPr>
        <p:spPr>
          <a:xfrm>
            <a:off x="4634650" y="3423725"/>
            <a:ext cx="3452100" cy="7488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531" name="Google Shape;531;p60"/>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cess">
  <p:cSld name="CUSTOM_4">
    <p:spTree>
      <p:nvGrpSpPr>
        <p:cNvPr id="532" name="Shape 532"/>
        <p:cNvGrpSpPr/>
        <p:nvPr/>
      </p:nvGrpSpPr>
      <p:grpSpPr>
        <a:xfrm>
          <a:off x="0" y="0"/>
          <a:ext cx="0" cy="0"/>
          <a:chOff x="0" y="0"/>
          <a:chExt cx="0" cy="0"/>
        </a:xfrm>
      </p:grpSpPr>
      <p:sp>
        <p:nvSpPr>
          <p:cNvPr id="533" name="Google Shape;533;p61"/>
          <p:cNvSpPr txBox="1"/>
          <p:nvPr>
            <p:ph type="title"/>
          </p:nvPr>
        </p:nvSpPr>
        <p:spPr>
          <a:xfrm>
            <a:off x="228600" y="223625"/>
            <a:ext cx="3571500" cy="8403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4" name="Google Shape;534;p61"/>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5" name="Google Shape;535;p61"/>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536" name="Google Shape;536;p61"/>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ing Strategy">
  <p:cSld name="ONE_COLUMN_TEXT">
    <p:bg>
      <p:bgPr>
        <a:solidFill>
          <a:schemeClr val="lt1"/>
        </a:solidFill>
      </p:bgPr>
    </p:bg>
    <p:spTree>
      <p:nvGrpSpPr>
        <p:cNvPr id="53" name="Shape 53"/>
        <p:cNvGrpSpPr/>
        <p:nvPr/>
      </p:nvGrpSpPr>
      <p:grpSpPr>
        <a:xfrm>
          <a:off x="0" y="0"/>
          <a:ext cx="0" cy="0"/>
          <a:chOff x="0" y="0"/>
          <a:chExt cx="0" cy="0"/>
        </a:xfrm>
      </p:grpSpPr>
      <p:sp>
        <p:nvSpPr>
          <p:cNvPr id="54" name="Google Shape;54;p7"/>
          <p:cNvSpPr/>
          <p:nvPr/>
        </p:nvSpPr>
        <p:spPr>
          <a:xfrm>
            <a:off x="228600" y="223625"/>
            <a:ext cx="4238100" cy="4423500"/>
          </a:xfrm>
          <a:prstGeom prst="roundRect">
            <a:avLst>
              <a:gd fmla="val 5974"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7"/>
          <p:cNvSpPr/>
          <p:nvPr/>
        </p:nvSpPr>
        <p:spPr>
          <a:xfrm>
            <a:off x="4636327" y="223652"/>
            <a:ext cx="4279200" cy="915900"/>
          </a:xfrm>
          <a:prstGeom prst="roundRect">
            <a:avLst>
              <a:gd fmla="val 19759"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7"/>
          <p:cNvSpPr/>
          <p:nvPr/>
        </p:nvSpPr>
        <p:spPr>
          <a:xfrm>
            <a:off x="4636325" y="1307410"/>
            <a:ext cx="4279200" cy="2371800"/>
          </a:xfrm>
          <a:prstGeom prst="roundRect">
            <a:avLst>
              <a:gd fmla="val 11988"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 name="Google Shape;57;p7"/>
          <p:cNvSpPr/>
          <p:nvPr/>
        </p:nvSpPr>
        <p:spPr>
          <a:xfrm>
            <a:off x="4636327" y="3846769"/>
            <a:ext cx="4279200" cy="800400"/>
          </a:xfrm>
          <a:prstGeom prst="roundRect">
            <a:avLst>
              <a:gd fmla="val 19759"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 name="Google Shape;58;p7"/>
          <p:cNvSpPr txBox="1"/>
          <p:nvPr>
            <p:ph type="title"/>
          </p:nvPr>
        </p:nvSpPr>
        <p:spPr>
          <a:xfrm>
            <a:off x="299276" y="3595975"/>
            <a:ext cx="3630000" cy="915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7"/>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 name="Google Shape;60;p7"/>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2pPr>
            <a:lvl3pPr lvl="2">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3pPr>
            <a:lvl4pPr lvl="3">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4pPr>
            <a:lvl5pPr lvl="4">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5pPr>
            <a:lvl6pPr lvl="5">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6pPr>
            <a:lvl7pPr lvl="6">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7pPr>
            <a:lvl8pPr lvl="7">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8pPr>
            <a:lvl9pPr lvl="8">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9pPr>
          </a:lstStyle>
          <a:p/>
        </p:txBody>
      </p:sp>
      <p:sp>
        <p:nvSpPr>
          <p:cNvPr id="61" name="Google Shape;61;p7"/>
          <p:cNvSpPr txBox="1"/>
          <p:nvPr>
            <p:ph idx="2" type="subTitle"/>
          </p:nvPr>
        </p:nvSpPr>
        <p:spPr>
          <a:xfrm>
            <a:off x="4762500" y="210875"/>
            <a:ext cx="586800" cy="915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Font typeface="Darker Grotesque"/>
              <a:buNone/>
              <a:defRPr sz="1800">
                <a:solidFill>
                  <a:schemeClr val="lt1"/>
                </a:solidFill>
              </a:defRPr>
            </a:lvl2pPr>
            <a:lvl3pPr lvl="2">
              <a:spcBef>
                <a:spcPts val="0"/>
              </a:spcBef>
              <a:spcAft>
                <a:spcPts val="0"/>
              </a:spcAft>
              <a:buClr>
                <a:schemeClr val="lt1"/>
              </a:buClr>
              <a:buSzPts val="1800"/>
              <a:buFont typeface="Darker Grotesque"/>
              <a:buNone/>
              <a:defRPr sz="1800">
                <a:solidFill>
                  <a:schemeClr val="lt1"/>
                </a:solidFill>
              </a:defRPr>
            </a:lvl3pPr>
            <a:lvl4pPr lvl="3">
              <a:spcBef>
                <a:spcPts val="0"/>
              </a:spcBef>
              <a:spcAft>
                <a:spcPts val="0"/>
              </a:spcAft>
              <a:buClr>
                <a:schemeClr val="lt1"/>
              </a:buClr>
              <a:buSzPts val="1800"/>
              <a:buFont typeface="Darker Grotesque"/>
              <a:buNone/>
              <a:defRPr sz="1800">
                <a:solidFill>
                  <a:schemeClr val="lt1"/>
                </a:solidFill>
              </a:defRPr>
            </a:lvl4pPr>
            <a:lvl5pPr lvl="4">
              <a:spcBef>
                <a:spcPts val="0"/>
              </a:spcBef>
              <a:spcAft>
                <a:spcPts val="0"/>
              </a:spcAft>
              <a:buClr>
                <a:schemeClr val="lt1"/>
              </a:buClr>
              <a:buSzPts val="1800"/>
              <a:buFont typeface="Darker Grotesque"/>
              <a:buNone/>
              <a:defRPr sz="1800">
                <a:solidFill>
                  <a:schemeClr val="lt1"/>
                </a:solidFill>
              </a:defRPr>
            </a:lvl5pPr>
            <a:lvl6pPr lvl="5">
              <a:spcBef>
                <a:spcPts val="0"/>
              </a:spcBef>
              <a:spcAft>
                <a:spcPts val="0"/>
              </a:spcAft>
              <a:buClr>
                <a:schemeClr val="lt1"/>
              </a:buClr>
              <a:buSzPts val="1800"/>
              <a:buFont typeface="Darker Grotesque"/>
              <a:buNone/>
              <a:defRPr sz="1800">
                <a:solidFill>
                  <a:schemeClr val="lt1"/>
                </a:solidFill>
              </a:defRPr>
            </a:lvl6pPr>
            <a:lvl7pPr lvl="6">
              <a:spcBef>
                <a:spcPts val="0"/>
              </a:spcBef>
              <a:spcAft>
                <a:spcPts val="0"/>
              </a:spcAft>
              <a:buClr>
                <a:schemeClr val="lt1"/>
              </a:buClr>
              <a:buSzPts val="1800"/>
              <a:buFont typeface="Darker Grotesque"/>
              <a:buNone/>
              <a:defRPr sz="1800">
                <a:solidFill>
                  <a:schemeClr val="lt1"/>
                </a:solidFill>
              </a:defRPr>
            </a:lvl7pPr>
            <a:lvl8pPr lvl="7">
              <a:spcBef>
                <a:spcPts val="0"/>
              </a:spcBef>
              <a:spcAft>
                <a:spcPts val="0"/>
              </a:spcAft>
              <a:buClr>
                <a:schemeClr val="lt1"/>
              </a:buClr>
              <a:buSzPts val="1800"/>
              <a:buFont typeface="Darker Grotesque"/>
              <a:buNone/>
              <a:defRPr sz="1800">
                <a:solidFill>
                  <a:schemeClr val="lt1"/>
                </a:solidFill>
              </a:defRPr>
            </a:lvl8pPr>
            <a:lvl9pPr lvl="8">
              <a:spcBef>
                <a:spcPts val="0"/>
              </a:spcBef>
              <a:spcAft>
                <a:spcPts val="0"/>
              </a:spcAft>
              <a:buClr>
                <a:schemeClr val="lt1"/>
              </a:buClr>
              <a:buSzPts val="1800"/>
              <a:buFont typeface="Darker Grotesque"/>
              <a:buNone/>
              <a:defRPr sz="1800">
                <a:solidFill>
                  <a:schemeClr val="lt1"/>
                </a:solidFill>
              </a:defRPr>
            </a:lvl9pPr>
          </a:lstStyle>
          <a:p/>
        </p:txBody>
      </p:sp>
      <p:sp>
        <p:nvSpPr>
          <p:cNvPr id="62" name="Google Shape;62;p7"/>
          <p:cNvSpPr txBox="1"/>
          <p:nvPr>
            <p:ph idx="3" type="subTitle"/>
          </p:nvPr>
        </p:nvSpPr>
        <p:spPr>
          <a:xfrm>
            <a:off x="4762500" y="1307425"/>
            <a:ext cx="586800" cy="2371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Font typeface="Darker Grotesque"/>
              <a:buNone/>
              <a:defRPr sz="1800">
                <a:solidFill>
                  <a:schemeClr val="lt1"/>
                </a:solidFill>
              </a:defRPr>
            </a:lvl2pPr>
            <a:lvl3pPr lvl="2">
              <a:spcBef>
                <a:spcPts val="0"/>
              </a:spcBef>
              <a:spcAft>
                <a:spcPts val="0"/>
              </a:spcAft>
              <a:buClr>
                <a:schemeClr val="lt1"/>
              </a:buClr>
              <a:buSzPts val="1800"/>
              <a:buFont typeface="Darker Grotesque"/>
              <a:buNone/>
              <a:defRPr sz="1800">
                <a:solidFill>
                  <a:schemeClr val="lt1"/>
                </a:solidFill>
              </a:defRPr>
            </a:lvl3pPr>
            <a:lvl4pPr lvl="3">
              <a:spcBef>
                <a:spcPts val="0"/>
              </a:spcBef>
              <a:spcAft>
                <a:spcPts val="0"/>
              </a:spcAft>
              <a:buClr>
                <a:schemeClr val="lt1"/>
              </a:buClr>
              <a:buSzPts val="1800"/>
              <a:buFont typeface="Darker Grotesque"/>
              <a:buNone/>
              <a:defRPr sz="1800">
                <a:solidFill>
                  <a:schemeClr val="lt1"/>
                </a:solidFill>
              </a:defRPr>
            </a:lvl4pPr>
            <a:lvl5pPr lvl="4">
              <a:spcBef>
                <a:spcPts val="0"/>
              </a:spcBef>
              <a:spcAft>
                <a:spcPts val="0"/>
              </a:spcAft>
              <a:buClr>
                <a:schemeClr val="lt1"/>
              </a:buClr>
              <a:buSzPts val="1800"/>
              <a:buFont typeface="Darker Grotesque"/>
              <a:buNone/>
              <a:defRPr sz="1800">
                <a:solidFill>
                  <a:schemeClr val="lt1"/>
                </a:solidFill>
              </a:defRPr>
            </a:lvl5pPr>
            <a:lvl6pPr lvl="5">
              <a:spcBef>
                <a:spcPts val="0"/>
              </a:spcBef>
              <a:spcAft>
                <a:spcPts val="0"/>
              </a:spcAft>
              <a:buClr>
                <a:schemeClr val="lt1"/>
              </a:buClr>
              <a:buSzPts val="1800"/>
              <a:buFont typeface="Darker Grotesque"/>
              <a:buNone/>
              <a:defRPr sz="1800">
                <a:solidFill>
                  <a:schemeClr val="lt1"/>
                </a:solidFill>
              </a:defRPr>
            </a:lvl6pPr>
            <a:lvl7pPr lvl="6">
              <a:spcBef>
                <a:spcPts val="0"/>
              </a:spcBef>
              <a:spcAft>
                <a:spcPts val="0"/>
              </a:spcAft>
              <a:buClr>
                <a:schemeClr val="lt1"/>
              </a:buClr>
              <a:buSzPts val="1800"/>
              <a:buFont typeface="Darker Grotesque"/>
              <a:buNone/>
              <a:defRPr sz="1800">
                <a:solidFill>
                  <a:schemeClr val="lt1"/>
                </a:solidFill>
              </a:defRPr>
            </a:lvl7pPr>
            <a:lvl8pPr lvl="7">
              <a:spcBef>
                <a:spcPts val="0"/>
              </a:spcBef>
              <a:spcAft>
                <a:spcPts val="0"/>
              </a:spcAft>
              <a:buClr>
                <a:schemeClr val="lt1"/>
              </a:buClr>
              <a:buSzPts val="1800"/>
              <a:buFont typeface="Darker Grotesque"/>
              <a:buNone/>
              <a:defRPr sz="1800">
                <a:solidFill>
                  <a:schemeClr val="lt1"/>
                </a:solidFill>
              </a:defRPr>
            </a:lvl8pPr>
            <a:lvl9pPr lvl="8">
              <a:spcBef>
                <a:spcPts val="0"/>
              </a:spcBef>
              <a:spcAft>
                <a:spcPts val="0"/>
              </a:spcAft>
              <a:buClr>
                <a:schemeClr val="lt1"/>
              </a:buClr>
              <a:buSzPts val="1800"/>
              <a:buFont typeface="Darker Grotesque"/>
              <a:buNone/>
              <a:defRPr sz="1800">
                <a:solidFill>
                  <a:schemeClr val="lt1"/>
                </a:solidFill>
              </a:defRPr>
            </a:lvl9pPr>
          </a:lstStyle>
          <a:p/>
        </p:txBody>
      </p:sp>
      <p:sp>
        <p:nvSpPr>
          <p:cNvPr id="63" name="Google Shape;63;p7"/>
          <p:cNvSpPr txBox="1"/>
          <p:nvPr>
            <p:ph idx="4" type="subTitle"/>
          </p:nvPr>
        </p:nvSpPr>
        <p:spPr>
          <a:xfrm>
            <a:off x="4762500" y="3846775"/>
            <a:ext cx="586800" cy="800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Font typeface="Darker Grotesque"/>
              <a:buNone/>
              <a:defRPr sz="1800">
                <a:solidFill>
                  <a:schemeClr val="lt1"/>
                </a:solidFill>
              </a:defRPr>
            </a:lvl2pPr>
            <a:lvl3pPr lvl="2">
              <a:spcBef>
                <a:spcPts val="0"/>
              </a:spcBef>
              <a:spcAft>
                <a:spcPts val="0"/>
              </a:spcAft>
              <a:buClr>
                <a:schemeClr val="lt1"/>
              </a:buClr>
              <a:buSzPts val="1800"/>
              <a:buFont typeface="Darker Grotesque"/>
              <a:buNone/>
              <a:defRPr sz="1800">
                <a:solidFill>
                  <a:schemeClr val="lt1"/>
                </a:solidFill>
              </a:defRPr>
            </a:lvl3pPr>
            <a:lvl4pPr lvl="3">
              <a:spcBef>
                <a:spcPts val="0"/>
              </a:spcBef>
              <a:spcAft>
                <a:spcPts val="0"/>
              </a:spcAft>
              <a:buClr>
                <a:schemeClr val="lt1"/>
              </a:buClr>
              <a:buSzPts val="1800"/>
              <a:buFont typeface="Darker Grotesque"/>
              <a:buNone/>
              <a:defRPr sz="1800">
                <a:solidFill>
                  <a:schemeClr val="lt1"/>
                </a:solidFill>
              </a:defRPr>
            </a:lvl4pPr>
            <a:lvl5pPr lvl="4">
              <a:spcBef>
                <a:spcPts val="0"/>
              </a:spcBef>
              <a:spcAft>
                <a:spcPts val="0"/>
              </a:spcAft>
              <a:buClr>
                <a:schemeClr val="lt1"/>
              </a:buClr>
              <a:buSzPts val="1800"/>
              <a:buFont typeface="Darker Grotesque"/>
              <a:buNone/>
              <a:defRPr sz="1800">
                <a:solidFill>
                  <a:schemeClr val="lt1"/>
                </a:solidFill>
              </a:defRPr>
            </a:lvl5pPr>
            <a:lvl6pPr lvl="5">
              <a:spcBef>
                <a:spcPts val="0"/>
              </a:spcBef>
              <a:spcAft>
                <a:spcPts val="0"/>
              </a:spcAft>
              <a:buClr>
                <a:schemeClr val="lt1"/>
              </a:buClr>
              <a:buSzPts val="1800"/>
              <a:buFont typeface="Darker Grotesque"/>
              <a:buNone/>
              <a:defRPr sz="1800">
                <a:solidFill>
                  <a:schemeClr val="lt1"/>
                </a:solidFill>
              </a:defRPr>
            </a:lvl6pPr>
            <a:lvl7pPr lvl="6">
              <a:spcBef>
                <a:spcPts val="0"/>
              </a:spcBef>
              <a:spcAft>
                <a:spcPts val="0"/>
              </a:spcAft>
              <a:buClr>
                <a:schemeClr val="lt1"/>
              </a:buClr>
              <a:buSzPts val="1800"/>
              <a:buFont typeface="Darker Grotesque"/>
              <a:buNone/>
              <a:defRPr sz="1800">
                <a:solidFill>
                  <a:schemeClr val="lt1"/>
                </a:solidFill>
              </a:defRPr>
            </a:lvl7pPr>
            <a:lvl8pPr lvl="7">
              <a:spcBef>
                <a:spcPts val="0"/>
              </a:spcBef>
              <a:spcAft>
                <a:spcPts val="0"/>
              </a:spcAft>
              <a:buClr>
                <a:schemeClr val="lt1"/>
              </a:buClr>
              <a:buSzPts val="1800"/>
              <a:buFont typeface="Darker Grotesque"/>
              <a:buNone/>
              <a:defRPr sz="1800">
                <a:solidFill>
                  <a:schemeClr val="lt1"/>
                </a:solidFill>
              </a:defRPr>
            </a:lvl8pPr>
            <a:lvl9pPr lvl="8">
              <a:spcBef>
                <a:spcPts val="0"/>
              </a:spcBef>
              <a:spcAft>
                <a:spcPts val="0"/>
              </a:spcAft>
              <a:buClr>
                <a:schemeClr val="lt1"/>
              </a:buClr>
              <a:buSzPts val="1800"/>
              <a:buFont typeface="Darker Grotesque"/>
              <a:buNone/>
              <a:defRPr sz="1800">
                <a:solidFill>
                  <a:schemeClr val="lt1"/>
                </a:solidFill>
              </a:defRPr>
            </a:lvl9pPr>
          </a:lstStyle>
          <a:p/>
        </p:txBody>
      </p:sp>
      <p:sp>
        <p:nvSpPr>
          <p:cNvPr id="64" name="Google Shape;64;p7"/>
          <p:cNvSpPr txBox="1"/>
          <p:nvPr>
            <p:ph idx="5" type="body"/>
          </p:nvPr>
        </p:nvSpPr>
        <p:spPr>
          <a:xfrm>
            <a:off x="5922019" y="223650"/>
            <a:ext cx="2922300" cy="9159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65" name="Google Shape;65;p7"/>
          <p:cNvSpPr txBox="1"/>
          <p:nvPr>
            <p:ph idx="6" type="body"/>
          </p:nvPr>
        </p:nvSpPr>
        <p:spPr>
          <a:xfrm>
            <a:off x="5922019" y="1307400"/>
            <a:ext cx="2922300" cy="23718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66" name="Google Shape;66;p7"/>
          <p:cNvSpPr txBox="1"/>
          <p:nvPr>
            <p:ph idx="7" type="body"/>
          </p:nvPr>
        </p:nvSpPr>
        <p:spPr>
          <a:xfrm>
            <a:off x="5922019" y="3846775"/>
            <a:ext cx="2922300" cy="8004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67" name="Google Shape;67;p7"/>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e Chart">
  <p:cSld name="CUSTOM_3">
    <p:spTree>
      <p:nvGrpSpPr>
        <p:cNvPr id="537" name="Shape 537"/>
        <p:cNvGrpSpPr/>
        <p:nvPr/>
      </p:nvGrpSpPr>
      <p:grpSpPr>
        <a:xfrm>
          <a:off x="0" y="0"/>
          <a:ext cx="0" cy="0"/>
          <a:chOff x="0" y="0"/>
          <a:chExt cx="0" cy="0"/>
        </a:xfrm>
      </p:grpSpPr>
      <p:sp>
        <p:nvSpPr>
          <p:cNvPr id="538" name="Google Shape;538;p62"/>
          <p:cNvSpPr/>
          <p:nvPr/>
        </p:nvSpPr>
        <p:spPr>
          <a:xfrm>
            <a:off x="228600" y="223625"/>
            <a:ext cx="4286100" cy="16179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9" name="Google Shape;539;p62"/>
          <p:cNvSpPr/>
          <p:nvPr/>
        </p:nvSpPr>
        <p:spPr>
          <a:xfrm>
            <a:off x="228600" y="2007883"/>
            <a:ext cx="4286100" cy="2639100"/>
          </a:xfrm>
          <a:prstGeom prst="roundRect">
            <a:avLst>
              <a:gd fmla="val 9454"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0" name="Google Shape;540;p62"/>
          <p:cNvSpPr/>
          <p:nvPr/>
        </p:nvSpPr>
        <p:spPr>
          <a:xfrm>
            <a:off x="4635150" y="223620"/>
            <a:ext cx="4286100" cy="4423500"/>
          </a:xfrm>
          <a:prstGeom prst="roundRect">
            <a:avLst>
              <a:gd fmla="val 9454"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1" name="Google Shape;541;p62"/>
          <p:cNvSpPr txBox="1"/>
          <p:nvPr>
            <p:ph type="title"/>
          </p:nvPr>
        </p:nvSpPr>
        <p:spPr>
          <a:xfrm>
            <a:off x="486900" y="313025"/>
            <a:ext cx="3768600" cy="1439100"/>
          </a:xfrm>
          <a:prstGeom prst="rect">
            <a:avLst/>
          </a:prstGeom>
        </p:spPr>
        <p:txBody>
          <a:bodyPr anchorCtr="0" anchor="t" bIns="91425" lIns="91425" spcFirstLastPara="1" rIns="91425" wrap="square" tIns="91425">
            <a:noAutofit/>
          </a:bodyPr>
          <a:lstStyle>
            <a:lvl1pPr lvl="0">
              <a:spcBef>
                <a:spcPts val="0"/>
              </a:spcBef>
              <a:spcAft>
                <a:spcPts val="0"/>
              </a:spcAft>
              <a:buSzPts val="15900"/>
              <a:buNone/>
              <a:defRPr sz="159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2" name="Google Shape;542;p62"/>
          <p:cNvSpPr txBox="1"/>
          <p:nvPr>
            <p:ph idx="1" type="subTitle"/>
          </p:nvPr>
        </p:nvSpPr>
        <p:spPr>
          <a:xfrm>
            <a:off x="300250" y="2184550"/>
            <a:ext cx="3609900" cy="497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543" name="Google Shape;543;p62"/>
          <p:cNvSpPr txBox="1"/>
          <p:nvPr>
            <p:ph idx="2" type="body"/>
          </p:nvPr>
        </p:nvSpPr>
        <p:spPr>
          <a:xfrm>
            <a:off x="342625" y="2878200"/>
            <a:ext cx="4005600" cy="1617900"/>
          </a:xfrm>
          <a:prstGeom prst="rect">
            <a:avLst/>
          </a:prstGeom>
        </p:spPr>
        <p:txBody>
          <a:bodyPr anchorCtr="0" anchor="b"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544" name="Google Shape;544;p62"/>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5" name="Google Shape;545;p62"/>
          <p:cNvSpPr txBox="1"/>
          <p:nvPr>
            <p:ph idx="3"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546" name="Google Shape;546;p62"/>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ncial breakdown">
  <p:cSld name="CUSTOM_5">
    <p:spTree>
      <p:nvGrpSpPr>
        <p:cNvPr id="547" name="Shape 547"/>
        <p:cNvGrpSpPr/>
        <p:nvPr/>
      </p:nvGrpSpPr>
      <p:grpSpPr>
        <a:xfrm>
          <a:off x="0" y="0"/>
          <a:ext cx="0" cy="0"/>
          <a:chOff x="0" y="0"/>
          <a:chExt cx="0" cy="0"/>
        </a:xfrm>
      </p:grpSpPr>
      <p:sp>
        <p:nvSpPr>
          <p:cNvPr id="548" name="Google Shape;548;p63"/>
          <p:cNvSpPr/>
          <p:nvPr/>
        </p:nvSpPr>
        <p:spPr>
          <a:xfrm>
            <a:off x="228600" y="223625"/>
            <a:ext cx="2817000" cy="3238500"/>
          </a:xfrm>
          <a:prstGeom prst="roundRect">
            <a:avLst>
              <a:gd fmla="val 673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9" name="Google Shape;549;p63"/>
          <p:cNvSpPr txBox="1"/>
          <p:nvPr>
            <p:ph type="title"/>
          </p:nvPr>
        </p:nvSpPr>
        <p:spPr>
          <a:xfrm>
            <a:off x="297725" y="339825"/>
            <a:ext cx="2175600" cy="61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sz="2400">
                <a:solidFill>
                  <a:schemeClr val="l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50" name="Google Shape;550;p63"/>
          <p:cNvSpPr txBox="1"/>
          <p:nvPr>
            <p:ph idx="1" type="subTitle"/>
          </p:nvPr>
        </p:nvSpPr>
        <p:spPr>
          <a:xfrm>
            <a:off x="286975" y="1833350"/>
            <a:ext cx="2658000" cy="3510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51" name="Google Shape;551;p63"/>
          <p:cNvSpPr txBox="1"/>
          <p:nvPr>
            <p:ph idx="2" type="body"/>
          </p:nvPr>
        </p:nvSpPr>
        <p:spPr>
          <a:xfrm>
            <a:off x="297713" y="2174175"/>
            <a:ext cx="2647200" cy="1025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552" name="Google Shape;552;p63"/>
          <p:cNvSpPr/>
          <p:nvPr/>
        </p:nvSpPr>
        <p:spPr>
          <a:xfrm>
            <a:off x="3163566" y="1408550"/>
            <a:ext cx="2817000" cy="3238500"/>
          </a:xfrm>
          <a:prstGeom prst="roundRect">
            <a:avLst>
              <a:gd fmla="val 6866"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3" name="Google Shape;553;p63"/>
          <p:cNvSpPr txBox="1"/>
          <p:nvPr>
            <p:ph idx="3" type="title"/>
          </p:nvPr>
        </p:nvSpPr>
        <p:spPr>
          <a:xfrm>
            <a:off x="3232700" y="1526050"/>
            <a:ext cx="2175600" cy="673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sz="2400">
                <a:solidFill>
                  <a:schemeClr val="l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54" name="Google Shape;554;p63"/>
          <p:cNvSpPr txBox="1"/>
          <p:nvPr>
            <p:ph idx="4" type="subTitle"/>
          </p:nvPr>
        </p:nvSpPr>
        <p:spPr>
          <a:xfrm>
            <a:off x="3221925" y="3018275"/>
            <a:ext cx="2658000" cy="3510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55" name="Google Shape;555;p63"/>
          <p:cNvSpPr txBox="1"/>
          <p:nvPr>
            <p:ph idx="5" type="body"/>
          </p:nvPr>
        </p:nvSpPr>
        <p:spPr>
          <a:xfrm>
            <a:off x="3232678" y="3359100"/>
            <a:ext cx="2647200" cy="1025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556" name="Google Shape;556;p63"/>
          <p:cNvSpPr/>
          <p:nvPr/>
        </p:nvSpPr>
        <p:spPr>
          <a:xfrm>
            <a:off x="6098531" y="223625"/>
            <a:ext cx="2817000" cy="3238500"/>
          </a:xfrm>
          <a:prstGeom prst="roundRect">
            <a:avLst>
              <a:gd fmla="val 824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7" name="Google Shape;557;p63"/>
          <p:cNvSpPr txBox="1"/>
          <p:nvPr>
            <p:ph idx="6" type="title"/>
          </p:nvPr>
        </p:nvSpPr>
        <p:spPr>
          <a:xfrm>
            <a:off x="6167650" y="339825"/>
            <a:ext cx="2175600" cy="61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sz="2400">
                <a:solidFill>
                  <a:schemeClr val="l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58" name="Google Shape;558;p63"/>
          <p:cNvSpPr txBox="1"/>
          <p:nvPr>
            <p:ph idx="7" type="subTitle"/>
          </p:nvPr>
        </p:nvSpPr>
        <p:spPr>
          <a:xfrm>
            <a:off x="6156900" y="1833350"/>
            <a:ext cx="2658000" cy="3510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59" name="Google Shape;559;p63"/>
          <p:cNvSpPr txBox="1"/>
          <p:nvPr>
            <p:ph idx="8" type="body"/>
          </p:nvPr>
        </p:nvSpPr>
        <p:spPr>
          <a:xfrm>
            <a:off x="6167644" y="2174175"/>
            <a:ext cx="2647200" cy="1025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560" name="Google Shape;560;p63"/>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1" name="Google Shape;561;p63"/>
          <p:cNvSpPr txBox="1"/>
          <p:nvPr>
            <p:ph idx="9"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562" name="Google Shape;562;p63"/>
          <p:cNvSpPr/>
          <p:nvPr/>
        </p:nvSpPr>
        <p:spPr>
          <a:xfrm>
            <a:off x="176700" y="3614750"/>
            <a:ext cx="2868900" cy="1032300"/>
          </a:xfrm>
          <a:prstGeom prst="roundRect">
            <a:avLst>
              <a:gd fmla="val 17895"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63"/>
          <p:cNvSpPr/>
          <p:nvPr/>
        </p:nvSpPr>
        <p:spPr>
          <a:xfrm>
            <a:off x="3163575" y="223625"/>
            <a:ext cx="2817000" cy="1032300"/>
          </a:xfrm>
          <a:prstGeom prst="roundRect">
            <a:avLst>
              <a:gd fmla="val 1789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63"/>
          <p:cNvSpPr/>
          <p:nvPr/>
        </p:nvSpPr>
        <p:spPr>
          <a:xfrm>
            <a:off x="6098550" y="3614750"/>
            <a:ext cx="2817000" cy="1032300"/>
          </a:xfrm>
          <a:prstGeom prst="roundRect">
            <a:avLst>
              <a:gd fmla="val 1789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63"/>
          <p:cNvSpPr txBox="1"/>
          <p:nvPr>
            <p:ph idx="13" type="title"/>
          </p:nvPr>
        </p:nvSpPr>
        <p:spPr>
          <a:xfrm>
            <a:off x="336850" y="3751925"/>
            <a:ext cx="2485800" cy="895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11000"/>
              <a:buNone/>
              <a:defRPr sz="110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566" name="Google Shape;566;p63"/>
          <p:cNvSpPr txBox="1"/>
          <p:nvPr>
            <p:ph idx="14" type="title"/>
          </p:nvPr>
        </p:nvSpPr>
        <p:spPr>
          <a:xfrm>
            <a:off x="3363725" y="339825"/>
            <a:ext cx="2485800" cy="895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11000"/>
              <a:buNone/>
              <a:defRPr sz="110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567" name="Google Shape;567;p63"/>
          <p:cNvSpPr txBox="1"/>
          <p:nvPr>
            <p:ph idx="15" type="title"/>
          </p:nvPr>
        </p:nvSpPr>
        <p:spPr>
          <a:xfrm>
            <a:off x="6098100" y="3751925"/>
            <a:ext cx="2817000" cy="895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9500"/>
              <a:buNone/>
              <a:defRPr sz="95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568" name="Google Shape;568;p63"/>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
        <p:nvSpPr>
          <p:cNvPr id="569" name="Google Shape;569;p63"/>
          <p:cNvSpPr txBox="1"/>
          <p:nvPr/>
        </p:nvSpPr>
        <p:spPr>
          <a:xfrm>
            <a:off x="-2481308" y="1833350"/>
            <a:ext cx="2658000" cy="351000"/>
          </a:xfrm>
          <a:prstGeom prst="rect">
            <a:avLst/>
          </a:prstGeom>
          <a:noFill/>
          <a:ln>
            <a:noFill/>
          </a:ln>
        </p:spPr>
        <p:txBody>
          <a:bodyPr anchorCtr="0" anchor="t" bIns="91425" lIns="91425" spcFirstLastPara="1" rIns="91425" wrap="square" tIns="91425">
            <a:spAutoFit/>
          </a:bodyPr>
          <a:lstStyle/>
          <a:p>
            <a:pPr indent="0" lvl="0" marL="0" rtl="0" algn="l">
              <a:lnSpc>
                <a:spcPct val="60000"/>
              </a:lnSpc>
              <a:spcBef>
                <a:spcPts val="0"/>
              </a:spcBef>
              <a:spcAft>
                <a:spcPts val="0"/>
              </a:spcAft>
              <a:buNone/>
            </a:pPr>
            <a:r>
              <a:rPr b="1" lang="en" sz="1800">
                <a:solidFill>
                  <a:schemeClr val="lt1"/>
                </a:solidFill>
                <a:latin typeface="Darker Grotesque"/>
                <a:ea typeface="Darker Grotesque"/>
                <a:cs typeface="Darker Grotesque"/>
                <a:sym typeface="Darker Grotesque"/>
              </a:rPr>
              <a:t>100K</a:t>
            </a:r>
            <a:endParaRPr b="1" sz="1800">
              <a:solidFill>
                <a:schemeClr val="lt1"/>
              </a:solidFill>
              <a:latin typeface="Darker Grotesque"/>
              <a:ea typeface="Darker Grotesque"/>
              <a:cs typeface="Darker Grotesque"/>
              <a:sym typeface="Darker Grotesque"/>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slide">
  <p:cSld name="CUSTOM_10">
    <p:spTree>
      <p:nvGrpSpPr>
        <p:cNvPr id="570" name="Shape 570"/>
        <p:cNvGrpSpPr/>
        <p:nvPr/>
      </p:nvGrpSpPr>
      <p:grpSpPr>
        <a:xfrm>
          <a:off x="0" y="0"/>
          <a:ext cx="0" cy="0"/>
          <a:chOff x="0" y="0"/>
          <a:chExt cx="0" cy="0"/>
        </a:xfrm>
      </p:grpSpPr>
      <p:sp>
        <p:nvSpPr>
          <p:cNvPr id="571" name="Google Shape;571;p64"/>
          <p:cNvSpPr/>
          <p:nvPr>
            <p:ph idx="2" type="pic"/>
          </p:nvPr>
        </p:nvSpPr>
        <p:spPr>
          <a:xfrm>
            <a:off x="228600" y="3200450"/>
            <a:ext cx="8686800" cy="1446600"/>
          </a:xfrm>
          <a:prstGeom prst="roundRect">
            <a:avLst>
              <a:gd fmla="val 16667" name="adj"/>
            </a:avLst>
          </a:prstGeom>
          <a:noFill/>
          <a:ln>
            <a:noFill/>
          </a:ln>
        </p:spPr>
      </p:sp>
      <p:sp>
        <p:nvSpPr>
          <p:cNvPr id="572" name="Google Shape;572;p64"/>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3" name="Google Shape;573;p64"/>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574" name="Google Shape;574;p64"/>
          <p:cNvSpPr txBox="1"/>
          <p:nvPr>
            <p:ph type="title"/>
          </p:nvPr>
        </p:nvSpPr>
        <p:spPr>
          <a:xfrm>
            <a:off x="228600" y="1917525"/>
            <a:ext cx="8686800" cy="1109400"/>
          </a:xfrm>
          <a:prstGeom prst="rect">
            <a:avLst/>
          </a:prstGeom>
        </p:spPr>
        <p:txBody>
          <a:bodyPr anchorCtr="0" anchor="t"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p:txBody>
      </p:sp>
      <p:sp>
        <p:nvSpPr>
          <p:cNvPr id="575" name="Google Shape;575;p64"/>
          <p:cNvSpPr txBox="1"/>
          <p:nvPr>
            <p:ph idx="3" type="body"/>
          </p:nvPr>
        </p:nvSpPr>
        <p:spPr>
          <a:xfrm>
            <a:off x="5349150" y="248725"/>
            <a:ext cx="3452700" cy="1446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576" name="Google Shape;576;p64"/>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MAIN_POINT">
    <p:spTree>
      <p:nvGrpSpPr>
        <p:cNvPr id="577" name="Shape 577"/>
        <p:cNvGrpSpPr/>
        <p:nvPr/>
      </p:nvGrpSpPr>
      <p:grpSpPr>
        <a:xfrm>
          <a:off x="0" y="0"/>
          <a:ext cx="0" cy="0"/>
          <a:chOff x="0" y="0"/>
          <a:chExt cx="0" cy="0"/>
        </a:xfrm>
      </p:grpSpPr>
      <p:sp>
        <p:nvSpPr>
          <p:cNvPr id="578" name="Google Shape;578;p65"/>
          <p:cNvSpPr/>
          <p:nvPr>
            <p:ph idx="2" type="pic"/>
          </p:nvPr>
        </p:nvSpPr>
        <p:spPr>
          <a:xfrm>
            <a:off x="228600" y="223625"/>
            <a:ext cx="8686800" cy="1446600"/>
          </a:xfrm>
          <a:prstGeom prst="roundRect">
            <a:avLst>
              <a:gd fmla="val 16667" name="adj"/>
            </a:avLst>
          </a:prstGeom>
          <a:noFill/>
          <a:ln>
            <a:noFill/>
          </a:ln>
        </p:spPr>
      </p:sp>
      <p:sp>
        <p:nvSpPr>
          <p:cNvPr id="579" name="Google Shape;579;p65"/>
          <p:cNvSpPr txBox="1"/>
          <p:nvPr>
            <p:ph type="title"/>
          </p:nvPr>
        </p:nvSpPr>
        <p:spPr>
          <a:xfrm>
            <a:off x="2491100" y="1960225"/>
            <a:ext cx="6538500" cy="2959800"/>
          </a:xfrm>
          <a:prstGeom prst="rect">
            <a:avLst/>
          </a:prstGeom>
        </p:spPr>
        <p:txBody>
          <a:bodyPr anchorCtr="0" anchor="t" bIns="91425" lIns="91425" spcFirstLastPara="1" rIns="91425" wrap="square" tIns="91425">
            <a:noAutofit/>
          </a:bodyPr>
          <a:lstStyle>
            <a:lvl1pPr lvl="0" algn="r">
              <a:spcBef>
                <a:spcPts val="0"/>
              </a:spcBef>
              <a:spcAft>
                <a:spcPts val="0"/>
              </a:spcAft>
              <a:buSzPts val="15900"/>
              <a:buNone/>
              <a:defRPr sz="15900"/>
            </a:lvl1pPr>
            <a:lvl2pPr lvl="1" algn="r">
              <a:spcBef>
                <a:spcPts val="0"/>
              </a:spcBef>
              <a:spcAft>
                <a:spcPts val="0"/>
              </a:spcAft>
              <a:buSzPts val="15900"/>
              <a:buNone/>
              <a:defRPr sz="15900"/>
            </a:lvl2pPr>
            <a:lvl3pPr lvl="2" algn="r">
              <a:spcBef>
                <a:spcPts val="0"/>
              </a:spcBef>
              <a:spcAft>
                <a:spcPts val="0"/>
              </a:spcAft>
              <a:buSzPts val="15900"/>
              <a:buNone/>
              <a:defRPr sz="15900"/>
            </a:lvl3pPr>
            <a:lvl4pPr lvl="3" algn="r">
              <a:spcBef>
                <a:spcPts val="0"/>
              </a:spcBef>
              <a:spcAft>
                <a:spcPts val="0"/>
              </a:spcAft>
              <a:buSzPts val="15900"/>
              <a:buNone/>
              <a:defRPr sz="15900"/>
            </a:lvl4pPr>
            <a:lvl5pPr lvl="4" algn="r">
              <a:spcBef>
                <a:spcPts val="0"/>
              </a:spcBef>
              <a:spcAft>
                <a:spcPts val="0"/>
              </a:spcAft>
              <a:buSzPts val="15900"/>
              <a:buNone/>
              <a:defRPr sz="15900"/>
            </a:lvl5pPr>
            <a:lvl6pPr lvl="5" algn="r">
              <a:spcBef>
                <a:spcPts val="0"/>
              </a:spcBef>
              <a:spcAft>
                <a:spcPts val="0"/>
              </a:spcAft>
              <a:buSzPts val="15900"/>
              <a:buNone/>
              <a:defRPr sz="15900"/>
            </a:lvl6pPr>
            <a:lvl7pPr lvl="6" algn="r">
              <a:spcBef>
                <a:spcPts val="0"/>
              </a:spcBef>
              <a:spcAft>
                <a:spcPts val="0"/>
              </a:spcAft>
              <a:buSzPts val="15900"/>
              <a:buNone/>
              <a:defRPr sz="15900"/>
            </a:lvl7pPr>
            <a:lvl8pPr lvl="7" algn="r">
              <a:spcBef>
                <a:spcPts val="0"/>
              </a:spcBef>
              <a:spcAft>
                <a:spcPts val="0"/>
              </a:spcAft>
              <a:buSzPts val="15900"/>
              <a:buNone/>
              <a:defRPr sz="15900"/>
            </a:lvl8pPr>
            <a:lvl9pPr lvl="8" algn="r">
              <a:spcBef>
                <a:spcPts val="0"/>
              </a:spcBef>
              <a:spcAft>
                <a:spcPts val="0"/>
              </a:spcAft>
              <a:buSzPts val="15900"/>
              <a:buNone/>
              <a:defRPr sz="15900"/>
            </a:lvl9pPr>
          </a:lstStyle>
          <a:p/>
        </p:txBody>
      </p:sp>
      <p:sp>
        <p:nvSpPr>
          <p:cNvPr id="580" name="Google Shape;580;p65"/>
          <p:cNvSpPr txBox="1"/>
          <p:nvPr>
            <p:ph idx="1" type="body"/>
          </p:nvPr>
        </p:nvSpPr>
        <p:spPr>
          <a:xfrm>
            <a:off x="228600" y="1705850"/>
            <a:ext cx="2262600" cy="623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b="1"/>
            </a:lvl1pPr>
            <a:lvl2pPr indent="-292100" lvl="1" marL="914400">
              <a:spcBef>
                <a:spcPts val="0"/>
              </a:spcBef>
              <a:spcAft>
                <a:spcPts val="0"/>
              </a:spcAft>
              <a:buSzPts val="1000"/>
              <a:buChar char="○"/>
              <a:defRPr b="1"/>
            </a:lvl2pPr>
            <a:lvl3pPr indent="-292100" lvl="2" marL="1371600">
              <a:spcBef>
                <a:spcPts val="0"/>
              </a:spcBef>
              <a:spcAft>
                <a:spcPts val="0"/>
              </a:spcAft>
              <a:buSzPts val="1000"/>
              <a:buChar char="■"/>
              <a:defRPr b="1"/>
            </a:lvl3pPr>
            <a:lvl4pPr indent="-292100" lvl="3" marL="1828800">
              <a:spcBef>
                <a:spcPts val="0"/>
              </a:spcBef>
              <a:spcAft>
                <a:spcPts val="0"/>
              </a:spcAft>
              <a:buSzPts val="1000"/>
              <a:buChar char="●"/>
              <a:defRPr b="1"/>
            </a:lvl4pPr>
            <a:lvl5pPr indent="-292100" lvl="4" marL="2286000">
              <a:spcBef>
                <a:spcPts val="0"/>
              </a:spcBef>
              <a:spcAft>
                <a:spcPts val="0"/>
              </a:spcAft>
              <a:buSzPts val="1000"/>
              <a:buChar char="○"/>
              <a:defRPr b="1"/>
            </a:lvl5pPr>
            <a:lvl6pPr indent="-292100" lvl="5" marL="2743200">
              <a:spcBef>
                <a:spcPts val="0"/>
              </a:spcBef>
              <a:spcAft>
                <a:spcPts val="0"/>
              </a:spcAft>
              <a:buSzPts val="1000"/>
              <a:buChar char="■"/>
              <a:defRPr b="1"/>
            </a:lvl6pPr>
            <a:lvl7pPr indent="-292100" lvl="6" marL="3200400">
              <a:spcBef>
                <a:spcPts val="0"/>
              </a:spcBef>
              <a:spcAft>
                <a:spcPts val="0"/>
              </a:spcAft>
              <a:buSzPts val="1000"/>
              <a:buChar char="●"/>
              <a:defRPr b="1"/>
            </a:lvl7pPr>
            <a:lvl8pPr indent="-292100" lvl="7" marL="3657600">
              <a:spcBef>
                <a:spcPts val="0"/>
              </a:spcBef>
              <a:spcAft>
                <a:spcPts val="0"/>
              </a:spcAft>
              <a:buSzPts val="1000"/>
              <a:buChar char="○"/>
              <a:defRPr b="1"/>
            </a:lvl8pPr>
            <a:lvl9pPr indent="-292100" lvl="8" marL="4114800">
              <a:spcBef>
                <a:spcPts val="0"/>
              </a:spcBef>
              <a:spcAft>
                <a:spcPts val="0"/>
              </a:spcAft>
              <a:buSzPts val="1000"/>
              <a:buChar char="■"/>
              <a:defRPr b="1"/>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endix">
  <p:cSld name="CUSTOM_6">
    <p:bg>
      <p:bgPr>
        <a:solidFill>
          <a:schemeClr val="accent1"/>
        </a:solidFill>
      </p:bgPr>
    </p:bg>
    <p:spTree>
      <p:nvGrpSpPr>
        <p:cNvPr id="581" name="Shape 581"/>
        <p:cNvGrpSpPr/>
        <p:nvPr/>
      </p:nvGrpSpPr>
      <p:grpSpPr>
        <a:xfrm>
          <a:off x="0" y="0"/>
          <a:ext cx="0" cy="0"/>
          <a:chOff x="0" y="0"/>
          <a:chExt cx="0" cy="0"/>
        </a:xfrm>
      </p:grpSpPr>
      <p:sp>
        <p:nvSpPr>
          <p:cNvPr id="582" name="Google Shape;582;p66"/>
          <p:cNvSpPr txBox="1"/>
          <p:nvPr>
            <p:ph type="title"/>
          </p:nvPr>
        </p:nvSpPr>
        <p:spPr>
          <a:xfrm>
            <a:off x="342900" y="223625"/>
            <a:ext cx="8525100" cy="1835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0"/>
              <a:buNone/>
              <a:defRPr sz="15000">
                <a:solidFill>
                  <a:schemeClr val="lt1"/>
                </a:solidFill>
              </a:defRPr>
            </a:lvl1pPr>
            <a:lvl2pPr lvl="1">
              <a:spcBef>
                <a:spcPts val="0"/>
              </a:spcBef>
              <a:spcAft>
                <a:spcPts val="0"/>
              </a:spcAft>
              <a:buClr>
                <a:schemeClr val="lt1"/>
              </a:buClr>
              <a:buSzPts val="15000"/>
              <a:buNone/>
              <a:defRPr sz="15000">
                <a:solidFill>
                  <a:schemeClr val="lt1"/>
                </a:solidFill>
              </a:defRPr>
            </a:lvl2pPr>
            <a:lvl3pPr lvl="2">
              <a:spcBef>
                <a:spcPts val="0"/>
              </a:spcBef>
              <a:spcAft>
                <a:spcPts val="0"/>
              </a:spcAft>
              <a:buClr>
                <a:schemeClr val="lt1"/>
              </a:buClr>
              <a:buSzPts val="15000"/>
              <a:buNone/>
              <a:defRPr sz="15000">
                <a:solidFill>
                  <a:schemeClr val="lt1"/>
                </a:solidFill>
              </a:defRPr>
            </a:lvl3pPr>
            <a:lvl4pPr lvl="3">
              <a:spcBef>
                <a:spcPts val="0"/>
              </a:spcBef>
              <a:spcAft>
                <a:spcPts val="0"/>
              </a:spcAft>
              <a:buClr>
                <a:schemeClr val="lt1"/>
              </a:buClr>
              <a:buSzPts val="15000"/>
              <a:buNone/>
              <a:defRPr sz="15000">
                <a:solidFill>
                  <a:schemeClr val="lt1"/>
                </a:solidFill>
              </a:defRPr>
            </a:lvl4pPr>
            <a:lvl5pPr lvl="4">
              <a:spcBef>
                <a:spcPts val="0"/>
              </a:spcBef>
              <a:spcAft>
                <a:spcPts val="0"/>
              </a:spcAft>
              <a:buClr>
                <a:schemeClr val="lt1"/>
              </a:buClr>
              <a:buSzPts val="15000"/>
              <a:buNone/>
              <a:defRPr sz="15000">
                <a:solidFill>
                  <a:schemeClr val="lt1"/>
                </a:solidFill>
              </a:defRPr>
            </a:lvl5pPr>
            <a:lvl6pPr lvl="5">
              <a:spcBef>
                <a:spcPts val="0"/>
              </a:spcBef>
              <a:spcAft>
                <a:spcPts val="0"/>
              </a:spcAft>
              <a:buClr>
                <a:schemeClr val="lt1"/>
              </a:buClr>
              <a:buSzPts val="15000"/>
              <a:buNone/>
              <a:defRPr sz="15000">
                <a:solidFill>
                  <a:schemeClr val="lt1"/>
                </a:solidFill>
              </a:defRPr>
            </a:lvl6pPr>
            <a:lvl7pPr lvl="6">
              <a:spcBef>
                <a:spcPts val="0"/>
              </a:spcBef>
              <a:spcAft>
                <a:spcPts val="0"/>
              </a:spcAft>
              <a:buClr>
                <a:schemeClr val="lt1"/>
              </a:buClr>
              <a:buSzPts val="15000"/>
              <a:buNone/>
              <a:defRPr sz="15000">
                <a:solidFill>
                  <a:schemeClr val="lt1"/>
                </a:solidFill>
              </a:defRPr>
            </a:lvl7pPr>
            <a:lvl8pPr lvl="7">
              <a:spcBef>
                <a:spcPts val="0"/>
              </a:spcBef>
              <a:spcAft>
                <a:spcPts val="0"/>
              </a:spcAft>
              <a:buClr>
                <a:schemeClr val="lt1"/>
              </a:buClr>
              <a:buSzPts val="15000"/>
              <a:buNone/>
              <a:defRPr sz="15000">
                <a:solidFill>
                  <a:schemeClr val="lt1"/>
                </a:solidFill>
              </a:defRPr>
            </a:lvl8pPr>
            <a:lvl9pPr lvl="8">
              <a:spcBef>
                <a:spcPts val="0"/>
              </a:spcBef>
              <a:spcAft>
                <a:spcPts val="0"/>
              </a:spcAft>
              <a:buClr>
                <a:schemeClr val="lt1"/>
              </a:buClr>
              <a:buSzPts val="15000"/>
              <a:buNone/>
              <a:defRPr sz="15000">
                <a:solidFill>
                  <a:schemeClr val="lt1"/>
                </a:solidFill>
              </a:defRPr>
            </a:lvl9pPr>
          </a:lstStyle>
          <a:p/>
        </p:txBody>
      </p:sp>
      <p:sp>
        <p:nvSpPr>
          <p:cNvPr id="583" name="Google Shape;583;p66"/>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ice Mocks 1">
  <p:cSld name="CUSTOM_7">
    <p:spTree>
      <p:nvGrpSpPr>
        <p:cNvPr id="584" name="Shape 584"/>
        <p:cNvGrpSpPr/>
        <p:nvPr/>
      </p:nvGrpSpPr>
      <p:grpSpPr>
        <a:xfrm>
          <a:off x="0" y="0"/>
          <a:ext cx="0" cy="0"/>
          <a:chOff x="0" y="0"/>
          <a:chExt cx="0" cy="0"/>
        </a:xfrm>
      </p:grpSpPr>
      <p:pic>
        <p:nvPicPr>
          <p:cNvPr descr="Design mock of a smartphone." id="585" name="Google Shape;585;p67"/>
          <p:cNvPicPr preferRelativeResize="0"/>
          <p:nvPr/>
        </p:nvPicPr>
        <p:blipFill>
          <a:blip r:embed="rId2">
            <a:alphaModFix/>
          </a:blip>
          <a:stretch>
            <a:fillRect/>
          </a:stretch>
        </p:blipFill>
        <p:spPr>
          <a:xfrm>
            <a:off x="776119" y="760213"/>
            <a:ext cx="2045398" cy="3618224"/>
          </a:xfrm>
          <a:prstGeom prst="rect">
            <a:avLst/>
          </a:prstGeom>
          <a:noFill/>
          <a:ln>
            <a:noFill/>
          </a:ln>
        </p:spPr>
      </p:pic>
      <p:pic>
        <p:nvPicPr>
          <p:cNvPr descr="Design mock of a tablet computer." id="586" name="Google Shape;586;p67"/>
          <p:cNvPicPr preferRelativeResize="0"/>
          <p:nvPr/>
        </p:nvPicPr>
        <p:blipFill rotWithShape="1">
          <a:blip r:embed="rId3">
            <a:alphaModFix/>
          </a:blip>
          <a:srcRect b="0" l="4471" r="4462" t="0"/>
          <a:stretch/>
        </p:blipFill>
        <p:spPr>
          <a:xfrm>
            <a:off x="3469416" y="760225"/>
            <a:ext cx="5023764" cy="3623074"/>
          </a:xfrm>
          <a:prstGeom prst="rect">
            <a:avLst/>
          </a:prstGeom>
          <a:noFill/>
          <a:ln>
            <a:noFill/>
          </a:ln>
        </p:spPr>
      </p:pic>
      <p:sp>
        <p:nvSpPr>
          <p:cNvPr id="587" name="Google Shape;587;p67"/>
          <p:cNvSpPr/>
          <p:nvPr>
            <p:ph idx="2" type="pic"/>
          </p:nvPr>
        </p:nvSpPr>
        <p:spPr>
          <a:xfrm>
            <a:off x="993900" y="844150"/>
            <a:ext cx="1614300" cy="3417000"/>
          </a:xfrm>
          <a:prstGeom prst="roundRect">
            <a:avLst>
              <a:gd fmla="val 12259" name="adj"/>
            </a:avLst>
          </a:prstGeom>
          <a:noFill/>
          <a:ln>
            <a:noFill/>
          </a:ln>
        </p:spPr>
      </p:sp>
      <p:sp>
        <p:nvSpPr>
          <p:cNvPr id="588" name="Google Shape;588;p67"/>
          <p:cNvSpPr/>
          <p:nvPr>
            <p:ph idx="3" type="pic"/>
          </p:nvPr>
        </p:nvSpPr>
        <p:spPr>
          <a:xfrm>
            <a:off x="3568350" y="844150"/>
            <a:ext cx="4812300" cy="3417000"/>
          </a:xfrm>
          <a:prstGeom prst="roundRect">
            <a:avLst>
              <a:gd fmla="val 4881" name="adj"/>
            </a:avLst>
          </a:prstGeom>
          <a:noFill/>
          <a:ln>
            <a:noFill/>
          </a:ln>
        </p:spPr>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ice Mocks 2">
  <p:cSld name="CUSTOM_8">
    <p:spTree>
      <p:nvGrpSpPr>
        <p:cNvPr id="589" name="Shape 589"/>
        <p:cNvGrpSpPr/>
        <p:nvPr/>
      </p:nvGrpSpPr>
      <p:grpSpPr>
        <a:xfrm>
          <a:off x="0" y="0"/>
          <a:ext cx="0" cy="0"/>
          <a:chOff x="0" y="0"/>
          <a:chExt cx="0" cy="0"/>
        </a:xfrm>
      </p:grpSpPr>
      <p:pic>
        <p:nvPicPr>
          <p:cNvPr descr="Design mock of a smartphone." id="590" name="Google Shape;590;p68"/>
          <p:cNvPicPr preferRelativeResize="0"/>
          <p:nvPr/>
        </p:nvPicPr>
        <p:blipFill>
          <a:blip r:embed="rId2">
            <a:alphaModFix/>
          </a:blip>
          <a:stretch>
            <a:fillRect/>
          </a:stretch>
        </p:blipFill>
        <p:spPr>
          <a:xfrm>
            <a:off x="595000" y="414700"/>
            <a:ext cx="2438799" cy="4314097"/>
          </a:xfrm>
          <a:prstGeom prst="rect">
            <a:avLst/>
          </a:prstGeom>
          <a:noFill/>
          <a:ln>
            <a:noFill/>
          </a:ln>
        </p:spPr>
      </p:pic>
      <p:sp>
        <p:nvSpPr>
          <p:cNvPr id="591" name="Google Shape;591;p68"/>
          <p:cNvSpPr/>
          <p:nvPr>
            <p:ph idx="2" type="pic"/>
          </p:nvPr>
        </p:nvSpPr>
        <p:spPr>
          <a:xfrm>
            <a:off x="868900" y="515475"/>
            <a:ext cx="1911000" cy="4078200"/>
          </a:xfrm>
          <a:prstGeom prst="roundRect">
            <a:avLst>
              <a:gd fmla="val 10964" name="adj"/>
            </a:avLst>
          </a:prstGeom>
          <a:noFill/>
          <a:ln>
            <a:noFill/>
          </a:ln>
        </p:spPr>
      </p:sp>
      <p:pic>
        <p:nvPicPr>
          <p:cNvPr descr="Design mock of a smartphone." id="592" name="Google Shape;592;p68"/>
          <p:cNvPicPr preferRelativeResize="0"/>
          <p:nvPr/>
        </p:nvPicPr>
        <p:blipFill>
          <a:blip r:embed="rId2">
            <a:alphaModFix/>
          </a:blip>
          <a:stretch>
            <a:fillRect/>
          </a:stretch>
        </p:blipFill>
        <p:spPr>
          <a:xfrm>
            <a:off x="3352600" y="414700"/>
            <a:ext cx="2438799" cy="4314097"/>
          </a:xfrm>
          <a:prstGeom prst="rect">
            <a:avLst/>
          </a:prstGeom>
          <a:noFill/>
          <a:ln>
            <a:noFill/>
          </a:ln>
        </p:spPr>
      </p:pic>
      <p:sp>
        <p:nvSpPr>
          <p:cNvPr id="593" name="Google Shape;593;p68"/>
          <p:cNvSpPr/>
          <p:nvPr>
            <p:ph idx="3" type="pic"/>
          </p:nvPr>
        </p:nvSpPr>
        <p:spPr>
          <a:xfrm>
            <a:off x="3626500" y="515475"/>
            <a:ext cx="1911000" cy="4078200"/>
          </a:xfrm>
          <a:prstGeom prst="roundRect">
            <a:avLst>
              <a:gd fmla="val 10964" name="adj"/>
            </a:avLst>
          </a:prstGeom>
          <a:noFill/>
          <a:ln>
            <a:noFill/>
          </a:ln>
        </p:spPr>
      </p:sp>
      <p:pic>
        <p:nvPicPr>
          <p:cNvPr descr="Design mock of a smartphone." id="594" name="Google Shape;594;p68"/>
          <p:cNvPicPr preferRelativeResize="0"/>
          <p:nvPr/>
        </p:nvPicPr>
        <p:blipFill>
          <a:blip r:embed="rId2">
            <a:alphaModFix/>
          </a:blip>
          <a:stretch>
            <a:fillRect/>
          </a:stretch>
        </p:blipFill>
        <p:spPr>
          <a:xfrm>
            <a:off x="6110200" y="414700"/>
            <a:ext cx="2438799" cy="4314097"/>
          </a:xfrm>
          <a:prstGeom prst="rect">
            <a:avLst/>
          </a:prstGeom>
          <a:noFill/>
          <a:ln>
            <a:noFill/>
          </a:ln>
        </p:spPr>
      </p:pic>
      <p:sp>
        <p:nvSpPr>
          <p:cNvPr id="595" name="Google Shape;595;p68"/>
          <p:cNvSpPr/>
          <p:nvPr>
            <p:ph idx="4" type="pic"/>
          </p:nvPr>
        </p:nvSpPr>
        <p:spPr>
          <a:xfrm>
            <a:off x="6384100" y="515475"/>
            <a:ext cx="1911000" cy="4078200"/>
          </a:xfrm>
          <a:prstGeom prst="roundRect">
            <a:avLst>
              <a:gd fmla="val 10964" name="adj"/>
            </a:avLst>
          </a:prstGeom>
          <a:noFill/>
          <a:ln>
            <a:noFill/>
          </a:ln>
        </p:spPr>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ice Mocks 3">
  <p:cSld name="CUSTOM_9">
    <p:spTree>
      <p:nvGrpSpPr>
        <p:cNvPr id="596" name="Shape 596"/>
        <p:cNvGrpSpPr/>
        <p:nvPr/>
      </p:nvGrpSpPr>
      <p:grpSpPr>
        <a:xfrm>
          <a:off x="0" y="0"/>
          <a:ext cx="0" cy="0"/>
          <a:chOff x="0" y="0"/>
          <a:chExt cx="0" cy="0"/>
        </a:xfrm>
      </p:grpSpPr>
      <p:pic>
        <p:nvPicPr>
          <p:cNvPr descr="Design mock of a desktop computer." id="597" name="Google Shape;597;p69"/>
          <p:cNvPicPr preferRelativeResize="0"/>
          <p:nvPr/>
        </p:nvPicPr>
        <p:blipFill>
          <a:blip r:embed="rId2">
            <a:alphaModFix/>
          </a:blip>
          <a:stretch>
            <a:fillRect/>
          </a:stretch>
        </p:blipFill>
        <p:spPr>
          <a:xfrm>
            <a:off x="1874249" y="304725"/>
            <a:ext cx="5395502" cy="4534052"/>
          </a:xfrm>
          <a:prstGeom prst="rect">
            <a:avLst/>
          </a:prstGeom>
          <a:noFill/>
          <a:ln>
            <a:noFill/>
          </a:ln>
        </p:spPr>
      </p:pic>
      <p:sp>
        <p:nvSpPr>
          <p:cNvPr id="598" name="Google Shape;598;p69"/>
          <p:cNvSpPr/>
          <p:nvPr>
            <p:ph idx="2" type="pic"/>
          </p:nvPr>
        </p:nvSpPr>
        <p:spPr>
          <a:xfrm>
            <a:off x="1956925" y="389550"/>
            <a:ext cx="5231400" cy="2956500"/>
          </a:xfrm>
          <a:prstGeom prst="rect">
            <a:avLst/>
          </a:prstGeom>
          <a:noFill/>
          <a:ln>
            <a:noFill/>
          </a:ln>
        </p:spPr>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599" name="Shape 599"/>
        <p:cNvGrpSpPr/>
        <p:nvPr/>
      </p:nvGrpSpPr>
      <p:grpSpPr>
        <a:xfrm>
          <a:off x="0" y="0"/>
          <a:ext cx="0" cy="0"/>
          <a:chOff x="0" y="0"/>
          <a:chExt cx="0" cy="0"/>
        </a:xfrm>
      </p:grpSpPr>
      <p:sp>
        <p:nvSpPr>
          <p:cNvPr id="600" name="Google Shape;600;p7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601" name="Google Shape;601;p7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02" name="Google Shape;602;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603" name="Shape 603"/>
        <p:cNvGrpSpPr/>
        <p:nvPr/>
      </p:nvGrpSpPr>
      <p:grpSpPr>
        <a:xfrm>
          <a:off x="0" y="0"/>
          <a:ext cx="0" cy="0"/>
          <a:chOff x="0" y="0"/>
          <a:chExt cx="0" cy="0"/>
        </a:xfrm>
      </p:grpSpPr>
      <p:sp>
        <p:nvSpPr>
          <p:cNvPr id="604" name="Google Shape;604;p7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5" name="Google Shape;605;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s">
  <p:cSld name="CUSTOM">
    <p:spTree>
      <p:nvGrpSpPr>
        <p:cNvPr id="68" name="Shape 68"/>
        <p:cNvGrpSpPr/>
        <p:nvPr/>
      </p:nvGrpSpPr>
      <p:grpSpPr>
        <a:xfrm>
          <a:off x="0" y="0"/>
          <a:ext cx="0" cy="0"/>
          <a:chOff x="0" y="0"/>
          <a:chExt cx="0" cy="0"/>
        </a:xfrm>
      </p:grpSpPr>
      <p:sp>
        <p:nvSpPr>
          <p:cNvPr id="69" name="Google Shape;69;p8"/>
          <p:cNvSpPr/>
          <p:nvPr/>
        </p:nvSpPr>
        <p:spPr>
          <a:xfrm>
            <a:off x="228625" y="223625"/>
            <a:ext cx="8686800" cy="1180200"/>
          </a:xfrm>
          <a:prstGeom prst="roundRect">
            <a:avLst>
              <a:gd fmla="val 18213"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 name="Google Shape;70;p8"/>
          <p:cNvSpPr/>
          <p:nvPr>
            <p:ph idx="2" type="pic"/>
          </p:nvPr>
        </p:nvSpPr>
        <p:spPr>
          <a:xfrm>
            <a:off x="228375" y="1508150"/>
            <a:ext cx="2082900" cy="3138900"/>
          </a:xfrm>
          <a:prstGeom prst="roundRect">
            <a:avLst>
              <a:gd fmla="val 16667" name="adj"/>
            </a:avLst>
          </a:prstGeom>
          <a:noFill/>
          <a:ln>
            <a:noFill/>
          </a:ln>
        </p:spPr>
      </p:sp>
      <p:sp>
        <p:nvSpPr>
          <p:cNvPr id="71" name="Google Shape;71;p8"/>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 name="Google Shape;72;p8"/>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73" name="Google Shape;73;p8"/>
          <p:cNvSpPr txBox="1"/>
          <p:nvPr>
            <p:ph type="title"/>
          </p:nvPr>
        </p:nvSpPr>
        <p:spPr>
          <a:xfrm>
            <a:off x="342900" y="269025"/>
            <a:ext cx="3457200" cy="8505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8"/>
          <p:cNvSpPr txBox="1"/>
          <p:nvPr>
            <p:ph idx="3" type="body"/>
          </p:nvPr>
        </p:nvSpPr>
        <p:spPr>
          <a:xfrm>
            <a:off x="3920125" y="269025"/>
            <a:ext cx="4167300" cy="7488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5" name="Google Shape;75;p8"/>
          <p:cNvSpPr/>
          <p:nvPr>
            <p:ph idx="4" type="pic"/>
          </p:nvPr>
        </p:nvSpPr>
        <p:spPr>
          <a:xfrm>
            <a:off x="2431158" y="1508150"/>
            <a:ext cx="2082900" cy="3138900"/>
          </a:xfrm>
          <a:prstGeom prst="roundRect">
            <a:avLst>
              <a:gd fmla="val 16667" name="adj"/>
            </a:avLst>
          </a:prstGeom>
          <a:noFill/>
          <a:ln>
            <a:noFill/>
          </a:ln>
        </p:spPr>
      </p:sp>
      <p:sp>
        <p:nvSpPr>
          <p:cNvPr id="76" name="Google Shape;76;p8"/>
          <p:cNvSpPr/>
          <p:nvPr>
            <p:ph idx="5" type="pic"/>
          </p:nvPr>
        </p:nvSpPr>
        <p:spPr>
          <a:xfrm>
            <a:off x="4633942" y="1508150"/>
            <a:ext cx="2082900" cy="3138900"/>
          </a:xfrm>
          <a:prstGeom prst="roundRect">
            <a:avLst>
              <a:gd fmla="val 16667" name="adj"/>
            </a:avLst>
          </a:prstGeom>
          <a:noFill/>
          <a:ln>
            <a:noFill/>
          </a:ln>
        </p:spPr>
      </p:sp>
      <p:sp>
        <p:nvSpPr>
          <p:cNvPr id="77" name="Google Shape;77;p8"/>
          <p:cNvSpPr/>
          <p:nvPr>
            <p:ph idx="6" type="pic"/>
          </p:nvPr>
        </p:nvSpPr>
        <p:spPr>
          <a:xfrm>
            <a:off x="6836725" y="1508150"/>
            <a:ext cx="2082900" cy="3138900"/>
          </a:xfrm>
          <a:prstGeom prst="roundRect">
            <a:avLst>
              <a:gd fmla="val 16667" name="adj"/>
            </a:avLst>
          </a:prstGeom>
          <a:noFill/>
          <a:ln>
            <a:noFill/>
          </a:ln>
        </p:spPr>
      </p:sp>
      <p:sp>
        <p:nvSpPr>
          <p:cNvPr id="78" name="Google Shape;78;p8"/>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06" name="Shape 606"/>
        <p:cNvGrpSpPr/>
        <p:nvPr/>
      </p:nvGrpSpPr>
      <p:grpSpPr>
        <a:xfrm>
          <a:off x="0" y="0"/>
          <a:ext cx="0" cy="0"/>
          <a:chOff x="0" y="0"/>
          <a:chExt cx="0" cy="0"/>
        </a:xfrm>
      </p:grpSpPr>
      <p:sp>
        <p:nvSpPr>
          <p:cNvPr id="607" name="Google Shape;607;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8" name="Google Shape;608;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09" name="Google Shape;609;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610" name="Shape 610"/>
        <p:cNvGrpSpPr/>
        <p:nvPr/>
      </p:nvGrpSpPr>
      <p:grpSpPr>
        <a:xfrm>
          <a:off x="0" y="0"/>
          <a:ext cx="0" cy="0"/>
          <a:chOff x="0" y="0"/>
          <a:chExt cx="0" cy="0"/>
        </a:xfrm>
      </p:grpSpPr>
      <p:sp>
        <p:nvSpPr>
          <p:cNvPr id="611" name="Google Shape;611;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2" name="Google Shape;612;p7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13" name="Google Shape;613;p7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14" name="Google Shape;614;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615" name="Shape 615"/>
        <p:cNvGrpSpPr/>
        <p:nvPr/>
      </p:nvGrpSpPr>
      <p:grpSpPr>
        <a:xfrm>
          <a:off x="0" y="0"/>
          <a:ext cx="0" cy="0"/>
          <a:chOff x="0" y="0"/>
          <a:chExt cx="0" cy="0"/>
        </a:xfrm>
      </p:grpSpPr>
      <p:sp>
        <p:nvSpPr>
          <p:cNvPr id="616" name="Google Shape;616;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7" name="Google Shape;617;p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618" name="Shape 618"/>
        <p:cNvGrpSpPr/>
        <p:nvPr/>
      </p:nvGrpSpPr>
      <p:grpSpPr>
        <a:xfrm>
          <a:off x="0" y="0"/>
          <a:ext cx="0" cy="0"/>
          <a:chOff x="0" y="0"/>
          <a:chExt cx="0" cy="0"/>
        </a:xfrm>
      </p:grpSpPr>
      <p:sp>
        <p:nvSpPr>
          <p:cNvPr id="619" name="Google Shape;619;p7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20" name="Google Shape;620;p75"/>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21" name="Google Shape;621;p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622" name="Shape 622"/>
        <p:cNvGrpSpPr/>
        <p:nvPr/>
      </p:nvGrpSpPr>
      <p:grpSpPr>
        <a:xfrm>
          <a:off x="0" y="0"/>
          <a:ext cx="0" cy="0"/>
          <a:chOff x="0" y="0"/>
          <a:chExt cx="0" cy="0"/>
        </a:xfrm>
      </p:grpSpPr>
      <p:sp>
        <p:nvSpPr>
          <p:cNvPr id="623" name="Google Shape;623;p7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624" name="Google Shape;624;p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625" name="Shape 625"/>
        <p:cNvGrpSpPr/>
        <p:nvPr/>
      </p:nvGrpSpPr>
      <p:grpSpPr>
        <a:xfrm>
          <a:off x="0" y="0"/>
          <a:ext cx="0" cy="0"/>
          <a:chOff x="0" y="0"/>
          <a:chExt cx="0" cy="0"/>
        </a:xfrm>
      </p:grpSpPr>
      <p:sp>
        <p:nvSpPr>
          <p:cNvPr id="626" name="Google Shape;626;p7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77"/>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28" name="Google Shape;628;p77"/>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29" name="Google Shape;629;p77"/>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630" name="Google Shape;630;p7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Archivo"/>
                <a:ea typeface="Archivo"/>
                <a:cs typeface="Archivo"/>
                <a:sym typeface="Archivo"/>
              </a:defRPr>
            </a:lvl1pPr>
            <a:lvl2pPr lvl="1">
              <a:buNone/>
              <a:defRPr>
                <a:latin typeface="Archivo"/>
                <a:ea typeface="Archivo"/>
                <a:cs typeface="Archivo"/>
                <a:sym typeface="Archivo"/>
              </a:defRPr>
            </a:lvl2pPr>
            <a:lvl3pPr lvl="2">
              <a:buNone/>
              <a:defRPr>
                <a:latin typeface="Archivo"/>
                <a:ea typeface="Archivo"/>
                <a:cs typeface="Archivo"/>
                <a:sym typeface="Archivo"/>
              </a:defRPr>
            </a:lvl3pPr>
            <a:lvl4pPr lvl="3">
              <a:buNone/>
              <a:defRPr>
                <a:latin typeface="Archivo"/>
                <a:ea typeface="Archivo"/>
                <a:cs typeface="Archivo"/>
                <a:sym typeface="Archivo"/>
              </a:defRPr>
            </a:lvl4pPr>
            <a:lvl5pPr lvl="4">
              <a:buNone/>
              <a:defRPr>
                <a:latin typeface="Archivo"/>
                <a:ea typeface="Archivo"/>
                <a:cs typeface="Archivo"/>
                <a:sym typeface="Archivo"/>
              </a:defRPr>
            </a:lvl5pPr>
            <a:lvl6pPr lvl="5">
              <a:buNone/>
              <a:defRPr>
                <a:latin typeface="Archivo"/>
                <a:ea typeface="Archivo"/>
                <a:cs typeface="Archivo"/>
                <a:sym typeface="Archivo"/>
              </a:defRPr>
            </a:lvl6pPr>
            <a:lvl7pPr lvl="6">
              <a:buNone/>
              <a:defRPr>
                <a:latin typeface="Archivo"/>
                <a:ea typeface="Archivo"/>
                <a:cs typeface="Archivo"/>
                <a:sym typeface="Archivo"/>
              </a:defRPr>
            </a:lvl7pPr>
            <a:lvl8pPr lvl="7">
              <a:buNone/>
              <a:defRPr>
                <a:latin typeface="Archivo"/>
                <a:ea typeface="Archivo"/>
                <a:cs typeface="Archivo"/>
                <a:sym typeface="Archivo"/>
              </a:defRPr>
            </a:lvl8pPr>
            <a:lvl9pPr lvl="8">
              <a:buNone/>
              <a:defRPr>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631" name="Shape 631"/>
        <p:cNvGrpSpPr/>
        <p:nvPr/>
      </p:nvGrpSpPr>
      <p:grpSpPr>
        <a:xfrm>
          <a:off x="0" y="0"/>
          <a:ext cx="0" cy="0"/>
          <a:chOff x="0" y="0"/>
          <a:chExt cx="0" cy="0"/>
        </a:xfrm>
      </p:grpSpPr>
      <p:sp>
        <p:nvSpPr>
          <p:cNvPr id="632" name="Google Shape;632;p7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000"/>
              <a:buNone/>
              <a:defRPr/>
            </a:lvl1pPr>
          </a:lstStyle>
          <a:p/>
        </p:txBody>
      </p:sp>
      <p:sp>
        <p:nvSpPr>
          <p:cNvPr id="633" name="Google Shape;633;p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634" name="Shape 634"/>
        <p:cNvGrpSpPr/>
        <p:nvPr/>
      </p:nvGrpSpPr>
      <p:grpSpPr>
        <a:xfrm>
          <a:off x="0" y="0"/>
          <a:ext cx="0" cy="0"/>
          <a:chOff x="0" y="0"/>
          <a:chExt cx="0" cy="0"/>
        </a:xfrm>
      </p:grpSpPr>
      <p:sp>
        <p:nvSpPr>
          <p:cNvPr id="635" name="Google Shape;635;p7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36" name="Google Shape;636;p79"/>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Char char="●"/>
              <a:defRPr/>
            </a:lvl1pPr>
            <a:lvl2pPr indent="-292100" lvl="1" marL="914400" algn="ctr">
              <a:spcBef>
                <a:spcPts val="0"/>
              </a:spcBef>
              <a:spcAft>
                <a:spcPts val="0"/>
              </a:spcAft>
              <a:buSzPts val="1000"/>
              <a:buChar char="○"/>
              <a:defRPr/>
            </a:lvl2pPr>
            <a:lvl3pPr indent="-292100" lvl="2" marL="1371600" algn="ctr">
              <a:spcBef>
                <a:spcPts val="0"/>
              </a:spcBef>
              <a:spcAft>
                <a:spcPts val="0"/>
              </a:spcAft>
              <a:buSzPts val="1000"/>
              <a:buChar char="■"/>
              <a:defRPr/>
            </a:lvl3pPr>
            <a:lvl4pPr indent="-292100" lvl="3" marL="1828800" algn="ctr">
              <a:spcBef>
                <a:spcPts val="0"/>
              </a:spcBef>
              <a:spcAft>
                <a:spcPts val="0"/>
              </a:spcAft>
              <a:buSzPts val="1000"/>
              <a:buChar char="●"/>
              <a:defRPr/>
            </a:lvl4pPr>
            <a:lvl5pPr indent="-292100" lvl="4" marL="2286000" algn="ctr">
              <a:spcBef>
                <a:spcPts val="0"/>
              </a:spcBef>
              <a:spcAft>
                <a:spcPts val="0"/>
              </a:spcAft>
              <a:buSzPts val="1000"/>
              <a:buChar char="○"/>
              <a:defRPr/>
            </a:lvl5pPr>
            <a:lvl6pPr indent="-292100" lvl="5" marL="2743200" algn="ctr">
              <a:spcBef>
                <a:spcPts val="0"/>
              </a:spcBef>
              <a:spcAft>
                <a:spcPts val="0"/>
              </a:spcAft>
              <a:buSzPts val="1000"/>
              <a:buChar char="■"/>
              <a:defRPr/>
            </a:lvl6pPr>
            <a:lvl7pPr indent="-292100" lvl="6" marL="3200400" algn="ctr">
              <a:spcBef>
                <a:spcPts val="0"/>
              </a:spcBef>
              <a:spcAft>
                <a:spcPts val="0"/>
              </a:spcAft>
              <a:buSzPts val="1000"/>
              <a:buChar char="●"/>
              <a:defRPr/>
            </a:lvl7pPr>
            <a:lvl8pPr indent="-292100" lvl="7" marL="3657600" algn="ctr">
              <a:spcBef>
                <a:spcPts val="0"/>
              </a:spcBef>
              <a:spcAft>
                <a:spcPts val="0"/>
              </a:spcAft>
              <a:buSzPts val="1000"/>
              <a:buChar char="○"/>
              <a:defRPr/>
            </a:lvl8pPr>
            <a:lvl9pPr indent="-292100" lvl="8" marL="4114800" algn="ctr">
              <a:spcBef>
                <a:spcPts val="0"/>
              </a:spcBef>
              <a:spcAft>
                <a:spcPts val="0"/>
              </a:spcAft>
              <a:buSzPts val="1000"/>
              <a:buChar char="■"/>
              <a:defRPr/>
            </a:lvl9pPr>
          </a:lstStyle>
          <a:p/>
        </p:txBody>
      </p:sp>
      <p:sp>
        <p:nvSpPr>
          <p:cNvPr id="637" name="Google Shape;637;p7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8" name="Shape 638"/>
        <p:cNvGrpSpPr/>
        <p:nvPr/>
      </p:nvGrpSpPr>
      <p:grpSpPr>
        <a:xfrm>
          <a:off x="0" y="0"/>
          <a:ext cx="0" cy="0"/>
          <a:chOff x="0" y="0"/>
          <a:chExt cx="0" cy="0"/>
        </a:xfrm>
      </p:grpSpPr>
      <p:sp>
        <p:nvSpPr>
          <p:cNvPr id="639" name="Google Shape;639;p8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640" name="Shape 640"/>
        <p:cNvGrpSpPr/>
        <p:nvPr/>
      </p:nvGrpSpPr>
      <p:grpSpPr>
        <a:xfrm>
          <a:off x="0" y="0"/>
          <a:ext cx="0" cy="0"/>
          <a:chOff x="0" y="0"/>
          <a:chExt cx="0" cy="0"/>
        </a:xfrm>
      </p:grpSpPr>
      <p:sp>
        <p:nvSpPr>
          <p:cNvPr id="641" name="Google Shape;641;p81"/>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2" name="Google Shape;642;p8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643" name="Google Shape;643;p81"/>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644" name="Google Shape;644;p81"/>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645" name="Google Shape;645;p81"/>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646" name="Google Shape;646;p81"/>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647" name="Google Shape;647;p81"/>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648" name="Google Shape;648;p81"/>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Info">
  <p:cSld name="CUSTOM_1_1">
    <p:spTree>
      <p:nvGrpSpPr>
        <p:cNvPr id="79" name="Shape 79"/>
        <p:cNvGrpSpPr/>
        <p:nvPr/>
      </p:nvGrpSpPr>
      <p:grpSpPr>
        <a:xfrm>
          <a:off x="0" y="0"/>
          <a:ext cx="0" cy="0"/>
          <a:chOff x="0" y="0"/>
          <a:chExt cx="0" cy="0"/>
        </a:xfrm>
      </p:grpSpPr>
      <p:sp>
        <p:nvSpPr>
          <p:cNvPr id="80" name="Google Shape;80;p9"/>
          <p:cNvSpPr/>
          <p:nvPr/>
        </p:nvSpPr>
        <p:spPr>
          <a:xfrm>
            <a:off x="228600" y="223675"/>
            <a:ext cx="2862900" cy="3144600"/>
          </a:xfrm>
          <a:prstGeom prst="roundRect">
            <a:avLst>
              <a:gd fmla="val 728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1" name="Google Shape;81;p9"/>
          <p:cNvSpPr/>
          <p:nvPr/>
        </p:nvSpPr>
        <p:spPr>
          <a:xfrm>
            <a:off x="228625" y="3466850"/>
            <a:ext cx="8686800" cy="1180200"/>
          </a:xfrm>
          <a:prstGeom prst="roundRect">
            <a:avLst>
              <a:gd fmla="val 11763"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 name="Google Shape;82;p9"/>
          <p:cNvSpPr txBox="1"/>
          <p:nvPr>
            <p:ph type="title"/>
          </p:nvPr>
        </p:nvSpPr>
        <p:spPr>
          <a:xfrm>
            <a:off x="342900" y="3512250"/>
            <a:ext cx="3457200" cy="8505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9"/>
          <p:cNvSpPr txBox="1"/>
          <p:nvPr>
            <p:ph idx="1" type="body"/>
          </p:nvPr>
        </p:nvSpPr>
        <p:spPr>
          <a:xfrm>
            <a:off x="3920125" y="3512250"/>
            <a:ext cx="4167300" cy="7488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4" name="Google Shape;84;p9"/>
          <p:cNvSpPr/>
          <p:nvPr/>
        </p:nvSpPr>
        <p:spPr>
          <a:xfrm>
            <a:off x="3203200" y="223675"/>
            <a:ext cx="2740500" cy="3144600"/>
          </a:xfrm>
          <a:prstGeom prst="roundRect">
            <a:avLst>
              <a:gd fmla="val 728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5" name="Google Shape;85;p9"/>
          <p:cNvSpPr/>
          <p:nvPr/>
        </p:nvSpPr>
        <p:spPr>
          <a:xfrm>
            <a:off x="6057900" y="223675"/>
            <a:ext cx="2866200" cy="3144600"/>
          </a:xfrm>
          <a:prstGeom prst="roundRect">
            <a:avLst>
              <a:gd fmla="val 728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6" name="Google Shape;86;p9"/>
          <p:cNvSpPr txBox="1"/>
          <p:nvPr>
            <p:ph idx="2" type="body"/>
          </p:nvPr>
        </p:nvSpPr>
        <p:spPr>
          <a:xfrm>
            <a:off x="228550" y="1647025"/>
            <a:ext cx="2862900" cy="1624500"/>
          </a:xfrm>
          <a:prstGeom prst="rect">
            <a:avLst/>
          </a:prstGeom>
        </p:spPr>
        <p:txBody>
          <a:bodyPr anchorCtr="0" anchor="b"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87" name="Google Shape;87;p9"/>
          <p:cNvSpPr txBox="1"/>
          <p:nvPr>
            <p:ph idx="3" type="body"/>
          </p:nvPr>
        </p:nvSpPr>
        <p:spPr>
          <a:xfrm>
            <a:off x="3205675" y="1647025"/>
            <a:ext cx="2740500" cy="1624500"/>
          </a:xfrm>
          <a:prstGeom prst="rect">
            <a:avLst/>
          </a:prstGeom>
        </p:spPr>
        <p:txBody>
          <a:bodyPr anchorCtr="0" anchor="b"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88" name="Google Shape;88;p9"/>
          <p:cNvSpPr txBox="1"/>
          <p:nvPr>
            <p:ph idx="4" type="body"/>
          </p:nvPr>
        </p:nvSpPr>
        <p:spPr>
          <a:xfrm>
            <a:off x="6052500" y="1647025"/>
            <a:ext cx="2862900" cy="1624500"/>
          </a:xfrm>
          <a:prstGeom prst="rect">
            <a:avLst/>
          </a:prstGeom>
        </p:spPr>
        <p:txBody>
          <a:bodyPr anchorCtr="0" anchor="b"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89" name="Google Shape;89;p9"/>
          <p:cNvSpPr txBox="1"/>
          <p:nvPr>
            <p:ph idx="5" type="subTitle"/>
          </p:nvPr>
        </p:nvSpPr>
        <p:spPr>
          <a:xfrm>
            <a:off x="291900" y="267300"/>
            <a:ext cx="2419800" cy="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90" name="Google Shape;90;p9"/>
          <p:cNvSpPr txBox="1"/>
          <p:nvPr>
            <p:ph idx="6" type="subTitle"/>
          </p:nvPr>
        </p:nvSpPr>
        <p:spPr>
          <a:xfrm>
            <a:off x="3266546" y="267300"/>
            <a:ext cx="2318400" cy="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91" name="Google Shape;91;p9"/>
          <p:cNvSpPr txBox="1"/>
          <p:nvPr>
            <p:ph idx="7" type="subTitle"/>
          </p:nvPr>
        </p:nvSpPr>
        <p:spPr>
          <a:xfrm>
            <a:off x="6127250" y="267300"/>
            <a:ext cx="2419800" cy="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92" name="Google Shape;92;p9"/>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3" name="Google Shape;93;p9"/>
          <p:cNvSpPr txBox="1"/>
          <p:nvPr>
            <p:ph idx="8"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94" name="Google Shape;94;p9"/>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649" name="Shape 649"/>
        <p:cNvGrpSpPr/>
        <p:nvPr/>
      </p:nvGrpSpPr>
      <p:grpSpPr>
        <a:xfrm>
          <a:off x="0" y="0"/>
          <a:ext cx="0" cy="0"/>
          <a:chOff x="0" y="0"/>
          <a:chExt cx="0" cy="0"/>
        </a:xfrm>
      </p:grpSpPr>
      <p:sp>
        <p:nvSpPr>
          <p:cNvPr id="650" name="Google Shape;650;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1" name="Google Shape;651;p82"/>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52" name="Google Shape;652;p82"/>
          <p:cNvSpPr/>
          <p:nvPr>
            <p:ph idx="2" type="pic"/>
          </p:nvPr>
        </p:nvSpPr>
        <p:spPr>
          <a:xfrm>
            <a:off x="4992024" y="1152775"/>
            <a:ext cx="3840300" cy="3416400"/>
          </a:xfrm>
          <a:prstGeom prst="rect">
            <a:avLst/>
          </a:prstGeom>
          <a:noFill/>
          <a:ln>
            <a:noFill/>
          </a:ln>
        </p:spPr>
      </p:sp>
      <p:sp>
        <p:nvSpPr>
          <p:cNvPr id="653" name="Google Shape;653;p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2">
    <p:spTree>
      <p:nvGrpSpPr>
        <p:cNvPr id="654" name="Shape 654"/>
        <p:cNvGrpSpPr/>
        <p:nvPr/>
      </p:nvGrpSpPr>
      <p:grpSpPr>
        <a:xfrm>
          <a:off x="0" y="0"/>
          <a:ext cx="0" cy="0"/>
          <a:chOff x="0" y="0"/>
          <a:chExt cx="0" cy="0"/>
        </a:xfrm>
      </p:grpSpPr>
      <p:sp>
        <p:nvSpPr>
          <p:cNvPr id="655" name="Google Shape;655;p8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656" name="Google Shape;656;p83"/>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57" name="Google Shape;657;p83"/>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58" name="Google Shape;658;p83"/>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59" name="Google Shape;659;p83"/>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660" name="Google Shape;660;p83"/>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661" name="Shape 661"/>
        <p:cNvGrpSpPr/>
        <p:nvPr/>
      </p:nvGrpSpPr>
      <p:grpSpPr>
        <a:xfrm>
          <a:off x="0" y="0"/>
          <a:ext cx="0" cy="0"/>
          <a:chOff x="0" y="0"/>
          <a:chExt cx="0" cy="0"/>
        </a:xfrm>
      </p:grpSpPr>
      <p:sp>
        <p:nvSpPr>
          <p:cNvPr id="662" name="Google Shape;662;p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663" name="Google Shape;663;p84"/>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64" name="Google Shape;664;p84"/>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65" name="Google Shape;665;p84"/>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66" name="Google Shape;666;p84"/>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67" name="Google Shape;667;p84"/>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668" name="Google Shape;668;p84"/>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669" name="Google Shape;669;p84"/>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670" name="Shape 670"/>
        <p:cNvGrpSpPr/>
        <p:nvPr/>
      </p:nvGrpSpPr>
      <p:grpSpPr>
        <a:xfrm>
          <a:off x="0" y="0"/>
          <a:ext cx="0" cy="0"/>
          <a:chOff x="0" y="0"/>
          <a:chExt cx="0" cy="0"/>
        </a:xfrm>
      </p:grpSpPr>
      <p:sp>
        <p:nvSpPr>
          <p:cNvPr id="671" name="Google Shape;671;p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672" name="Google Shape;672;p85"/>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73" name="Google Shape;673;p85"/>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74" name="Google Shape;674;p85"/>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75" name="Google Shape;675;p85"/>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76" name="Google Shape;676;p85"/>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77" name="Google Shape;677;p85"/>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678" name="Google Shape;678;p85"/>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679" name="Google Shape;679;p85"/>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680" name="Google Shape;680;p85"/>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681" name="Shape 681"/>
        <p:cNvGrpSpPr/>
        <p:nvPr/>
      </p:nvGrpSpPr>
      <p:grpSpPr>
        <a:xfrm>
          <a:off x="0" y="0"/>
          <a:ext cx="0" cy="0"/>
          <a:chOff x="0" y="0"/>
          <a:chExt cx="0" cy="0"/>
        </a:xfrm>
      </p:grpSpPr>
      <p:sp>
        <p:nvSpPr>
          <p:cNvPr id="682" name="Google Shape;682;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3" name="Google Shape;683;p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684" name="Google Shape;684;p86"/>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685" name="Shape 685"/>
        <p:cNvGrpSpPr/>
        <p:nvPr/>
      </p:nvGrpSpPr>
      <p:grpSpPr>
        <a:xfrm>
          <a:off x="0" y="0"/>
          <a:ext cx="0" cy="0"/>
          <a:chOff x="0" y="0"/>
          <a:chExt cx="0" cy="0"/>
        </a:xfrm>
      </p:grpSpPr>
      <p:sp>
        <p:nvSpPr>
          <p:cNvPr id="686" name="Google Shape;686;p87"/>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7" name="Google Shape;687;p87"/>
          <p:cNvSpPr/>
          <p:nvPr>
            <p:ph idx="2" type="pic"/>
          </p:nvPr>
        </p:nvSpPr>
        <p:spPr>
          <a:xfrm>
            <a:off x="4804825" y="1133300"/>
            <a:ext cx="4027500" cy="2392800"/>
          </a:xfrm>
          <a:prstGeom prst="rect">
            <a:avLst/>
          </a:prstGeom>
          <a:noFill/>
          <a:ln>
            <a:noFill/>
          </a:ln>
        </p:spPr>
      </p:sp>
      <p:sp>
        <p:nvSpPr>
          <p:cNvPr id="688" name="Google Shape;688;p87"/>
          <p:cNvSpPr/>
          <p:nvPr>
            <p:ph idx="3" type="pic"/>
          </p:nvPr>
        </p:nvSpPr>
        <p:spPr>
          <a:xfrm>
            <a:off x="311725" y="1133300"/>
            <a:ext cx="4027500" cy="2392800"/>
          </a:xfrm>
          <a:prstGeom prst="rect">
            <a:avLst/>
          </a:prstGeom>
          <a:noFill/>
          <a:ln>
            <a:noFill/>
          </a:ln>
        </p:spPr>
      </p:sp>
      <p:sp>
        <p:nvSpPr>
          <p:cNvPr id="689" name="Google Shape;689;p87"/>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0" name="Google Shape;690;p8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691" name="Google Shape;691;p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2" name="Google Shape;692;p87"/>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693" name="Google Shape;693;p87"/>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694" name="Shape 694"/>
        <p:cNvGrpSpPr/>
        <p:nvPr/>
      </p:nvGrpSpPr>
      <p:grpSpPr>
        <a:xfrm>
          <a:off x="0" y="0"/>
          <a:ext cx="0" cy="0"/>
          <a:chOff x="0" y="0"/>
          <a:chExt cx="0" cy="0"/>
        </a:xfrm>
      </p:grpSpPr>
      <p:sp>
        <p:nvSpPr>
          <p:cNvPr id="695" name="Google Shape;695;p88"/>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6" name="Google Shape;696;p88"/>
          <p:cNvSpPr/>
          <p:nvPr>
            <p:ph idx="2" type="pic"/>
          </p:nvPr>
        </p:nvSpPr>
        <p:spPr>
          <a:xfrm>
            <a:off x="6205225" y="1128325"/>
            <a:ext cx="2627100" cy="2273100"/>
          </a:xfrm>
          <a:prstGeom prst="rect">
            <a:avLst/>
          </a:prstGeom>
          <a:noFill/>
          <a:ln>
            <a:noFill/>
          </a:ln>
        </p:spPr>
      </p:sp>
      <p:sp>
        <p:nvSpPr>
          <p:cNvPr id="697" name="Google Shape;697;p88"/>
          <p:cNvSpPr/>
          <p:nvPr>
            <p:ph idx="3" type="pic"/>
          </p:nvPr>
        </p:nvSpPr>
        <p:spPr>
          <a:xfrm>
            <a:off x="311725" y="1128325"/>
            <a:ext cx="2627100" cy="2273100"/>
          </a:xfrm>
          <a:prstGeom prst="rect">
            <a:avLst/>
          </a:prstGeom>
          <a:noFill/>
          <a:ln>
            <a:noFill/>
          </a:ln>
        </p:spPr>
      </p:sp>
      <p:sp>
        <p:nvSpPr>
          <p:cNvPr id="698" name="Google Shape;698;p88"/>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9" name="Google Shape;699;p88"/>
          <p:cNvSpPr/>
          <p:nvPr>
            <p:ph idx="5" type="pic"/>
          </p:nvPr>
        </p:nvSpPr>
        <p:spPr>
          <a:xfrm>
            <a:off x="3255250" y="1128325"/>
            <a:ext cx="2627100" cy="2273100"/>
          </a:xfrm>
          <a:prstGeom prst="rect">
            <a:avLst/>
          </a:prstGeom>
          <a:noFill/>
          <a:ln>
            <a:noFill/>
          </a:ln>
        </p:spPr>
      </p:sp>
      <p:sp>
        <p:nvSpPr>
          <p:cNvPr id="700" name="Google Shape;700;p88"/>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01" name="Google Shape;701;p8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702" name="Google Shape;702;p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3" name="Google Shape;703;p88"/>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704" name="Google Shape;704;p88"/>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705" name="Google Shape;705;p88"/>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706" name="Shape 706"/>
        <p:cNvGrpSpPr/>
        <p:nvPr/>
      </p:nvGrpSpPr>
      <p:grpSpPr>
        <a:xfrm>
          <a:off x="0" y="0"/>
          <a:ext cx="0" cy="0"/>
          <a:chOff x="0" y="0"/>
          <a:chExt cx="0" cy="0"/>
        </a:xfrm>
      </p:grpSpPr>
      <p:sp>
        <p:nvSpPr>
          <p:cNvPr id="707" name="Google Shape;707;p89"/>
          <p:cNvSpPr/>
          <p:nvPr>
            <p:ph idx="2" type="pic"/>
          </p:nvPr>
        </p:nvSpPr>
        <p:spPr>
          <a:xfrm>
            <a:off x="311700" y="445025"/>
            <a:ext cx="8520600" cy="4218300"/>
          </a:xfrm>
          <a:prstGeom prst="rect">
            <a:avLst/>
          </a:prstGeom>
          <a:noFill/>
          <a:ln>
            <a:noFill/>
          </a:ln>
        </p:spPr>
      </p:sp>
      <p:sp>
        <p:nvSpPr>
          <p:cNvPr id="708" name="Google Shape;708;p8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709" name="Shape 709"/>
        <p:cNvGrpSpPr/>
        <p:nvPr/>
      </p:nvGrpSpPr>
      <p:grpSpPr>
        <a:xfrm>
          <a:off x="0" y="0"/>
          <a:ext cx="0" cy="0"/>
          <a:chOff x="0" y="0"/>
          <a:chExt cx="0" cy="0"/>
        </a:xfrm>
      </p:grpSpPr>
      <p:sp>
        <p:nvSpPr>
          <p:cNvPr id="710" name="Google Shape;710;p9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711" name="Google Shape;711;p90"/>
          <p:cNvSpPr/>
          <p:nvPr>
            <p:ph idx="2" type="pic"/>
          </p:nvPr>
        </p:nvSpPr>
        <p:spPr>
          <a:xfrm>
            <a:off x="3389600" y="118913"/>
            <a:ext cx="1643700" cy="1535100"/>
          </a:xfrm>
          <a:prstGeom prst="rect">
            <a:avLst/>
          </a:prstGeom>
          <a:noFill/>
          <a:ln>
            <a:noFill/>
          </a:ln>
        </p:spPr>
      </p:sp>
      <p:sp>
        <p:nvSpPr>
          <p:cNvPr id="712" name="Google Shape;712;p90"/>
          <p:cNvSpPr/>
          <p:nvPr>
            <p:ph idx="3" type="pic"/>
          </p:nvPr>
        </p:nvSpPr>
        <p:spPr>
          <a:xfrm>
            <a:off x="5195935" y="118913"/>
            <a:ext cx="1643700" cy="1535100"/>
          </a:xfrm>
          <a:prstGeom prst="rect">
            <a:avLst/>
          </a:prstGeom>
          <a:noFill/>
          <a:ln>
            <a:noFill/>
          </a:ln>
        </p:spPr>
      </p:sp>
      <p:sp>
        <p:nvSpPr>
          <p:cNvPr id="713" name="Google Shape;713;p90"/>
          <p:cNvSpPr/>
          <p:nvPr>
            <p:ph idx="4" type="pic"/>
          </p:nvPr>
        </p:nvSpPr>
        <p:spPr>
          <a:xfrm>
            <a:off x="7002270" y="118913"/>
            <a:ext cx="1643700" cy="1535100"/>
          </a:xfrm>
          <a:prstGeom prst="rect">
            <a:avLst/>
          </a:prstGeom>
          <a:noFill/>
          <a:ln>
            <a:noFill/>
          </a:ln>
        </p:spPr>
      </p:sp>
      <p:sp>
        <p:nvSpPr>
          <p:cNvPr id="714" name="Google Shape;714;p90"/>
          <p:cNvSpPr/>
          <p:nvPr>
            <p:ph idx="5" type="pic"/>
          </p:nvPr>
        </p:nvSpPr>
        <p:spPr>
          <a:xfrm>
            <a:off x="3389588" y="1804212"/>
            <a:ext cx="1643700" cy="1535100"/>
          </a:xfrm>
          <a:prstGeom prst="rect">
            <a:avLst/>
          </a:prstGeom>
          <a:noFill/>
          <a:ln>
            <a:noFill/>
          </a:ln>
        </p:spPr>
      </p:sp>
      <p:sp>
        <p:nvSpPr>
          <p:cNvPr id="715" name="Google Shape;715;p90"/>
          <p:cNvSpPr/>
          <p:nvPr>
            <p:ph idx="6" type="pic"/>
          </p:nvPr>
        </p:nvSpPr>
        <p:spPr>
          <a:xfrm>
            <a:off x="5195922" y="1804212"/>
            <a:ext cx="1643700" cy="1535100"/>
          </a:xfrm>
          <a:prstGeom prst="rect">
            <a:avLst/>
          </a:prstGeom>
          <a:noFill/>
          <a:ln>
            <a:noFill/>
          </a:ln>
        </p:spPr>
      </p:sp>
      <p:sp>
        <p:nvSpPr>
          <p:cNvPr id="716" name="Google Shape;716;p90"/>
          <p:cNvSpPr/>
          <p:nvPr>
            <p:ph idx="7" type="pic"/>
          </p:nvPr>
        </p:nvSpPr>
        <p:spPr>
          <a:xfrm>
            <a:off x="7002257" y="1804212"/>
            <a:ext cx="1643700" cy="1535100"/>
          </a:xfrm>
          <a:prstGeom prst="rect">
            <a:avLst/>
          </a:prstGeom>
          <a:noFill/>
          <a:ln>
            <a:noFill/>
          </a:ln>
        </p:spPr>
      </p:sp>
      <p:sp>
        <p:nvSpPr>
          <p:cNvPr id="717" name="Google Shape;717;p90"/>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8" name="Google Shape;718;p90"/>
          <p:cNvSpPr/>
          <p:nvPr>
            <p:ph idx="8" type="pic"/>
          </p:nvPr>
        </p:nvSpPr>
        <p:spPr>
          <a:xfrm>
            <a:off x="3389588" y="3489487"/>
            <a:ext cx="1643700" cy="1535100"/>
          </a:xfrm>
          <a:prstGeom prst="rect">
            <a:avLst/>
          </a:prstGeom>
          <a:noFill/>
          <a:ln>
            <a:noFill/>
          </a:ln>
        </p:spPr>
      </p:sp>
      <p:sp>
        <p:nvSpPr>
          <p:cNvPr id="719" name="Google Shape;719;p90"/>
          <p:cNvSpPr/>
          <p:nvPr>
            <p:ph idx="9" type="pic"/>
          </p:nvPr>
        </p:nvSpPr>
        <p:spPr>
          <a:xfrm>
            <a:off x="5195922" y="3489487"/>
            <a:ext cx="1643700" cy="1535100"/>
          </a:xfrm>
          <a:prstGeom prst="rect">
            <a:avLst/>
          </a:prstGeom>
          <a:noFill/>
          <a:ln>
            <a:noFill/>
          </a:ln>
        </p:spPr>
      </p:sp>
      <p:sp>
        <p:nvSpPr>
          <p:cNvPr id="720" name="Google Shape;720;p90"/>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portunities">
  <p:cSld name="CUSTOM_11">
    <p:spTree>
      <p:nvGrpSpPr>
        <p:cNvPr id="95" name="Shape 95"/>
        <p:cNvGrpSpPr/>
        <p:nvPr/>
      </p:nvGrpSpPr>
      <p:grpSpPr>
        <a:xfrm>
          <a:off x="0" y="0"/>
          <a:ext cx="0" cy="0"/>
          <a:chOff x="0" y="0"/>
          <a:chExt cx="0" cy="0"/>
        </a:xfrm>
      </p:grpSpPr>
      <p:sp>
        <p:nvSpPr>
          <p:cNvPr id="96" name="Google Shape;96;p10"/>
          <p:cNvSpPr/>
          <p:nvPr/>
        </p:nvSpPr>
        <p:spPr>
          <a:xfrm>
            <a:off x="219700" y="1502438"/>
            <a:ext cx="2862900" cy="3144600"/>
          </a:xfrm>
          <a:prstGeom prst="roundRect">
            <a:avLst>
              <a:gd fmla="val 728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97" name="Google Shape;97;p10"/>
          <p:cNvSpPr/>
          <p:nvPr/>
        </p:nvSpPr>
        <p:spPr>
          <a:xfrm>
            <a:off x="228625" y="223625"/>
            <a:ext cx="8686800" cy="1180200"/>
          </a:xfrm>
          <a:prstGeom prst="roundRect">
            <a:avLst>
              <a:gd fmla="val 11763"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8" name="Google Shape;98;p10"/>
          <p:cNvSpPr txBox="1"/>
          <p:nvPr>
            <p:ph type="title"/>
          </p:nvPr>
        </p:nvSpPr>
        <p:spPr>
          <a:xfrm>
            <a:off x="342900" y="269025"/>
            <a:ext cx="4291800" cy="8505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10"/>
          <p:cNvSpPr txBox="1"/>
          <p:nvPr>
            <p:ph idx="1" type="body"/>
          </p:nvPr>
        </p:nvSpPr>
        <p:spPr>
          <a:xfrm>
            <a:off x="5349150" y="269025"/>
            <a:ext cx="3457500" cy="7488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00" name="Google Shape;100;p10"/>
          <p:cNvSpPr/>
          <p:nvPr/>
        </p:nvSpPr>
        <p:spPr>
          <a:xfrm>
            <a:off x="3194300" y="1502438"/>
            <a:ext cx="2740500" cy="3144600"/>
          </a:xfrm>
          <a:prstGeom prst="roundRect">
            <a:avLst>
              <a:gd fmla="val 728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01" name="Google Shape;101;p10"/>
          <p:cNvSpPr/>
          <p:nvPr/>
        </p:nvSpPr>
        <p:spPr>
          <a:xfrm>
            <a:off x="6049000" y="1502438"/>
            <a:ext cx="2866200" cy="3144600"/>
          </a:xfrm>
          <a:prstGeom prst="roundRect">
            <a:avLst>
              <a:gd fmla="val 728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02" name="Google Shape;102;p10"/>
          <p:cNvSpPr txBox="1"/>
          <p:nvPr>
            <p:ph idx="2" type="body"/>
          </p:nvPr>
        </p:nvSpPr>
        <p:spPr>
          <a:xfrm>
            <a:off x="219650" y="2925788"/>
            <a:ext cx="2862900" cy="1624500"/>
          </a:xfrm>
          <a:prstGeom prst="rect">
            <a:avLst/>
          </a:prstGeom>
        </p:spPr>
        <p:txBody>
          <a:bodyPr anchorCtr="0" anchor="b"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103" name="Google Shape;103;p10"/>
          <p:cNvSpPr txBox="1"/>
          <p:nvPr>
            <p:ph idx="3" type="body"/>
          </p:nvPr>
        </p:nvSpPr>
        <p:spPr>
          <a:xfrm>
            <a:off x="3196775" y="2925788"/>
            <a:ext cx="2740500" cy="1624500"/>
          </a:xfrm>
          <a:prstGeom prst="rect">
            <a:avLst/>
          </a:prstGeom>
        </p:spPr>
        <p:txBody>
          <a:bodyPr anchorCtr="0" anchor="b"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104" name="Google Shape;104;p10"/>
          <p:cNvSpPr txBox="1"/>
          <p:nvPr>
            <p:ph idx="4" type="body"/>
          </p:nvPr>
        </p:nvSpPr>
        <p:spPr>
          <a:xfrm>
            <a:off x="6043600" y="2925788"/>
            <a:ext cx="2862900" cy="1624500"/>
          </a:xfrm>
          <a:prstGeom prst="rect">
            <a:avLst/>
          </a:prstGeom>
        </p:spPr>
        <p:txBody>
          <a:bodyPr anchorCtr="0" anchor="b"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105" name="Google Shape;105;p10"/>
          <p:cNvSpPr txBox="1"/>
          <p:nvPr>
            <p:ph idx="5" type="subTitle"/>
          </p:nvPr>
        </p:nvSpPr>
        <p:spPr>
          <a:xfrm>
            <a:off x="283000" y="1546063"/>
            <a:ext cx="2419800" cy="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06" name="Google Shape;106;p10"/>
          <p:cNvSpPr txBox="1"/>
          <p:nvPr>
            <p:ph idx="6" type="subTitle"/>
          </p:nvPr>
        </p:nvSpPr>
        <p:spPr>
          <a:xfrm>
            <a:off x="3257646" y="1546063"/>
            <a:ext cx="2318400" cy="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07" name="Google Shape;107;p10"/>
          <p:cNvSpPr txBox="1"/>
          <p:nvPr>
            <p:ph idx="7" type="subTitle"/>
          </p:nvPr>
        </p:nvSpPr>
        <p:spPr>
          <a:xfrm>
            <a:off x="6118350" y="1546063"/>
            <a:ext cx="2419800" cy="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08" name="Google Shape;108;p10"/>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10"/>
          <p:cNvSpPr txBox="1"/>
          <p:nvPr>
            <p:ph idx="8"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110" name="Google Shape;110;p10"/>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45"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84.xml"/><Relationship Id="rId20" Type="http://schemas.openxmlformats.org/officeDocument/2006/relationships/slideLayout" Target="../slideLayouts/slideLayout64.xml"/><Relationship Id="rId42" Type="http://schemas.openxmlformats.org/officeDocument/2006/relationships/slideLayout" Target="../slideLayouts/slideLayout86.xml"/><Relationship Id="rId41" Type="http://schemas.openxmlformats.org/officeDocument/2006/relationships/slideLayout" Target="../slideLayouts/slideLayout85.xml"/><Relationship Id="rId22" Type="http://schemas.openxmlformats.org/officeDocument/2006/relationships/slideLayout" Target="../slideLayouts/slideLayout66.xml"/><Relationship Id="rId44" Type="http://schemas.openxmlformats.org/officeDocument/2006/relationships/slideLayout" Target="../slideLayouts/slideLayout88.xml"/><Relationship Id="rId21" Type="http://schemas.openxmlformats.org/officeDocument/2006/relationships/slideLayout" Target="../slideLayouts/slideLayout65.xml"/><Relationship Id="rId43" Type="http://schemas.openxmlformats.org/officeDocument/2006/relationships/slideLayout" Target="../slideLayouts/slideLayout87.xml"/><Relationship Id="rId24" Type="http://schemas.openxmlformats.org/officeDocument/2006/relationships/slideLayout" Target="../slideLayouts/slideLayout68.xml"/><Relationship Id="rId23" Type="http://schemas.openxmlformats.org/officeDocument/2006/relationships/slideLayout" Target="../slideLayouts/slideLayout67.xml"/><Relationship Id="rId45" Type="http://schemas.openxmlformats.org/officeDocument/2006/relationships/theme" Target="../theme/theme1.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9" Type="http://schemas.openxmlformats.org/officeDocument/2006/relationships/slideLayout" Target="../slideLayouts/slideLayout53.xml"/><Relationship Id="rId26" Type="http://schemas.openxmlformats.org/officeDocument/2006/relationships/slideLayout" Target="../slideLayouts/slideLayout70.xml"/><Relationship Id="rId25" Type="http://schemas.openxmlformats.org/officeDocument/2006/relationships/slideLayout" Target="../slideLayouts/slideLayout69.xml"/><Relationship Id="rId28" Type="http://schemas.openxmlformats.org/officeDocument/2006/relationships/slideLayout" Target="../slideLayouts/slideLayout72.xml"/><Relationship Id="rId27" Type="http://schemas.openxmlformats.org/officeDocument/2006/relationships/slideLayout" Target="../slideLayouts/slideLayout71.xml"/><Relationship Id="rId5" Type="http://schemas.openxmlformats.org/officeDocument/2006/relationships/slideLayout" Target="../slideLayouts/slideLayout49.xml"/><Relationship Id="rId6" Type="http://schemas.openxmlformats.org/officeDocument/2006/relationships/slideLayout" Target="../slideLayouts/slideLayout50.xml"/><Relationship Id="rId29" Type="http://schemas.openxmlformats.org/officeDocument/2006/relationships/slideLayout" Target="../slideLayouts/slideLayout73.xml"/><Relationship Id="rId7" Type="http://schemas.openxmlformats.org/officeDocument/2006/relationships/slideLayout" Target="../slideLayouts/slideLayout51.xml"/><Relationship Id="rId8" Type="http://schemas.openxmlformats.org/officeDocument/2006/relationships/slideLayout" Target="../slideLayouts/slideLayout52.xml"/><Relationship Id="rId31" Type="http://schemas.openxmlformats.org/officeDocument/2006/relationships/slideLayout" Target="../slideLayouts/slideLayout75.xml"/><Relationship Id="rId30" Type="http://schemas.openxmlformats.org/officeDocument/2006/relationships/slideLayout" Target="../slideLayouts/slideLayout74.xml"/><Relationship Id="rId11" Type="http://schemas.openxmlformats.org/officeDocument/2006/relationships/slideLayout" Target="../slideLayouts/slideLayout55.xml"/><Relationship Id="rId33" Type="http://schemas.openxmlformats.org/officeDocument/2006/relationships/slideLayout" Target="../slideLayouts/slideLayout77.xml"/><Relationship Id="rId10" Type="http://schemas.openxmlformats.org/officeDocument/2006/relationships/slideLayout" Target="../slideLayouts/slideLayout54.xml"/><Relationship Id="rId32" Type="http://schemas.openxmlformats.org/officeDocument/2006/relationships/slideLayout" Target="../slideLayouts/slideLayout76.xml"/><Relationship Id="rId13" Type="http://schemas.openxmlformats.org/officeDocument/2006/relationships/slideLayout" Target="../slideLayouts/slideLayout57.xml"/><Relationship Id="rId35" Type="http://schemas.openxmlformats.org/officeDocument/2006/relationships/slideLayout" Target="../slideLayouts/slideLayout79.xml"/><Relationship Id="rId12" Type="http://schemas.openxmlformats.org/officeDocument/2006/relationships/slideLayout" Target="../slideLayouts/slideLayout56.xml"/><Relationship Id="rId34" Type="http://schemas.openxmlformats.org/officeDocument/2006/relationships/slideLayout" Target="../slideLayouts/slideLayout78.xml"/><Relationship Id="rId15" Type="http://schemas.openxmlformats.org/officeDocument/2006/relationships/slideLayout" Target="../slideLayouts/slideLayout59.xml"/><Relationship Id="rId37" Type="http://schemas.openxmlformats.org/officeDocument/2006/relationships/slideLayout" Target="../slideLayouts/slideLayout81.xml"/><Relationship Id="rId14" Type="http://schemas.openxmlformats.org/officeDocument/2006/relationships/slideLayout" Target="../slideLayouts/slideLayout58.xml"/><Relationship Id="rId36" Type="http://schemas.openxmlformats.org/officeDocument/2006/relationships/slideLayout" Target="../slideLayouts/slideLayout80.xml"/><Relationship Id="rId17" Type="http://schemas.openxmlformats.org/officeDocument/2006/relationships/slideLayout" Target="../slideLayouts/slideLayout61.xml"/><Relationship Id="rId39" Type="http://schemas.openxmlformats.org/officeDocument/2006/relationships/slideLayout" Target="../slideLayouts/slideLayout83.xml"/><Relationship Id="rId16" Type="http://schemas.openxmlformats.org/officeDocument/2006/relationships/slideLayout" Target="../slideLayouts/slideLayout60.xml"/><Relationship Id="rId38" Type="http://schemas.openxmlformats.org/officeDocument/2006/relationships/slideLayout" Target="../slideLayouts/slideLayout82.xml"/><Relationship Id="rId19" Type="http://schemas.openxmlformats.org/officeDocument/2006/relationships/slideLayout" Target="../slideLayouts/slideLayout63.xml"/><Relationship Id="rId18"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42900" y="223625"/>
            <a:ext cx="5715000" cy="1835400"/>
          </a:xfrm>
          <a:prstGeom prst="rect">
            <a:avLst/>
          </a:prstGeom>
          <a:noFill/>
          <a:ln>
            <a:noFill/>
          </a:ln>
        </p:spPr>
        <p:txBody>
          <a:bodyPr anchorCtr="0" anchor="t" bIns="91425" lIns="91425" spcFirstLastPara="1" rIns="91425" wrap="square" tIns="91425">
            <a:noAutofit/>
          </a:bodyPr>
          <a:lstStyle>
            <a:lvl1pPr lvl="0">
              <a:lnSpc>
                <a:spcPct val="60000"/>
              </a:lnSpc>
              <a:spcBef>
                <a:spcPts val="0"/>
              </a:spcBef>
              <a:spcAft>
                <a:spcPts val="0"/>
              </a:spcAft>
              <a:buClr>
                <a:schemeClr val="dk1"/>
              </a:buClr>
              <a:buSzPts val="4800"/>
              <a:buFont typeface="Darker Grotesque"/>
              <a:buNone/>
              <a:defRPr b="1" sz="4800">
                <a:solidFill>
                  <a:schemeClr val="dk1"/>
                </a:solidFill>
                <a:latin typeface="Darker Grotesque"/>
                <a:ea typeface="Darker Grotesque"/>
                <a:cs typeface="Darker Grotesque"/>
                <a:sym typeface="Darker Grotesque"/>
              </a:defRPr>
            </a:lvl1pPr>
            <a:lvl2pPr lvl="1">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2pPr>
            <a:lvl3pPr lvl="2">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3pPr>
            <a:lvl4pPr lvl="3">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4pPr>
            <a:lvl5pPr lvl="4">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5pPr>
            <a:lvl6pPr lvl="5">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6pPr>
            <a:lvl7pPr lvl="6">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7pPr>
            <a:lvl8pPr lvl="7">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8pPr>
            <a:lvl9pPr lvl="8">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9pPr>
          </a:lstStyle>
          <a:p/>
        </p:txBody>
      </p:sp>
      <p:sp>
        <p:nvSpPr>
          <p:cNvPr id="7" name="Google Shape;7;p1"/>
          <p:cNvSpPr txBox="1"/>
          <p:nvPr>
            <p:ph idx="1" type="body"/>
          </p:nvPr>
        </p:nvSpPr>
        <p:spPr>
          <a:xfrm>
            <a:off x="230900" y="3328825"/>
            <a:ext cx="6547200" cy="1591200"/>
          </a:xfrm>
          <a:prstGeom prst="rect">
            <a:avLst/>
          </a:prstGeom>
          <a:noFill/>
          <a:ln>
            <a:noFill/>
          </a:ln>
        </p:spPr>
        <p:txBody>
          <a:bodyPr anchorCtr="0" anchor="t" bIns="91425" lIns="91425" spcFirstLastPara="1" rIns="91425" wrap="square" tIns="91425">
            <a:noAutofit/>
          </a:bodyPr>
          <a:lstStyle>
            <a:lvl1pPr indent="-292100" lvl="0" marL="4572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1pPr>
            <a:lvl2pPr indent="-292100" lvl="1" marL="9144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2pPr>
            <a:lvl3pPr indent="-292100" lvl="2" marL="13716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3pPr>
            <a:lvl4pPr indent="-292100" lvl="3" marL="18288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4pPr>
            <a:lvl5pPr indent="-292100" lvl="4" marL="22860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5pPr>
            <a:lvl6pPr indent="-292100" lvl="5" marL="27432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6pPr>
            <a:lvl7pPr indent="-292100" lvl="6" marL="32004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7pPr>
            <a:lvl8pPr indent="-292100" lvl="7" marL="36576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8pPr>
            <a:lvl9pPr indent="-292100" lvl="8" marL="41148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44">
          <p15:clr>
            <a:srgbClr val="E46962"/>
          </p15:clr>
        </p15:guide>
        <p15:guide id="2" orient="horz" pos="141">
          <p15:clr>
            <a:srgbClr val="E46962"/>
          </p15:clr>
        </p15:guide>
        <p15:guide id="3" orient="horz" pos="3099">
          <p15:clr>
            <a:srgbClr val="E46962"/>
          </p15:clr>
        </p15:guide>
        <p15:guide id="4" pos="216">
          <p15:clr>
            <a:srgbClr val="E46962"/>
          </p15:clr>
        </p15:guide>
        <p15:guide id="5" pos="593">
          <p15:clr>
            <a:srgbClr val="E46962"/>
          </p15:clr>
        </p15:guide>
        <p15:guide id="6" pos="669">
          <p15:clr>
            <a:srgbClr val="E46962"/>
          </p15:clr>
        </p15:guide>
        <p15:guide id="7" pos="1044">
          <p15:clr>
            <a:srgbClr val="E46962"/>
          </p15:clr>
        </p15:guide>
        <p15:guide id="8" pos="1119">
          <p15:clr>
            <a:srgbClr val="E46962"/>
          </p15:clr>
        </p15:guide>
        <p15:guide id="9" pos="1494">
          <p15:clr>
            <a:srgbClr val="E46962"/>
          </p15:clr>
        </p15:guide>
        <p15:guide id="10" pos="1569">
          <p15:clr>
            <a:srgbClr val="E46962"/>
          </p15:clr>
        </p15:guide>
        <p15:guide id="11" pos="1944">
          <p15:clr>
            <a:srgbClr val="E46962"/>
          </p15:clr>
        </p15:guide>
        <p15:guide id="12" pos="2019">
          <p15:clr>
            <a:srgbClr val="E46962"/>
          </p15:clr>
        </p15:guide>
        <p15:guide id="13" pos="2394">
          <p15:clr>
            <a:srgbClr val="E46962"/>
          </p15:clr>
        </p15:guide>
        <p15:guide id="14" pos="2469">
          <p15:clr>
            <a:srgbClr val="E46962"/>
          </p15:clr>
        </p15:guide>
        <p15:guide id="15" pos="2844">
          <p15:clr>
            <a:srgbClr val="E46962"/>
          </p15:clr>
        </p15:guide>
        <p15:guide id="16" pos="2919">
          <p15:clr>
            <a:srgbClr val="E46962"/>
          </p15:clr>
        </p15:guide>
        <p15:guide id="17" pos="3294">
          <p15:clr>
            <a:srgbClr val="E46962"/>
          </p15:clr>
        </p15:guide>
        <p15:guide id="18" pos="3370">
          <p15:clr>
            <a:srgbClr val="E46962"/>
          </p15:clr>
        </p15:guide>
        <p15:guide id="19" pos="3744">
          <p15:clr>
            <a:srgbClr val="E46962"/>
          </p15:clr>
        </p15:guide>
        <p15:guide id="20" pos="3816">
          <p15:clr>
            <a:srgbClr val="E46962"/>
          </p15:clr>
        </p15:guide>
        <p15:guide id="21" pos="4194">
          <p15:clr>
            <a:srgbClr val="E46962"/>
          </p15:clr>
        </p15:guide>
        <p15:guide id="22" pos="4270">
          <p15:clr>
            <a:srgbClr val="E46962"/>
          </p15:clr>
        </p15:guide>
        <p15:guide id="23" pos="4644">
          <p15:clr>
            <a:srgbClr val="E46962"/>
          </p15:clr>
        </p15:guide>
        <p15:guide id="24" pos="4720">
          <p15:clr>
            <a:srgbClr val="E46962"/>
          </p15:clr>
        </p15:guide>
        <p15:guide id="25" pos="5094">
          <p15:clr>
            <a:srgbClr val="E46962"/>
          </p15:clr>
        </p15:guide>
        <p15:guide id="26" pos="5170">
          <p15:clr>
            <a:srgbClr val="E46962"/>
          </p15:clr>
        </p15:guide>
        <p15:guide id="27" pos="5544">
          <p15:clr>
            <a:srgbClr val="E46962"/>
          </p15:clr>
        </p15:guide>
        <p15:guide id="28" pos="5616">
          <p15:clr>
            <a:srgbClr val="E46962"/>
          </p15:clr>
        </p15:guide>
        <p15:guide id="29" orient="horz" pos="2927">
          <p15:clr>
            <a:srgbClr val="E46962"/>
          </p15:clr>
        </p15:guide>
        <p15:guide id="30" orient="horz" pos="288">
          <p15:clr>
            <a:srgbClr val="E46962"/>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63" name="Shape 363"/>
        <p:cNvGrpSpPr/>
        <p:nvPr/>
      </p:nvGrpSpPr>
      <p:grpSpPr>
        <a:xfrm>
          <a:off x="0" y="0"/>
          <a:ext cx="0" cy="0"/>
          <a:chOff x="0" y="0"/>
          <a:chExt cx="0" cy="0"/>
        </a:xfrm>
      </p:grpSpPr>
      <p:sp>
        <p:nvSpPr>
          <p:cNvPr id="364" name="Google Shape;364;p46"/>
          <p:cNvSpPr txBox="1"/>
          <p:nvPr>
            <p:ph type="title"/>
          </p:nvPr>
        </p:nvSpPr>
        <p:spPr>
          <a:xfrm>
            <a:off x="342900" y="223625"/>
            <a:ext cx="5715000" cy="1835400"/>
          </a:xfrm>
          <a:prstGeom prst="rect">
            <a:avLst/>
          </a:prstGeom>
          <a:noFill/>
          <a:ln>
            <a:noFill/>
          </a:ln>
        </p:spPr>
        <p:txBody>
          <a:bodyPr anchorCtr="0" anchor="t" bIns="91425" lIns="91425" spcFirstLastPara="1" rIns="91425" wrap="square" tIns="91425">
            <a:noAutofit/>
          </a:bodyPr>
          <a:lstStyle>
            <a:lvl1pPr lvl="0">
              <a:lnSpc>
                <a:spcPct val="60000"/>
              </a:lnSpc>
              <a:spcBef>
                <a:spcPts val="0"/>
              </a:spcBef>
              <a:spcAft>
                <a:spcPts val="0"/>
              </a:spcAft>
              <a:buClr>
                <a:schemeClr val="dk1"/>
              </a:buClr>
              <a:buSzPts val="4800"/>
              <a:buFont typeface="Darker Grotesque"/>
              <a:buNone/>
              <a:defRPr b="1" sz="4800">
                <a:solidFill>
                  <a:schemeClr val="dk1"/>
                </a:solidFill>
                <a:latin typeface="Darker Grotesque"/>
                <a:ea typeface="Darker Grotesque"/>
                <a:cs typeface="Darker Grotesque"/>
                <a:sym typeface="Darker Grotesque"/>
              </a:defRPr>
            </a:lvl1pPr>
            <a:lvl2pPr lvl="1">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2pPr>
            <a:lvl3pPr lvl="2">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3pPr>
            <a:lvl4pPr lvl="3">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4pPr>
            <a:lvl5pPr lvl="4">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5pPr>
            <a:lvl6pPr lvl="5">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6pPr>
            <a:lvl7pPr lvl="6">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7pPr>
            <a:lvl8pPr lvl="7">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8pPr>
            <a:lvl9pPr lvl="8">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9pPr>
          </a:lstStyle>
          <a:p/>
        </p:txBody>
      </p:sp>
      <p:sp>
        <p:nvSpPr>
          <p:cNvPr id="365" name="Google Shape;365;p46"/>
          <p:cNvSpPr txBox="1"/>
          <p:nvPr>
            <p:ph idx="1" type="body"/>
          </p:nvPr>
        </p:nvSpPr>
        <p:spPr>
          <a:xfrm>
            <a:off x="230900" y="3328825"/>
            <a:ext cx="6547200" cy="1591200"/>
          </a:xfrm>
          <a:prstGeom prst="rect">
            <a:avLst/>
          </a:prstGeom>
          <a:noFill/>
          <a:ln>
            <a:noFill/>
          </a:ln>
        </p:spPr>
        <p:txBody>
          <a:bodyPr anchorCtr="0" anchor="t" bIns="91425" lIns="91425" spcFirstLastPara="1" rIns="91425" wrap="square" tIns="91425">
            <a:noAutofit/>
          </a:bodyPr>
          <a:lstStyle>
            <a:lvl1pPr indent="-292100" lvl="0" marL="4572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1pPr>
            <a:lvl2pPr indent="-292100" lvl="1" marL="9144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2pPr>
            <a:lvl3pPr indent="-292100" lvl="2" marL="13716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3pPr>
            <a:lvl4pPr indent="-292100" lvl="3" marL="18288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4pPr>
            <a:lvl5pPr indent="-292100" lvl="4" marL="22860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5pPr>
            <a:lvl6pPr indent="-292100" lvl="5" marL="27432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6pPr>
            <a:lvl7pPr indent="-292100" lvl="6" marL="32004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7pPr>
            <a:lvl8pPr indent="-292100" lvl="7" marL="36576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8pPr>
            <a:lvl9pPr indent="-292100" lvl="8" marL="41148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9pPr>
          </a:lstStyle>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 id="2147483712" r:id="rId21"/>
    <p:sldLayoutId id="2147483713" r:id="rId22"/>
    <p:sldLayoutId id="2147483714" r:id="rId23"/>
    <p:sldLayoutId id="2147483715" r:id="rId24"/>
    <p:sldLayoutId id="2147483716" r:id="rId25"/>
    <p:sldLayoutId id="2147483717" r:id="rId26"/>
    <p:sldLayoutId id="2147483718" r:id="rId27"/>
    <p:sldLayoutId id="2147483719" r:id="rId28"/>
    <p:sldLayoutId id="2147483720" r:id="rId29"/>
    <p:sldLayoutId id="2147483721" r:id="rId30"/>
    <p:sldLayoutId id="2147483722" r:id="rId31"/>
    <p:sldLayoutId id="2147483723" r:id="rId32"/>
    <p:sldLayoutId id="2147483724" r:id="rId33"/>
    <p:sldLayoutId id="2147483725" r:id="rId34"/>
    <p:sldLayoutId id="2147483726" r:id="rId35"/>
    <p:sldLayoutId id="2147483727" r:id="rId36"/>
    <p:sldLayoutId id="2147483728" r:id="rId37"/>
    <p:sldLayoutId id="2147483729" r:id="rId38"/>
    <p:sldLayoutId id="2147483730" r:id="rId39"/>
    <p:sldLayoutId id="2147483731" r:id="rId40"/>
    <p:sldLayoutId id="2147483732" r:id="rId41"/>
    <p:sldLayoutId id="2147483733" r:id="rId42"/>
    <p:sldLayoutId id="2147483734" r:id="rId43"/>
    <p:sldLayoutId id="2147483735" r:id="rId4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44">
          <p15:clr>
            <a:srgbClr val="E46962"/>
          </p15:clr>
        </p15:guide>
        <p15:guide id="2" orient="horz" pos="141">
          <p15:clr>
            <a:srgbClr val="E46962"/>
          </p15:clr>
        </p15:guide>
        <p15:guide id="3" orient="horz" pos="3099">
          <p15:clr>
            <a:srgbClr val="E46962"/>
          </p15:clr>
        </p15:guide>
        <p15:guide id="4" pos="216">
          <p15:clr>
            <a:srgbClr val="E46962"/>
          </p15:clr>
        </p15:guide>
        <p15:guide id="5" pos="593">
          <p15:clr>
            <a:srgbClr val="E46962"/>
          </p15:clr>
        </p15:guide>
        <p15:guide id="6" pos="669">
          <p15:clr>
            <a:srgbClr val="E46962"/>
          </p15:clr>
        </p15:guide>
        <p15:guide id="7" pos="1044">
          <p15:clr>
            <a:srgbClr val="E46962"/>
          </p15:clr>
        </p15:guide>
        <p15:guide id="8" pos="1119">
          <p15:clr>
            <a:srgbClr val="E46962"/>
          </p15:clr>
        </p15:guide>
        <p15:guide id="9" pos="1494">
          <p15:clr>
            <a:srgbClr val="E46962"/>
          </p15:clr>
        </p15:guide>
        <p15:guide id="10" pos="1569">
          <p15:clr>
            <a:srgbClr val="E46962"/>
          </p15:clr>
        </p15:guide>
        <p15:guide id="11" pos="1944">
          <p15:clr>
            <a:srgbClr val="E46962"/>
          </p15:clr>
        </p15:guide>
        <p15:guide id="12" pos="2019">
          <p15:clr>
            <a:srgbClr val="E46962"/>
          </p15:clr>
        </p15:guide>
        <p15:guide id="13" pos="2394">
          <p15:clr>
            <a:srgbClr val="E46962"/>
          </p15:clr>
        </p15:guide>
        <p15:guide id="14" pos="2469">
          <p15:clr>
            <a:srgbClr val="E46962"/>
          </p15:clr>
        </p15:guide>
        <p15:guide id="15" pos="2844">
          <p15:clr>
            <a:srgbClr val="E46962"/>
          </p15:clr>
        </p15:guide>
        <p15:guide id="16" pos="2919">
          <p15:clr>
            <a:srgbClr val="E46962"/>
          </p15:clr>
        </p15:guide>
        <p15:guide id="17" pos="3294">
          <p15:clr>
            <a:srgbClr val="E46962"/>
          </p15:clr>
        </p15:guide>
        <p15:guide id="18" pos="3370">
          <p15:clr>
            <a:srgbClr val="E46962"/>
          </p15:clr>
        </p15:guide>
        <p15:guide id="19" pos="3744">
          <p15:clr>
            <a:srgbClr val="E46962"/>
          </p15:clr>
        </p15:guide>
        <p15:guide id="20" pos="3816">
          <p15:clr>
            <a:srgbClr val="E46962"/>
          </p15:clr>
        </p15:guide>
        <p15:guide id="21" pos="4194">
          <p15:clr>
            <a:srgbClr val="E46962"/>
          </p15:clr>
        </p15:guide>
        <p15:guide id="22" pos="4270">
          <p15:clr>
            <a:srgbClr val="E46962"/>
          </p15:clr>
        </p15:guide>
        <p15:guide id="23" pos="4644">
          <p15:clr>
            <a:srgbClr val="E46962"/>
          </p15:clr>
        </p15:guide>
        <p15:guide id="24" pos="4720">
          <p15:clr>
            <a:srgbClr val="E46962"/>
          </p15:clr>
        </p15:guide>
        <p15:guide id="25" pos="5094">
          <p15:clr>
            <a:srgbClr val="E46962"/>
          </p15:clr>
        </p15:guide>
        <p15:guide id="26" pos="5170">
          <p15:clr>
            <a:srgbClr val="E46962"/>
          </p15:clr>
        </p15:guide>
        <p15:guide id="27" pos="5544">
          <p15:clr>
            <a:srgbClr val="E46962"/>
          </p15:clr>
        </p15:guide>
        <p15:guide id="28" pos="5616">
          <p15:clr>
            <a:srgbClr val="E46962"/>
          </p15:clr>
        </p15:guide>
        <p15:guide id="29" orient="horz" pos="2927">
          <p15:clr>
            <a:srgbClr val="E46962"/>
          </p15:clr>
        </p15:guide>
        <p15:guide id="30" orient="horz" pos="288">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6.xml"/><Relationship Id="rId3"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21.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91"/>
          <p:cNvSpPr txBox="1"/>
          <p:nvPr>
            <p:ph type="title"/>
          </p:nvPr>
        </p:nvSpPr>
        <p:spPr>
          <a:xfrm>
            <a:off x="114300" y="92175"/>
            <a:ext cx="8915400" cy="235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Industry 4.0</a:t>
            </a:r>
            <a:endParaRPr/>
          </a:p>
        </p:txBody>
      </p:sp>
      <p:sp>
        <p:nvSpPr>
          <p:cNvPr id="726" name="Google Shape;726;p91"/>
          <p:cNvSpPr txBox="1"/>
          <p:nvPr>
            <p:ph idx="2" type="title"/>
          </p:nvPr>
        </p:nvSpPr>
        <p:spPr>
          <a:xfrm>
            <a:off x="4637775" y="3665450"/>
            <a:ext cx="4041000" cy="1254600"/>
          </a:xfrm>
          <a:prstGeom prst="rect">
            <a:avLst/>
          </a:prstGeom>
        </p:spPr>
        <p:txBody>
          <a:bodyPr anchorCtr="0" anchor="b" bIns="91425" lIns="91425" spcFirstLastPara="1" rIns="91425" wrap="square" tIns="91425">
            <a:normAutofit/>
          </a:bodyPr>
          <a:lstStyle/>
          <a:p>
            <a:pPr indent="0" lvl="0" marL="0" rtl="0" algn="l">
              <a:lnSpc>
                <a:spcPct val="50000"/>
              </a:lnSpc>
              <a:spcBef>
                <a:spcPts val="0"/>
              </a:spcBef>
              <a:spcAft>
                <a:spcPts val="0"/>
              </a:spcAft>
              <a:buClr>
                <a:schemeClr val="lt1"/>
              </a:buClr>
              <a:buSzPts val="1100"/>
              <a:buFont typeface="Arial"/>
              <a:buNone/>
            </a:pPr>
            <a:r>
              <a:rPr lang="en" sz="5900"/>
              <a:t>12</a:t>
            </a:r>
            <a:r>
              <a:rPr lang="en" sz="5900"/>
              <a:t>.12.2024</a:t>
            </a:r>
            <a:endParaRPr sz="5900"/>
          </a:p>
        </p:txBody>
      </p:sp>
      <p:sp>
        <p:nvSpPr>
          <p:cNvPr id="727" name="Google Shape;727;p91"/>
          <p:cNvSpPr txBox="1"/>
          <p:nvPr>
            <p:ph type="title"/>
          </p:nvPr>
        </p:nvSpPr>
        <p:spPr>
          <a:xfrm>
            <a:off x="213356" y="4592400"/>
            <a:ext cx="3658800" cy="32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Jumana Hassan IS-02-09</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100"/>
          <p:cNvSpPr txBox="1"/>
          <p:nvPr>
            <p:ph type="title"/>
          </p:nvPr>
        </p:nvSpPr>
        <p:spPr>
          <a:xfrm>
            <a:off x="409800" y="2743200"/>
            <a:ext cx="5648100" cy="240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6000"/>
              <a:t>6</a:t>
            </a:r>
            <a:endParaRPr sz="26000"/>
          </a:p>
        </p:txBody>
      </p:sp>
      <p:sp>
        <p:nvSpPr>
          <p:cNvPr id="807" name="Google Shape;807;p100"/>
          <p:cNvSpPr txBox="1"/>
          <p:nvPr>
            <p:ph idx="1" type="subTitle"/>
          </p:nvPr>
        </p:nvSpPr>
        <p:spPr>
          <a:xfrm>
            <a:off x="2544950" y="314425"/>
            <a:ext cx="3513000" cy="25251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lt1"/>
              </a:buClr>
              <a:buSzPts val="1100"/>
              <a:buFont typeface="Arial"/>
              <a:buNone/>
            </a:pPr>
            <a:r>
              <a:rPr b="1" lang="en" sz="1800">
                <a:latin typeface="Arial"/>
                <a:ea typeface="Arial"/>
                <a:cs typeface="Arial"/>
                <a:sym typeface="Arial"/>
              </a:rPr>
              <a:t>Blockchain and Distributed Ledger Technology</a:t>
            </a:r>
            <a:endParaRPr b="1" sz="1800">
              <a:latin typeface="Arial"/>
              <a:ea typeface="Arial"/>
              <a:cs typeface="Arial"/>
              <a:sym typeface="Arial"/>
            </a:endParaRPr>
          </a:p>
          <a:p>
            <a:pPr indent="-330200" lvl="0" marL="457200" rtl="0" algn="l">
              <a:lnSpc>
                <a:spcPct val="115000"/>
              </a:lnSpc>
              <a:spcBef>
                <a:spcPts val="1200"/>
              </a:spcBef>
              <a:spcAft>
                <a:spcPts val="0"/>
              </a:spcAft>
              <a:buSzPts val="1600"/>
              <a:buFont typeface="Arial"/>
              <a:buChar char="●"/>
            </a:pPr>
            <a:r>
              <a:rPr b="1" lang="en" sz="1600">
                <a:latin typeface="Arial"/>
                <a:ea typeface="Arial"/>
                <a:cs typeface="Arial"/>
                <a:sym typeface="Arial"/>
              </a:rPr>
              <a:t>Definition:</a:t>
            </a:r>
            <a:br>
              <a:rPr b="1" lang="en" sz="1600">
                <a:latin typeface="Arial"/>
                <a:ea typeface="Arial"/>
                <a:cs typeface="Arial"/>
                <a:sym typeface="Arial"/>
              </a:rPr>
            </a:br>
            <a:r>
              <a:rPr lang="en" sz="1600">
                <a:latin typeface="Arial"/>
                <a:ea typeface="Arial"/>
                <a:cs typeface="Arial"/>
                <a:sym typeface="Arial"/>
              </a:rPr>
              <a:t>Blockchain is a decentralized digital ledger that records transactions across many computers, ensuring security and transparency.</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b="1" lang="en" sz="1600">
                <a:latin typeface="Arial"/>
                <a:ea typeface="Arial"/>
                <a:cs typeface="Arial"/>
                <a:sym typeface="Arial"/>
              </a:rPr>
              <a:t>Applications:</a:t>
            </a:r>
            <a:endParaRPr b="1" sz="1600">
              <a:latin typeface="Arial"/>
              <a:ea typeface="Arial"/>
              <a:cs typeface="Arial"/>
              <a:sym typeface="Arial"/>
            </a:endParaRPr>
          </a:p>
          <a:p>
            <a:pPr indent="-330200" lvl="1" marL="914400" rtl="0" algn="l">
              <a:lnSpc>
                <a:spcPct val="115000"/>
              </a:lnSpc>
              <a:spcBef>
                <a:spcPts val="0"/>
              </a:spcBef>
              <a:spcAft>
                <a:spcPts val="0"/>
              </a:spcAft>
              <a:buClr>
                <a:schemeClr val="lt1"/>
              </a:buClr>
              <a:buSzPts val="1600"/>
              <a:buFont typeface="Arial"/>
              <a:buChar char="○"/>
            </a:pPr>
            <a:r>
              <a:rPr b="0" lang="en" sz="1600">
                <a:solidFill>
                  <a:schemeClr val="lt1"/>
                </a:solidFill>
                <a:latin typeface="Arial"/>
                <a:ea typeface="Arial"/>
                <a:cs typeface="Arial"/>
                <a:sym typeface="Arial"/>
              </a:rPr>
              <a:t>Cryptocurrencies (Bitcoin, Ethereum)</a:t>
            </a:r>
            <a:endParaRPr b="0" sz="1600">
              <a:solidFill>
                <a:schemeClr val="lt1"/>
              </a:solidFill>
              <a:latin typeface="Arial"/>
              <a:ea typeface="Arial"/>
              <a:cs typeface="Arial"/>
              <a:sym typeface="Arial"/>
            </a:endParaRPr>
          </a:p>
          <a:p>
            <a:pPr indent="-330200" lvl="1" marL="914400" rtl="0" algn="l">
              <a:lnSpc>
                <a:spcPct val="115000"/>
              </a:lnSpc>
              <a:spcBef>
                <a:spcPts val="0"/>
              </a:spcBef>
              <a:spcAft>
                <a:spcPts val="0"/>
              </a:spcAft>
              <a:buClr>
                <a:schemeClr val="lt1"/>
              </a:buClr>
              <a:buSzPts val="1600"/>
              <a:buFont typeface="Arial"/>
              <a:buChar char="○"/>
            </a:pPr>
            <a:r>
              <a:rPr b="0" lang="en" sz="1600">
                <a:solidFill>
                  <a:schemeClr val="lt1"/>
                </a:solidFill>
                <a:latin typeface="Arial"/>
                <a:ea typeface="Arial"/>
                <a:cs typeface="Arial"/>
                <a:sym typeface="Arial"/>
              </a:rPr>
              <a:t>Supply chain management</a:t>
            </a:r>
            <a:endParaRPr b="0" sz="1600">
              <a:solidFill>
                <a:schemeClr val="lt1"/>
              </a:solidFill>
              <a:latin typeface="Arial"/>
              <a:ea typeface="Arial"/>
              <a:cs typeface="Arial"/>
              <a:sym typeface="Arial"/>
            </a:endParaRPr>
          </a:p>
          <a:p>
            <a:pPr indent="-330200" lvl="1" marL="914400" rtl="0" algn="l">
              <a:lnSpc>
                <a:spcPct val="115000"/>
              </a:lnSpc>
              <a:spcBef>
                <a:spcPts val="0"/>
              </a:spcBef>
              <a:spcAft>
                <a:spcPts val="0"/>
              </a:spcAft>
              <a:buClr>
                <a:schemeClr val="lt1"/>
              </a:buClr>
              <a:buSzPts val="1600"/>
              <a:buFont typeface="Arial"/>
              <a:buChar char="○"/>
            </a:pPr>
            <a:r>
              <a:rPr b="0" lang="en" sz="1600">
                <a:solidFill>
                  <a:schemeClr val="lt1"/>
                </a:solidFill>
                <a:latin typeface="Arial"/>
                <a:ea typeface="Arial"/>
                <a:cs typeface="Arial"/>
                <a:sym typeface="Arial"/>
              </a:rPr>
              <a:t>Secure voting systems</a:t>
            </a:r>
            <a:endParaRPr b="0" sz="1600">
              <a:solidFill>
                <a:schemeClr val="lt1"/>
              </a:solidFill>
              <a:latin typeface="Arial"/>
              <a:ea typeface="Arial"/>
              <a:cs typeface="Arial"/>
              <a:sym typeface="Arial"/>
            </a:endParaRPr>
          </a:p>
          <a:p>
            <a:pPr indent="0" lvl="0" marL="0" rtl="0" algn="l">
              <a:spcBef>
                <a:spcPts val="1200"/>
              </a:spcBef>
              <a:spcAft>
                <a:spcPts val="0"/>
              </a:spcAft>
              <a:buNone/>
            </a:pPr>
            <a:r>
              <a:t/>
            </a:r>
            <a:endParaRPr/>
          </a:p>
        </p:txBody>
      </p:sp>
      <p:pic>
        <p:nvPicPr>
          <p:cNvPr descr="Warehouse worker in shirt and glasses." id="808" name="Google Shape;808;p100"/>
          <p:cNvPicPr preferRelativeResize="0"/>
          <p:nvPr>
            <p:ph idx="2" type="pic"/>
          </p:nvPr>
        </p:nvPicPr>
        <p:blipFill rotWithShape="1">
          <a:blip r:embed="rId3">
            <a:alphaModFix/>
          </a:blip>
          <a:srcRect b="0" l="29419" r="49219" t="0"/>
          <a:stretch/>
        </p:blipFill>
        <p:spPr>
          <a:xfrm>
            <a:off x="6702550" y="228300"/>
            <a:ext cx="1501500" cy="4691700"/>
          </a:xfrm>
          <a:prstGeom prst="roundRect">
            <a:avLst>
              <a:gd fmla="val 16667" name="adj"/>
            </a:avLst>
          </a:prstGeom>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101"/>
          <p:cNvSpPr txBox="1"/>
          <p:nvPr>
            <p:ph type="title"/>
          </p:nvPr>
        </p:nvSpPr>
        <p:spPr>
          <a:xfrm>
            <a:off x="409800" y="2743200"/>
            <a:ext cx="5648100" cy="240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2400"/>
              <a:t>7</a:t>
            </a:r>
            <a:endParaRPr sz="22400"/>
          </a:p>
        </p:txBody>
      </p:sp>
      <p:sp>
        <p:nvSpPr>
          <p:cNvPr id="814" name="Google Shape;814;p101"/>
          <p:cNvSpPr txBox="1"/>
          <p:nvPr>
            <p:ph idx="1" type="subTitle"/>
          </p:nvPr>
        </p:nvSpPr>
        <p:spPr>
          <a:xfrm>
            <a:off x="2371200" y="314425"/>
            <a:ext cx="3843900" cy="44139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lt1"/>
              </a:buClr>
              <a:buSzPts val="1100"/>
              <a:buFont typeface="Arial"/>
              <a:buNone/>
            </a:pPr>
            <a:r>
              <a:rPr b="1" lang="en" sz="1800">
                <a:latin typeface="Arial"/>
                <a:ea typeface="Arial"/>
                <a:cs typeface="Arial"/>
                <a:sym typeface="Arial"/>
              </a:rPr>
              <a:t>Augmented and Virtual Reality</a:t>
            </a:r>
            <a:endParaRPr b="1" sz="1800">
              <a:latin typeface="Arial"/>
              <a:ea typeface="Arial"/>
              <a:cs typeface="Arial"/>
              <a:sym typeface="Arial"/>
            </a:endParaRPr>
          </a:p>
          <a:p>
            <a:pPr indent="-330200" lvl="0" marL="457200" rtl="0" algn="l">
              <a:lnSpc>
                <a:spcPct val="115000"/>
              </a:lnSpc>
              <a:spcBef>
                <a:spcPts val="1200"/>
              </a:spcBef>
              <a:spcAft>
                <a:spcPts val="0"/>
              </a:spcAft>
              <a:buSzPts val="1600"/>
              <a:buFont typeface="Arial"/>
              <a:buChar char="●"/>
            </a:pPr>
            <a:r>
              <a:rPr b="1" lang="en" sz="1600">
                <a:latin typeface="Arial"/>
                <a:ea typeface="Arial"/>
                <a:cs typeface="Arial"/>
                <a:sym typeface="Arial"/>
              </a:rPr>
              <a:t>Augmented Reality (AR):</a:t>
            </a:r>
            <a:br>
              <a:rPr b="1" lang="en" sz="1600">
                <a:latin typeface="Arial"/>
                <a:ea typeface="Arial"/>
                <a:cs typeface="Arial"/>
                <a:sym typeface="Arial"/>
              </a:rPr>
            </a:br>
            <a:r>
              <a:rPr lang="en" sz="1600">
                <a:latin typeface="Arial"/>
                <a:ea typeface="Arial"/>
                <a:cs typeface="Arial"/>
                <a:sym typeface="Arial"/>
              </a:rPr>
              <a:t>Overlaying digital information on the real world (e.g., smartphone apps or AR glasses).</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b="1" lang="en" sz="1600">
                <a:latin typeface="Arial"/>
                <a:ea typeface="Arial"/>
                <a:cs typeface="Arial"/>
                <a:sym typeface="Arial"/>
              </a:rPr>
              <a:t>Virtual Reality (VR):</a:t>
            </a:r>
            <a:br>
              <a:rPr b="1" lang="en" sz="1600">
                <a:latin typeface="Arial"/>
                <a:ea typeface="Arial"/>
                <a:cs typeface="Arial"/>
                <a:sym typeface="Arial"/>
              </a:rPr>
            </a:br>
            <a:r>
              <a:rPr lang="en" sz="1600">
                <a:latin typeface="Arial"/>
                <a:ea typeface="Arial"/>
                <a:cs typeface="Arial"/>
                <a:sym typeface="Arial"/>
              </a:rPr>
              <a:t>Immersive, simulated environments often used in gaming, education, and training.</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b="1" lang="en" sz="1600">
                <a:latin typeface="Arial"/>
                <a:ea typeface="Arial"/>
                <a:cs typeface="Arial"/>
                <a:sym typeface="Arial"/>
              </a:rPr>
              <a:t>Applications:</a:t>
            </a:r>
            <a:endParaRPr b="1" sz="1600">
              <a:latin typeface="Arial"/>
              <a:ea typeface="Arial"/>
              <a:cs typeface="Arial"/>
              <a:sym typeface="Arial"/>
            </a:endParaRPr>
          </a:p>
          <a:p>
            <a:pPr indent="-330200" lvl="1" marL="914400" rtl="0" algn="l">
              <a:lnSpc>
                <a:spcPct val="115000"/>
              </a:lnSpc>
              <a:spcBef>
                <a:spcPts val="0"/>
              </a:spcBef>
              <a:spcAft>
                <a:spcPts val="0"/>
              </a:spcAft>
              <a:buClr>
                <a:schemeClr val="lt1"/>
              </a:buClr>
              <a:buSzPts val="1600"/>
              <a:buFont typeface="Arial"/>
              <a:buChar char="○"/>
            </a:pPr>
            <a:r>
              <a:rPr b="0" lang="en" sz="1600">
                <a:solidFill>
                  <a:schemeClr val="lt1"/>
                </a:solidFill>
                <a:latin typeface="Arial"/>
                <a:ea typeface="Arial"/>
                <a:cs typeface="Arial"/>
                <a:sym typeface="Arial"/>
              </a:rPr>
              <a:t>Healthcare (surgical training)</a:t>
            </a:r>
            <a:endParaRPr b="0" sz="1600">
              <a:solidFill>
                <a:schemeClr val="lt1"/>
              </a:solidFill>
              <a:latin typeface="Arial"/>
              <a:ea typeface="Arial"/>
              <a:cs typeface="Arial"/>
              <a:sym typeface="Arial"/>
            </a:endParaRPr>
          </a:p>
          <a:p>
            <a:pPr indent="-330200" lvl="1" marL="914400" rtl="0" algn="l">
              <a:lnSpc>
                <a:spcPct val="115000"/>
              </a:lnSpc>
              <a:spcBef>
                <a:spcPts val="0"/>
              </a:spcBef>
              <a:spcAft>
                <a:spcPts val="0"/>
              </a:spcAft>
              <a:buClr>
                <a:schemeClr val="lt1"/>
              </a:buClr>
              <a:buSzPts val="1600"/>
              <a:buFont typeface="Arial"/>
              <a:buChar char="○"/>
            </a:pPr>
            <a:r>
              <a:rPr b="0" lang="en" sz="1600">
                <a:solidFill>
                  <a:schemeClr val="lt1"/>
                </a:solidFill>
                <a:latin typeface="Arial"/>
                <a:ea typeface="Arial"/>
                <a:cs typeface="Arial"/>
                <a:sym typeface="Arial"/>
              </a:rPr>
              <a:t>Education (virtual classrooms)</a:t>
            </a:r>
            <a:endParaRPr b="0" sz="1600">
              <a:solidFill>
                <a:schemeClr val="lt1"/>
              </a:solidFill>
              <a:latin typeface="Arial"/>
              <a:ea typeface="Arial"/>
              <a:cs typeface="Arial"/>
              <a:sym typeface="Arial"/>
            </a:endParaRPr>
          </a:p>
          <a:p>
            <a:pPr indent="-330200" lvl="1" marL="914400" rtl="0" algn="l">
              <a:lnSpc>
                <a:spcPct val="115000"/>
              </a:lnSpc>
              <a:spcBef>
                <a:spcPts val="0"/>
              </a:spcBef>
              <a:spcAft>
                <a:spcPts val="0"/>
              </a:spcAft>
              <a:buClr>
                <a:schemeClr val="lt1"/>
              </a:buClr>
              <a:buSzPts val="1600"/>
              <a:buFont typeface="Arial"/>
              <a:buChar char="○"/>
            </a:pPr>
            <a:r>
              <a:rPr b="0" lang="en" sz="1600">
                <a:solidFill>
                  <a:schemeClr val="lt1"/>
                </a:solidFill>
                <a:latin typeface="Arial"/>
                <a:ea typeface="Arial"/>
                <a:cs typeface="Arial"/>
                <a:sym typeface="Arial"/>
              </a:rPr>
              <a:t>Retail (virtual shopping experiences)</a:t>
            </a:r>
            <a:endParaRPr b="0" sz="1600">
              <a:solidFill>
                <a:schemeClr val="lt1"/>
              </a:solidFill>
              <a:latin typeface="Arial"/>
              <a:ea typeface="Arial"/>
              <a:cs typeface="Arial"/>
              <a:sym typeface="Arial"/>
            </a:endParaRPr>
          </a:p>
          <a:p>
            <a:pPr indent="0" lvl="0" marL="0" rtl="0" algn="l">
              <a:spcBef>
                <a:spcPts val="1200"/>
              </a:spcBef>
              <a:spcAft>
                <a:spcPts val="0"/>
              </a:spcAft>
              <a:buNone/>
            </a:pPr>
            <a:r>
              <a:t/>
            </a:r>
            <a:endParaRPr/>
          </a:p>
        </p:txBody>
      </p:sp>
      <p:pic>
        <p:nvPicPr>
          <p:cNvPr descr="Warehouse worker in shirt and glasses." id="815" name="Google Shape;815;p101"/>
          <p:cNvPicPr preferRelativeResize="0"/>
          <p:nvPr>
            <p:ph idx="2" type="pic"/>
          </p:nvPr>
        </p:nvPicPr>
        <p:blipFill rotWithShape="1">
          <a:blip r:embed="rId3">
            <a:alphaModFix/>
          </a:blip>
          <a:srcRect b="0" l="29419" r="49219" t="0"/>
          <a:stretch/>
        </p:blipFill>
        <p:spPr>
          <a:xfrm>
            <a:off x="6702550" y="228300"/>
            <a:ext cx="1501500" cy="4691700"/>
          </a:xfrm>
          <a:prstGeom prst="roundRect">
            <a:avLst>
              <a:gd fmla="val 16667" name="adj"/>
            </a:avLst>
          </a:prstGeom>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102"/>
          <p:cNvSpPr txBox="1"/>
          <p:nvPr>
            <p:ph type="title"/>
          </p:nvPr>
        </p:nvSpPr>
        <p:spPr>
          <a:xfrm>
            <a:off x="409800" y="2743200"/>
            <a:ext cx="5648100" cy="240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1000"/>
              <a:t>8</a:t>
            </a:r>
            <a:endParaRPr sz="21000"/>
          </a:p>
        </p:txBody>
      </p:sp>
      <p:sp>
        <p:nvSpPr>
          <p:cNvPr id="821" name="Google Shape;821;p102"/>
          <p:cNvSpPr txBox="1"/>
          <p:nvPr>
            <p:ph idx="1" type="subTitle"/>
          </p:nvPr>
        </p:nvSpPr>
        <p:spPr>
          <a:xfrm>
            <a:off x="2371200" y="314425"/>
            <a:ext cx="3977700" cy="37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b="1" lang="en" sz="2000"/>
              <a:t>The Impact of 4IR on Job</a:t>
            </a:r>
            <a:r>
              <a:rPr lang="en" sz="2000"/>
              <a:t>s</a:t>
            </a:r>
            <a:endParaRPr sz="2000"/>
          </a:p>
          <a:p>
            <a:pPr indent="0" lvl="0" marL="0" rtl="0" algn="l">
              <a:spcBef>
                <a:spcPts val="0"/>
              </a:spcBef>
              <a:spcAft>
                <a:spcPts val="0"/>
              </a:spcAft>
              <a:buNone/>
            </a:pPr>
            <a:r>
              <a:t/>
            </a:r>
            <a:endParaRPr sz="2000"/>
          </a:p>
          <a:p>
            <a:pPr indent="0" lvl="0" marL="0" rtl="0" algn="l">
              <a:spcBef>
                <a:spcPts val="0"/>
              </a:spcBef>
              <a:spcAft>
                <a:spcPts val="0"/>
              </a:spcAft>
              <a:buClr>
                <a:schemeClr val="lt1"/>
              </a:buClr>
              <a:buSzPts val="1100"/>
              <a:buFont typeface="Arial"/>
              <a:buNone/>
            </a:pPr>
            <a:r>
              <a:rPr lang="en" sz="2000"/>
              <a:t>Job Displacement:</a:t>
            </a:r>
            <a:endParaRPr sz="2000"/>
          </a:p>
          <a:p>
            <a:pPr indent="0" lvl="0" marL="0" rtl="0" algn="l">
              <a:spcBef>
                <a:spcPts val="0"/>
              </a:spcBef>
              <a:spcAft>
                <a:spcPts val="0"/>
              </a:spcAft>
              <a:buNone/>
            </a:pPr>
            <a:r>
              <a:t/>
            </a:r>
            <a:endParaRPr sz="2000"/>
          </a:p>
          <a:p>
            <a:pPr indent="0" lvl="0" marL="0" rtl="0" algn="l">
              <a:spcBef>
                <a:spcPts val="0"/>
              </a:spcBef>
              <a:spcAft>
                <a:spcPts val="0"/>
              </a:spcAft>
              <a:buClr>
                <a:schemeClr val="lt1"/>
              </a:buClr>
              <a:buSzPts val="1100"/>
              <a:buFont typeface="Arial"/>
              <a:buNone/>
            </a:pPr>
            <a:r>
              <a:rPr lang="en" sz="2000"/>
              <a:t>Automation and AI may replace some jobs, especially in manufacturing and routine tasks.</a:t>
            </a:r>
            <a:endParaRPr sz="2000"/>
          </a:p>
          <a:p>
            <a:pPr indent="0" lvl="0" marL="0" rtl="0" algn="l">
              <a:spcBef>
                <a:spcPts val="0"/>
              </a:spcBef>
              <a:spcAft>
                <a:spcPts val="0"/>
              </a:spcAft>
              <a:buClr>
                <a:schemeClr val="lt1"/>
              </a:buClr>
              <a:buSzPts val="1100"/>
              <a:buFont typeface="Arial"/>
              <a:buNone/>
            </a:pPr>
            <a:r>
              <a:t/>
            </a:r>
            <a:endParaRPr sz="2000"/>
          </a:p>
          <a:p>
            <a:pPr indent="0" lvl="0" marL="0" rtl="0" algn="l">
              <a:spcBef>
                <a:spcPts val="0"/>
              </a:spcBef>
              <a:spcAft>
                <a:spcPts val="0"/>
              </a:spcAft>
              <a:buNone/>
            </a:pPr>
            <a:r>
              <a:rPr lang="en" sz="2000"/>
              <a:t>Job </a:t>
            </a:r>
            <a:endParaRPr sz="2000"/>
          </a:p>
          <a:p>
            <a:pPr indent="0" lvl="0" marL="0" rtl="0" algn="l">
              <a:spcBef>
                <a:spcPts val="0"/>
              </a:spcBef>
              <a:spcAft>
                <a:spcPts val="0"/>
              </a:spcAft>
              <a:buClr>
                <a:schemeClr val="lt1"/>
              </a:buClr>
              <a:buSzPts val="1100"/>
              <a:buFont typeface="Arial"/>
              <a:buNone/>
            </a:pPr>
            <a:r>
              <a:rPr lang="en" sz="2000"/>
              <a:t>Creation:</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New jobs are emerging in areas </a:t>
            </a:r>
            <a:endParaRPr sz="2000"/>
          </a:p>
          <a:p>
            <a:pPr indent="0" lvl="0" marL="0" rtl="0" algn="l">
              <a:spcBef>
                <a:spcPts val="0"/>
              </a:spcBef>
              <a:spcAft>
                <a:spcPts val="0"/>
              </a:spcAft>
              <a:buClr>
                <a:schemeClr val="lt1"/>
              </a:buClr>
              <a:buSzPts val="1100"/>
              <a:buFont typeface="Arial"/>
              <a:buNone/>
            </a:pPr>
            <a:r>
              <a:rPr lang="en" sz="2000"/>
              <a:t>like AI development, data science, and renewable energy.</a:t>
            </a:r>
            <a:endParaRPr sz="2000"/>
          </a:p>
          <a:p>
            <a:pPr indent="0" lvl="0" marL="0" rtl="0" algn="l">
              <a:spcBef>
                <a:spcPts val="0"/>
              </a:spcBef>
              <a:spcAft>
                <a:spcPts val="0"/>
              </a:spcAft>
              <a:buClr>
                <a:schemeClr val="lt1"/>
              </a:buClr>
              <a:buSzPts val="1100"/>
              <a:buFont typeface="Arial"/>
              <a:buNone/>
            </a:pPr>
            <a:r>
              <a:t/>
            </a:r>
            <a:endParaRPr sz="2000"/>
          </a:p>
          <a:p>
            <a:pPr indent="0" lvl="0" marL="0" rtl="0" algn="l">
              <a:spcBef>
                <a:spcPts val="0"/>
              </a:spcBef>
              <a:spcAft>
                <a:spcPts val="0"/>
              </a:spcAft>
              <a:buClr>
                <a:schemeClr val="lt1"/>
              </a:buClr>
              <a:buSzPts val="1100"/>
              <a:buFont typeface="Arial"/>
              <a:buNone/>
            </a:pPr>
            <a:r>
              <a:rPr lang="en" sz="2000"/>
              <a:t>Upskilling and Reskilling:</a:t>
            </a:r>
            <a:endParaRPr sz="2000"/>
          </a:p>
          <a:p>
            <a:pPr indent="0" lvl="0" marL="0" rtl="0" algn="l">
              <a:spcBef>
                <a:spcPts val="0"/>
              </a:spcBef>
              <a:spcAft>
                <a:spcPts val="0"/>
              </a:spcAft>
              <a:buNone/>
            </a:pPr>
            <a:r>
              <a:t/>
            </a:r>
            <a:endParaRPr sz="2000"/>
          </a:p>
          <a:p>
            <a:pPr indent="0" lvl="0" marL="0" rtl="0" algn="l">
              <a:spcBef>
                <a:spcPts val="0"/>
              </a:spcBef>
              <a:spcAft>
                <a:spcPts val="0"/>
              </a:spcAft>
              <a:buClr>
                <a:schemeClr val="lt1"/>
              </a:buClr>
              <a:buSzPts val="1100"/>
              <a:buFont typeface="Arial"/>
              <a:buNone/>
            </a:pPr>
            <a:r>
              <a:rPr lang="en" sz="2000"/>
              <a:t>Continuous learning will be essential for workers to adapt to new technologies.</a:t>
            </a:r>
            <a:endParaRPr sz="2000"/>
          </a:p>
          <a:p>
            <a:pPr indent="0" lvl="0" marL="0" rtl="0" algn="l">
              <a:spcBef>
                <a:spcPts val="0"/>
              </a:spcBef>
              <a:spcAft>
                <a:spcPts val="0"/>
              </a:spcAft>
              <a:buNone/>
            </a:pPr>
            <a:r>
              <a:t/>
            </a:r>
            <a:endParaRPr sz="2000"/>
          </a:p>
        </p:txBody>
      </p:sp>
      <p:pic>
        <p:nvPicPr>
          <p:cNvPr descr="Warehouse worker in shirt and glasses." id="822" name="Google Shape;822;p102"/>
          <p:cNvPicPr preferRelativeResize="0"/>
          <p:nvPr>
            <p:ph idx="2" type="pic"/>
          </p:nvPr>
        </p:nvPicPr>
        <p:blipFill rotWithShape="1">
          <a:blip r:embed="rId3">
            <a:alphaModFix/>
          </a:blip>
          <a:srcRect b="0" l="29419" r="49219" t="0"/>
          <a:stretch/>
        </p:blipFill>
        <p:spPr>
          <a:xfrm>
            <a:off x="6702550" y="228300"/>
            <a:ext cx="1501500" cy="4691700"/>
          </a:xfrm>
          <a:prstGeom prst="roundRect">
            <a:avLst>
              <a:gd fmla="val 16667" name="adj"/>
            </a:avLst>
          </a:prstGeom>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103"/>
          <p:cNvSpPr txBox="1"/>
          <p:nvPr>
            <p:ph type="title"/>
          </p:nvPr>
        </p:nvSpPr>
        <p:spPr>
          <a:xfrm>
            <a:off x="409800" y="2743200"/>
            <a:ext cx="5648100" cy="240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1600"/>
              <a:t>9</a:t>
            </a:r>
            <a:endParaRPr sz="21600"/>
          </a:p>
        </p:txBody>
      </p:sp>
      <p:sp>
        <p:nvSpPr>
          <p:cNvPr id="828" name="Google Shape;828;p103"/>
          <p:cNvSpPr txBox="1"/>
          <p:nvPr>
            <p:ph idx="1" type="subTitle"/>
          </p:nvPr>
        </p:nvSpPr>
        <p:spPr>
          <a:xfrm>
            <a:off x="2732475" y="314425"/>
            <a:ext cx="3325500" cy="37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sz="1900"/>
              <a:t>Transforming Industries</a:t>
            </a:r>
            <a:endParaRPr sz="1900"/>
          </a:p>
          <a:p>
            <a:pPr indent="0" lvl="0" marL="0" rtl="0" algn="l">
              <a:spcBef>
                <a:spcPts val="0"/>
              </a:spcBef>
              <a:spcAft>
                <a:spcPts val="0"/>
              </a:spcAft>
              <a:buNone/>
            </a:pPr>
            <a:r>
              <a:t/>
            </a:r>
            <a:endParaRPr sz="1900"/>
          </a:p>
          <a:p>
            <a:pPr indent="0" lvl="0" marL="0" rtl="0" algn="l">
              <a:spcBef>
                <a:spcPts val="0"/>
              </a:spcBef>
              <a:spcAft>
                <a:spcPts val="0"/>
              </a:spcAft>
              <a:buClr>
                <a:schemeClr val="lt1"/>
              </a:buClr>
              <a:buSzPts val="1100"/>
              <a:buFont typeface="Arial"/>
              <a:buNone/>
            </a:pPr>
            <a:r>
              <a:rPr lang="en" sz="1900"/>
              <a:t>Manufacturing:</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t>Smart factories and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t>automation are improving </a:t>
            </a:r>
            <a:endParaRPr sz="1900"/>
          </a:p>
          <a:p>
            <a:pPr indent="0" lvl="0" marL="0" rtl="0" algn="l">
              <a:spcBef>
                <a:spcPts val="0"/>
              </a:spcBef>
              <a:spcAft>
                <a:spcPts val="0"/>
              </a:spcAft>
              <a:buClr>
                <a:schemeClr val="lt1"/>
              </a:buClr>
              <a:buSzPts val="1100"/>
              <a:buFont typeface="Arial"/>
              <a:buNone/>
            </a:pPr>
            <a:r>
              <a:rPr lang="en" sz="1900"/>
              <a:t>productivity and flexibility.</a:t>
            </a:r>
            <a:endParaRPr sz="1900"/>
          </a:p>
          <a:p>
            <a:pPr indent="0" lvl="0" marL="0" rtl="0" algn="l">
              <a:spcBef>
                <a:spcPts val="0"/>
              </a:spcBef>
              <a:spcAft>
                <a:spcPts val="0"/>
              </a:spcAft>
              <a:buClr>
                <a:schemeClr val="lt1"/>
              </a:buClr>
              <a:buSzPts val="1100"/>
              <a:buFont typeface="Arial"/>
              <a:buNone/>
            </a:pPr>
            <a:r>
              <a:t/>
            </a:r>
            <a:endParaRPr sz="1900"/>
          </a:p>
          <a:p>
            <a:pPr indent="0" lvl="0" marL="0" rtl="0" algn="l">
              <a:spcBef>
                <a:spcPts val="0"/>
              </a:spcBef>
              <a:spcAft>
                <a:spcPts val="0"/>
              </a:spcAft>
              <a:buClr>
                <a:schemeClr val="lt1"/>
              </a:buClr>
              <a:buSzPts val="1100"/>
              <a:buFont typeface="Arial"/>
              <a:buNone/>
            </a:pPr>
            <a:r>
              <a:rPr lang="en" sz="1900"/>
              <a:t>Healthcare:</a:t>
            </a:r>
            <a:endParaRPr sz="1900"/>
          </a:p>
          <a:p>
            <a:pPr indent="0" lvl="0" marL="0" rtl="0" algn="l">
              <a:spcBef>
                <a:spcPts val="0"/>
              </a:spcBef>
              <a:spcAft>
                <a:spcPts val="0"/>
              </a:spcAft>
              <a:buClr>
                <a:schemeClr val="lt1"/>
              </a:buClr>
              <a:buSzPts val="1100"/>
              <a:buFont typeface="Arial"/>
              <a:buNone/>
            </a:pPr>
            <a:r>
              <a:rPr lang="en" sz="1900"/>
              <a:t>AI diagnostics, robotic surgery, and personalized medicine.</a:t>
            </a:r>
            <a:endParaRPr sz="1900"/>
          </a:p>
          <a:p>
            <a:pPr indent="0" lvl="0" marL="0" rtl="0" algn="l">
              <a:spcBef>
                <a:spcPts val="0"/>
              </a:spcBef>
              <a:spcAft>
                <a:spcPts val="0"/>
              </a:spcAft>
              <a:buClr>
                <a:schemeClr val="lt1"/>
              </a:buClr>
              <a:buSzPts val="1100"/>
              <a:buFont typeface="Arial"/>
              <a:buNone/>
            </a:pPr>
            <a:r>
              <a:t/>
            </a:r>
            <a:endParaRPr sz="1900"/>
          </a:p>
          <a:p>
            <a:pPr indent="0" lvl="0" marL="0" rtl="0" algn="l">
              <a:spcBef>
                <a:spcPts val="0"/>
              </a:spcBef>
              <a:spcAft>
                <a:spcPts val="0"/>
              </a:spcAft>
              <a:buClr>
                <a:schemeClr val="lt1"/>
              </a:buClr>
              <a:buSzPts val="1100"/>
              <a:buFont typeface="Arial"/>
              <a:buNone/>
            </a:pPr>
            <a:r>
              <a:rPr lang="en" sz="1900"/>
              <a:t>Finance:</a:t>
            </a:r>
            <a:endParaRPr sz="1900"/>
          </a:p>
          <a:p>
            <a:pPr indent="0" lvl="0" marL="0" rtl="0" algn="l">
              <a:spcBef>
                <a:spcPts val="0"/>
              </a:spcBef>
              <a:spcAft>
                <a:spcPts val="0"/>
              </a:spcAft>
              <a:buClr>
                <a:schemeClr val="lt1"/>
              </a:buClr>
              <a:buSzPts val="1100"/>
              <a:buFont typeface="Arial"/>
              <a:buNone/>
            </a:pPr>
            <a:r>
              <a:rPr lang="en" sz="1900"/>
              <a:t>Blockchain, AI-driven financial services, and cryptocurrencies.</a:t>
            </a:r>
            <a:endParaRPr sz="1900"/>
          </a:p>
          <a:p>
            <a:pPr indent="0" lvl="0" marL="0" rtl="0" algn="l">
              <a:spcBef>
                <a:spcPts val="0"/>
              </a:spcBef>
              <a:spcAft>
                <a:spcPts val="0"/>
              </a:spcAft>
              <a:buClr>
                <a:schemeClr val="lt1"/>
              </a:buClr>
              <a:buSzPts val="1100"/>
              <a:buFont typeface="Arial"/>
              <a:buNone/>
            </a:pPr>
            <a:r>
              <a:t/>
            </a:r>
            <a:endParaRPr sz="1900"/>
          </a:p>
          <a:p>
            <a:pPr indent="0" lvl="0" marL="0" rtl="0" algn="l">
              <a:spcBef>
                <a:spcPts val="0"/>
              </a:spcBef>
              <a:spcAft>
                <a:spcPts val="0"/>
              </a:spcAft>
              <a:buClr>
                <a:schemeClr val="lt1"/>
              </a:buClr>
              <a:buSzPts val="1100"/>
              <a:buFont typeface="Arial"/>
              <a:buNone/>
            </a:pPr>
            <a:r>
              <a:rPr lang="en" sz="1900"/>
              <a:t>Retail:</a:t>
            </a:r>
            <a:endParaRPr sz="1900"/>
          </a:p>
          <a:p>
            <a:pPr indent="0" lvl="0" marL="0" rtl="0" algn="l">
              <a:spcBef>
                <a:spcPts val="0"/>
              </a:spcBef>
              <a:spcAft>
                <a:spcPts val="0"/>
              </a:spcAft>
              <a:buClr>
                <a:schemeClr val="lt1"/>
              </a:buClr>
              <a:buSzPts val="1100"/>
              <a:buFont typeface="Arial"/>
              <a:buNone/>
            </a:pPr>
            <a:r>
              <a:rPr lang="en" sz="1900"/>
              <a:t>E-commerce, personalized customer experiences, and automated supply chains.</a:t>
            </a:r>
            <a:endParaRPr sz="1900"/>
          </a:p>
          <a:p>
            <a:pPr indent="0" lvl="0" marL="0" rtl="0" algn="l">
              <a:spcBef>
                <a:spcPts val="0"/>
              </a:spcBef>
              <a:spcAft>
                <a:spcPts val="0"/>
              </a:spcAft>
              <a:buNone/>
            </a:pPr>
            <a:r>
              <a:t/>
            </a:r>
            <a:endParaRPr sz="1900"/>
          </a:p>
        </p:txBody>
      </p:sp>
      <p:pic>
        <p:nvPicPr>
          <p:cNvPr descr="Warehouse worker in shirt and glasses." id="829" name="Google Shape;829;p103"/>
          <p:cNvPicPr preferRelativeResize="0"/>
          <p:nvPr>
            <p:ph idx="2" type="pic"/>
          </p:nvPr>
        </p:nvPicPr>
        <p:blipFill rotWithShape="1">
          <a:blip r:embed="rId3">
            <a:alphaModFix/>
          </a:blip>
          <a:srcRect b="0" l="29419" r="49219" t="0"/>
          <a:stretch/>
        </p:blipFill>
        <p:spPr>
          <a:xfrm>
            <a:off x="6702550" y="228300"/>
            <a:ext cx="1501500" cy="4691700"/>
          </a:xfrm>
          <a:prstGeom prst="roundRect">
            <a:avLst>
              <a:gd fmla="val 16667" name="adj"/>
            </a:avLst>
          </a:prstGeom>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104"/>
          <p:cNvSpPr txBox="1"/>
          <p:nvPr>
            <p:ph type="title"/>
          </p:nvPr>
        </p:nvSpPr>
        <p:spPr>
          <a:xfrm>
            <a:off x="409800" y="2743200"/>
            <a:ext cx="5648100" cy="240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18900"/>
              <a:t>10</a:t>
            </a:r>
            <a:endParaRPr sz="18900"/>
          </a:p>
        </p:txBody>
      </p:sp>
      <p:sp>
        <p:nvSpPr>
          <p:cNvPr id="835" name="Google Shape;835;p104"/>
          <p:cNvSpPr txBox="1"/>
          <p:nvPr>
            <p:ph idx="1" type="subTitle"/>
          </p:nvPr>
        </p:nvSpPr>
        <p:spPr>
          <a:xfrm>
            <a:off x="2129725" y="314425"/>
            <a:ext cx="4179300" cy="27930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lt1"/>
              </a:buClr>
              <a:buSzPts val="1100"/>
              <a:buFont typeface="Arial"/>
              <a:buNone/>
            </a:pPr>
            <a:r>
              <a:rPr b="1" lang="en" sz="2100">
                <a:latin typeface="Arial"/>
                <a:ea typeface="Arial"/>
                <a:cs typeface="Arial"/>
                <a:sym typeface="Arial"/>
              </a:rPr>
              <a:t>4IR and Society</a:t>
            </a:r>
            <a:endParaRPr b="1" sz="2100">
              <a:latin typeface="Arial"/>
              <a:ea typeface="Arial"/>
              <a:cs typeface="Arial"/>
              <a:sym typeface="Arial"/>
            </a:endParaRPr>
          </a:p>
          <a:p>
            <a:pPr indent="-349250" lvl="0" marL="457200" rtl="0" algn="l">
              <a:lnSpc>
                <a:spcPct val="115000"/>
              </a:lnSpc>
              <a:spcBef>
                <a:spcPts val="1200"/>
              </a:spcBef>
              <a:spcAft>
                <a:spcPts val="0"/>
              </a:spcAft>
              <a:buSzPts val="1900"/>
              <a:buFont typeface="Arial"/>
              <a:buChar char="●"/>
            </a:pPr>
            <a:r>
              <a:rPr b="1" lang="en" sz="1900">
                <a:latin typeface="Arial"/>
                <a:ea typeface="Arial"/>
                <a:cs typeface="Arial"/>
                <a:sym typeface="Arial"/>
              </a:rPr>
              <a:t>Social Impacts:</a:t>
            </a:r>
            <a:endParaRPr b="1" sz="1900">
              <a:latin typeface="Arial"/>
              <a:ea typeface="Arial"/>
              <a:cs typeface="Arial"/>
              <a:sym typeface="Arial"/>
            </a:endParaRPr>
          </a:p>
          <a:p>
            <a:pPr indent="-349250" lvl="1" marL="914400" rtl="0" algn="l">
              <a:lnSpc>
                <a:spcPct val="115000"/>
              </a:lnSpc>
              <a:spcBef>
                <a:spcPts val="0"/>
              </a:spcBef>
              <a:spcAft>
                <a:spcPts val="0"/>
              </a:spcAft>
              <a:buClr>
                <a:schemeClr val="lt1"/>
              </a:buClr>
              <a:buSzPts val="1900"/>
              <a:buFont typeface="Arial"/>
              <a:buChar char="○"/>
            </a:pPr>
            <a:r>
              <a:rPr b="0" lang="en" sz="1900">
                <a:solidFill>
                  <a:schemeClr val="lt1"/>
                </a:solidFill>
                <a:latin typeface="Arial"/>
                <a:ea typeface="Arial"/>
                <a:cs typeface="Arial"/>
                <a:sym typeface="Arial"/>
              </a:rPr>
              <a:t>Digital divide: Not everyone has equal access to new technologies.</a:t>
            </a:r>
            <a:endParaRPr b="0" sz="1900">
              <a:solidFill>
                <a:schemeClr val="lt1"/>
              </a:solidFill>
              <a:latin typeface="Arial"/>
              <a:ea typeface="Arial"/>
              <a:cs typeface="Arial"/>
              <a:sym typeface="Arial"/>
            </a:endParaRPr>
          </a:p>
          <a:p>
            <a:pPr indent="-349250" lvl="1" marL="914400" rtl="0" algn="l">
              <a:lnSpc>
                <a:spcPct val="115000"/>
              </a:lnSpc>
              <a:spcBef>
                <a:spcPts val="0"/>
              </a:spcBef>
              <a:spcAft>
                <a:spcPts val="0"/>
              </a:spcAft>
              <a:buClr>
                <a:schemeClr val="lt1"/>
              </a:buClr>
              <a:buSzPts val="1900"/>
              <a:buFont typeface="Arial"/>
              <a:buChar char="○"/>
            </a:pPr>
            <a:r>
              <a:rPr b="0" lang="en" sz="1900">
                <a:solidFill>
                  <a:schemeClr val="lt1"/>
                </a:solidFill>
                <a:latin typeface="Arial"/>
                <a:ea typeface="Arial"/>
                <a:cs typeface="Arial"/>
                <a:sym typeface="Arial"/>
              </a:rPr>
              <a:t>Privacy concerns: Increased data collection and surveillance.</a:t>
            </a:r>
            <a:endParaRPr b="0" sz="1900">
              <a:solidFill>
                <a:schemeClr val="lt1"/>
              </a:solidFill>
              <a:latin typeface="Arial"/>
              <a:ea typeface="Arial"/>
              <a:cs typeface="Arial"/>
              <a:sym typeface="Arial"/>
            </a:endParaRPr>
          </a:p>
          <a:p>
            <a:pPr indent="-349250" lvl="1" marL="914400" rtl="0" algn="l">
              <a:lnSpc>
                <a:spcPct val="115000"/>
              </a:lnSpc>
              <a:spcBef>
                <a:spcPts val="0"/>
              </a:spcBef>
              <a:spcAft>
                <a:spcPts val="0"/>
              </a:spcAft>
              <a:buClr>
                <a:schemeClr val="lt1"/>
              </a:buClr>
              <a:buSzPts val="1900"/>
              <a:buFont typeface="Arial"/>
              <a:buChar char="○"/>
            </a:pPr>
            <a:r>
              <a:rPr b="0" lang="en" sz="1900">
                <a:solidFill>
                  <a:schemeClr val="lt1"/>
                </a:solidFill>
                <a:latin typeface="Arial"/>
                <a:ea typeface="Arial"/>
                <a:cs typeface="Arial"/>
                <a:sym typeface="Arial"/>
              </a:rPr>
              <a:t>Ethical issues: AI decision-making, deepfakes, and security risks.</a:t>
            </a:r>
            <a:endParaRPr b="0" sz="1900">
              <a:solidFill>
                <a:schemeClr val="lt1"/>
              </a:solidFill>
              <a:latin typeface="Arial"/>
              <a:ea typeface="Arial"/>
              <a:cs typeface="Arial"/>
              <a:sym typeface="Arial"/>
            </a:endParaRPr>
          </a:p>
          <a:p>
            <a:pPr indent="0" lvl="0" marL="0" rtl="0" algn="l">
              <a:spcBef>
                <a:spcPts val="1200"/>
              </a:spcBef>
              <a:spcAft>
                <a:spcPts val="0"/>
              </a:spcAft>
              <a:buNone/>
            </a:pPr>
            <a:r>
              <a:t/>
            </a:r>
            <a:endParaRPr/>
          </a:p>
        </p:txBody>
      </p:sp>
      <p:pic>
        <p:nvPicPr>
          <p:cNvPr descr="Warehouse worker in shirt and glasses." id="836" name="Google Shape;836;p104"/>
          <p:cNvPicPr preferRelativeResize="0"/>
          <p:nvPr>
            <p:ph idx="2" type="pic"/>
          </p:nvPr>
        </p:nvPicPr>
        <p:blipFill rotWithShape="1">
          <a:blip r:embed="rId3">
            <a:alphaModFix/>
          </a:blip>
          <a:srcRect b="0" l="29419" r="49219" t="0"/>
          <a:stretch/>
        </p:blipFill>
        <p:spPr>
          <a:xfrm>
            <a:off x="6702550" y="228300"/>
            <a:ext cx="1501500" cy="4691700"/>
          </a:xfrm>
          <a:prstGeom prst="roundRect">
            <a:avLst>
              <a:gd fmla="val 16667" name="adj"/>
            </a:avLst>
          </a:prstGeom>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105"/>
          <p:cNvSpPr txBox="1"/>
          <p:nvPr>
            <p:ph type="title"/>
          </p:nvPr>
        </p:nvSpPr>
        <p:spPr>
          <a:xfrm>
            <a:off x="409800" y="2743200"/>
            <a:ext cx="5648100" cy="240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13900"/>
              <a:t>11</a:t>
            </a:r>
            <a:endParaRPr sz="13900"/>
          </a:p>
        </p:txBody>
      </p:sp>
      <p:sp>
        <p:nvSpPr>
          <p:cNvPr id="842" name="Google Shape;842;p105"/>
          <p:cNvSpPr txBox="1"/>
          <p:nvPr>
            <p:ph idx="1" type="subTitle"/>
          </p:nvPr>
        </p:nvSpPr>
        <p:spPr>
          <a:xfrm>
            <a:off x="1714500" y="314425"/>
            <a:ext cx="4554300" cy="35433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lt1"/>
              </a:buClr>
              <a:buSzPts val="1100"/>
              <a:buFont typeface="Arial"/>
              <a:buNone/>
            </a:pPr>
            <a:r>
              <a:rPr b="1" lang="en" sz="1800">
                <a:latin typeface="Arial"/>
                <a:ea typeface="Arial"/>
                <a:cs typeface="Arial"/>
                <a:sym typeface="Arial"/>
              </a:rPr>
              <a:t>Sustainability and 4IR</a:t>
            </a:r>
            <a:endParaRPr b="1" sz="1800">
              <a:latin typeface="Arial"/>
              <a:ea typeface="Arial"/>
              <a:cs typeface="Arial"/>
              <a:sym typeface="Arial"/>
            </a:endParaRPr>
          </a:p>
          <a:p>
            <a:pPr indent="-330200" lvl="0" marL="457200" rtl="0" algn="l">
              <a:lnSpc>
                <a:spcPct val="115000"/>
              </a:lnSpc>
              <a:spcBef>
                <a:spcPts val="1200"/>
              </a:spcBef>
              <a:spcAft>
                <a:spcPts val="0"/>
              </a:spcAft>
              <a:buSzPts val="1600"/>
              <a:buFont typeface="Arial"/>
              <a:buChar char="●"/>
            </a:pPr>
            <a:r>
              <a:rPr b="1" lang="en" sz="1600">
                <a:latin typeface="Arial"/>
                <a:ea typeface="Arial"/>
                <a:cs typeface="Arial"/>
                <a:sym typeface="Arial"/>
              </a:rPr>
              <a:t>Environmental Benefits:</a:t>
            </a:r>
            <a:endParaRPr b="1" sz="1600">
              <a:latin typeface="Arial"/>
              <a:ea typeface="Arial"/>
              <a:cs typeface="Arial"/>
              <a:sym typeface="Arial"/>
            </a:endParaRPr>
          </a:p>
          <a:p>
            <a:pPr indent="-330200" lvl="1" marL="914400" rtl="0" algn="l">
              <a:lnSpc>
                <a:spcPct val="115000"/>
              </a:lnSpc>
              <a:spcBef>
                <a:spcPts val="0"/>
              </a:spcBef>
              <a:spcAft>
                <a:spcPts val="0"/>
              </a:spcAft>
              <a:buClr>
                <a:schemeClr val="lt1"/>
              </a:buClr>
              <a:buSzPts val="1600"/>
              <a:buFont typeface="Arial"/>
              <a:buChar char="○"/>
            </a:pPr>
            <a:r>
              <a:rPr b="0" lang="en" sz="1600">
                <a:solidFill>
                  <a:schemeClr val="lt1"/>
                </a:solidFill>
                <a:latin typeface="Arial"/>
                <a:ea typeface="Arial"/>
                <a:cs typeface="Arial"/>
                <a:sym typeface="Arial"/>
              </a:rPr>
              <a:t>Smart grids and energy-efficient technologies.</a:t>
            </a:r>
            <a:endParaRPr b="0" sz="1600">
              <a:solidFill>
                <a:schemeClr val="lt1"/>
              </a:solidFill>
              <a:latin typeface="Arial"/>
              <a:ea typeface="Arial"/>
              <a:cs typeface="Arial"/>
              <a:sym typeface="Arial"/>
            </a:endParaRPr>
          </a:p>
          <a:p>
            <a:pPr indent="-330200" lvl="1" marL="914400" rtl="0" algn="l">
              <a:lnSpc>
                <a:spcPct val="115000"/>
              </a:lnSpc>
              <a:spcBef>
                <a:spcPts val="0"/>
              </a:spcBef>
              <a:spcAft>
                <a:spcPts val="0"/>
              </a:spcAft>
              <a:buClr>
                <a:schemeClr val="lt1"/>
              </a:buClr>
              <a:buSzPts val="1600"/>
              <a:buFont typeface="Arial"/>
              <a:buChar char="○"/>
            </a:pPr>
            <a:r>
              <a:rPr b="0" lang="en" sz="1600">
                <a:solidFill>
                  <a:schemeClr val="lt1"/>
                </a:solidFill>
                <a:latin typeface="Arial"/>
                <a:ea typeface="Arial"/>
                <a:cs typeface="Arial"/>
                <a:sym typeface="Arial"/>
              </a:rPr>
              <a:t>Sustainable agriculture and climate monitoring through IoT.</a:t>
            </a:r>
            <a:endParaRPr b="0" sz="1600">
              <a:solidFill>
                <a:schemeClr val="lt1"/>
              </a:solidFill>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b="1" lang="en" sz="1600">
                <a:latin typeface="Arial"/>
                <a:ea typeface="Arial"/>
                <a:cs typeface="Arial"/>
                <a:sym typeface="Arial"/>
              </a:rPr>
              <a:t>Challenges:</a:t>
            </a:r>
            <a:endParaRPr b="1" sz="1600">
              <a:latin typeface="Arial"/>
              <a:ea typeface="Arial"/>
              <a:cs typeface="Arial"/>
              <a:sym typeface="Arial"/>
            </a:endParaRPr>
          </a:p>
          <a:p>
            <a:pPr indent="-330200" lvl="1" marL="914400" rtl="0" algn="l">
              <a:lnSpc>
                <a:spcPct val="115000"/>
              </a:lnSpc>
              <a:spcBef>
                <a:spcPts val="0"/>
              </a:spcBef>
              <a:spcAft>
                <a:spcPts val="0"/>
              </a:spcAft>
              <a:buClr>
                <a:schemeClr val="lt1"/>
              </a:buClr>
              <a:buSzPts val="1600"/>
              <a:buFont typeface="Arial"/>
              <a:buChar char="○"/>
            </a:pPr>
            <a:r>
              <a:rPr b="0" lang="en" sz="1600">
                <a:solidFill>
                  <a:schemeClr val="lt1"/>
                </a:solidFill>
                <a:latin typeface="Arial"/>
                <a:ea typeface="Arial"/>
                <a:cs typeface="Arial"/>
                <a:sym typeface="Arial"/>
              </a:rPr>
              <a:t>E-waste from rapid tech innovation.</a:t>
            </a:r>
            <a:endParaRPr b="0" sz="1600">
              <a:solidFill>
                <a:schemeClr val="lt1"/>
              </a:solidFill>
              <a:latin typeface="Arial"/>
              <a:ea typeface="Arial"/>
              <a:cs typeface="Arial"/>
              <a:sym typeface="Arial"/>
            </a:endParaRPr>
          </a:p>
          <a:p>
            <a:pPr indent="-330200" lvl="1" marL="914400" rtl="0" algn="l">
              <a:lnSpc>
                <a:spcPct val="115000"/>
              </a:lnSpc>
              <a:spcBef>
                <a:spcPts val="0"/>
              </a:spcBef>
              <a:spcAft>
                <a:spcPts val="0"/>
              </a:spcAft>
              <a:buClr>
                <a:schemeClr val="lt1"/>
              </a:buClr>
              <a:buSzPts val="1600"/>
              <a:buFont typeface="Arial"/>
              <a:buChar char="○"/>
            </a:pPr>
            <a:r>
              <a:rPr b="0" lang="en" sz="1600">
                <a:solidFill>
                  <a:schemeClr val="lt1"/>
                </a:solidFill>
                <a:latin typeface="Arial"/>
                <a:ea typeface="Arial"/>
                <a:cs typeface="Arial"/>
                <a:sym typeface="Arial"/>
              </a:rPr>
              <a:t>Energy consumption of blockchain and AI.</a:t>
            </a:r>
            <a:endParaRPr b="0" sz="1600">
              <a:solidFill>
                <a:schemeClr val="lt1"/>
              </a:solidFill>
              <a:latin typeface="Arial"/>
              <a:ea typeface="Arial"/>
              <a:cs typeface="Arial"/>
              <a:sym typeface="Arial"/>
            </a:endParaRPr>
          </a:p>
          <a:p>
            <a:pPr indent="0" lvl="0" marL="0" rtl="0" algn="l">
              <a:spcBef>
                <a:spcPts val="1200"/>
              </a:spcBef>
              <a:spcAft>
                <a:spcPts val="0"/>
              </a:spcAft>
              <a:buNone/>
            </a:pPr>
            <a:r>
              <a:t/>
            </a:r>
            <a:endParaRPr/>
          </a:p>
        </p:txBody>
      </p:sp>
      <p:pic>
        <p:nvPicPr>
          <p:cNvPr descr="Warehouse worker in shirt and glasses." id="843" name="Google Shape;843;p105"/>
          <p:cNvPicPr preferRelativeResize="0"/>
          <p:nvPr>
            <p:ph idx="2" type="pic"/>
          </p:nvPr>
        </p:nvPicPr>
        <p:blipFill rotWithShape="1">
          <a:blip r:embed="rId3">
            <a:alphaModFix/>
          </a:blip>
          <a:srcRect b="0" l="29419" r="49219" t="0"/>
          <a:stretch/>
        </p:blipFill>
        <p:spPr>
          <a:xfrm>
            <a:off x="6702550" y="228300"/>
            <a:ext cx="1501500" cy="4691700"/>
          </a:xfrm>
          <a:prstGeom prst="roundRect">
            <a:avLst>
              <a:gd fmla="val 16667" name="adj"/>
            </a:avLst>
          </a:prstGeom>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106"/>
          <p:cNvSpPr txBox="1"/>
          <p:nvPr>
            <p:ph type="title"/>
          </p:nvPr>
        </p:nvSpPr>
        <p:spPr>
          <a:xfrm>
            <a:off x="409800" y="2743200"/>
            <a:ext cx="5648100" cy="240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12200"/>
              <a:t>12</a:t>
            </a:r>
            <a:endParaRPr sz="9000"/>
          </a:p>
        </p:txBody>
      </p:sp>
      <p:sp>
        <p:nvSpPr>
          <p:cNvPr id="849" name="Google Shape;849;p106"/>
          <p:cNvSpPr txBox="1"/>
          <p:nvPr>
            <p:ph idx="1" type="subTitle"/>
          </p:nvPr>
        </p:nvSpPr>
        <p:spPr>
          <a:xfrm>
            <a:off x="351400" y="314425"/>
            <a:ext cx="5850300" cy="31281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lt1"/>
              </a:buClr>
              <a:buSzPts val="1100"/>
              <a:buFont typeface="Arial"/>
              <a:buNone/>
            </a:pPr>
            <a:r>
              <a:rPr b="1" lang="en" sz="2100">
                <a:latin typeface="Arial"/>
                <a:ea typeface="Arial"/>
                <a:cs typeface="Arial"/>
                <a:sym typeface="Arial"/>
              </a:rPr>
              <a:t>The Role of Government in 4IR</a:t>
            </a:r>
            <a:endParaRPr b="1" sz="2100">
              <a:latin typeface="Arial"/>
              <a:ea typeface="Arial"/>
              <a:cs typeface="Arial"/>
              <a:sym typeface="Arial"/>
            </a:endParaRPr>
          </a:p>
          <a:p>
            <a:pPr indent="-349250" lvl="0" marL="457200" rtl="0" algn="l">
              <a:lnSpc>
                <a:spcPct val="115000"/>
              </a:lnSpc>
              <a:spcBef>
                <a:spcPts val="1200"/>
              </a:spcBef>
              <a:spcAft>
                <a:spcPts val="0"/>
              </a:spcAft>
              <a:buSzPts val="1900"/>
              <a:buFont typeface="Arial"/>
              <a:buChar char="●"/>
            </a:pPr>
            <a:r>
              <a:rPr b="1" lang="en" sz="1900">
                <a:latin typeface="Arial"/>
                <a:ea typeface="Arial"/>
                <a:cs typeface="Arial"/>
                <a:sym typeface="Arial"/>
              </a:rPr>
              <a:t>Policy Development:</a:t>
            </a:r>
            <a:br>
              <a:rPr b="1" lang="en" sz="1900">
                <a:latin typeface="Arial"/>
                <a:ea typeface="Arial"/>
                <a:cs typeface="Arial"/>
                <a:sym typeface="Arial"/>
              </a:rPr>
            </a:br>
            <a:r>
              <a:rPr lang="en" sz="1900">
                <a:latin typeface="Arial"/>
                <a:ea typeface="Arial"/>
                <a:cs typeface="Arial"/>
                <a:sym typeface="Arial"/>
              </a:rPr>
              <a:t>Governments need to regulate emerging technologies, protect citizens' rights, and encourage innovation.</a:t>
            </a:r>
            <a:endParaRPr sz="1900">
              <a:latin typeface="Arial"/>
              <a:ea typeface="Arial"/>
              <a:cs typeface="Arial"/>
              <a:sym typeface="Arial"/>
            </a:endParaRPr>
          </a:p>
          <a:p>
            <a:pPr indent="-349250" lvl="0" marL="457200" rtl="0" algn="l">
              <a:lnSpc>
                <a:spcPct val="115000"/>
              </a:lnSpc>
              <a:spcBef>
                <a:spcPts val="0"/>
              </a:spcBef>
              <a:spcAft>
                <a:spcPts val="0"/>
              </a:spcAft>
              <a:buSzPts val="1900"/>
              <a:buFont typeface="Arial"/>
              <a:buChar char="●"/>
            </a:pPr>
            <a:r>
              <a:rPr b="1" lang="en" sz="1900">
                <a:latin typeface="Arial"/>
                <a:ea typeface="Arial"/>
                <a:cs typeface="Arial"/>
                <a:sym typeface="Arial"/>
              </a:rPr>
              <a:t>Public-Private Partnerships:</a:t>
            </a:r>
            <a:br>
              <a:rPr b="1" lang="en" sz="1900">
                <a:latin typeface="Arial"/>
                <a:ea typeface="Arial"/>
                <a:cs typeface="Arial"/>
                <a:sym typeface="Arial"/>
              </a:rPr>
            </a:br>
            <a:r>
              <a:rPr lang="en" sz="1900">
                <a:latin typeface="Arial"/>
                <a:ea typeface="Arial"/>
                <a:cs typeface="Arial"/>
                <a:sym typeface="Arial"/>
              </a:rPr>
              <a:t>Collaboration between governments, industries, and academia is crucial for advancing 4IR.</a:t>
            </a:r>
            <a:endParaRPr sz="1900">
              <a:latin typeface="Arial"/>
              <a:ea typeface="Arial"/>
              <a:cs typeface="Arial"/>
              <a:sym typeface="Arial"/>
            </a:endParaRPr>
          </a:p>
          <a:p>
            <a:pPr indent="0" lvl="0" marL="0" rtl="0" algn="l">
              <a:spcBef>
                <a:spcPts val="1200"/>
              </a:spcBef>
              <a:spcAft>
                <a:spcPts val="0"/>
              </a:spcAft>
              <a:buNone/>
            </a:pPr>
            <a:r>
              <a:t/>
            </a:r>
            <a:endParaRPr/>
          </a:p>
        </p:txBody>
      </p:sp>
      <p:pic>
        <p:nvPicPr>
          <p:cNvPr descr="Warehouse worker in shirt and glasses." id="850" name="Google Shape;850;p106"/>
          <p:cNvPicPr preferRelativeResize="0"/>
          <p:nvPr>
            <p:ph idx="2" type="pic"/>
          </p:nvPr>
        </p:nvPicPr>
        <p:blipFill rotWithShape="1">
          <a:blip r:embed="rId3">
            <a:alphaModFix/>
          </a:blip>
          <a:srcRect b="0" l="29419" r="49219" t="0"/>
          <a:stretch/>
        </p:blipFill>
        <p:spPr>
          <a:xfrm>
            <a:off x="6702550" y="228300"/>
            <a:ext cx="1501500" cy="4691700"/>
          </a:xfrm>
          <a:prstGeom prst="roundRect">
            <a:avLst>
              <a:gd fmla="val 16667" name="adj"/>
            </a:avLst>
          </a:prstGeom>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107"/>
          <p:cNvSpPr txBox="1"/>
          <p:nvPr>
            <p:ph type="title"/>
          </p:nvPr>
        </p:nvSpPr>
        <p:spPr>
          <a:xfrm>
            <a:off x="476409" y="3845757"/>
            <a:ext cx="2638500" cy="80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07"/>
          <p:cNvSpPr txBox="1"/>
          <p:nvPr>
            <p:ph idx="2" type="title"/>
          </p:nvPr>
        </p:nvSpPr>
        <p:spPr>
          <a:xfrm>
            <a:off x="5382375" y="3845757"/>
            <a:ext cx="2110200" cy="66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07"/>
          <p:cNvSpPr txBox="1"/>
          <p:nvPr>
            <p:ph idx="1" type="body"/>
          </p:nvPr>
        </p:nvSpPr>
        <p:spPr>
          <a:xfrm>
            <a:off x="476409" y="392594"/>
            <a:ext cx="4164300" cy="2608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a:latin typeface="Arial"/>
                <a:ea typeface="Arial"/>
                <a:cs typeface="Arial"/>
                <a:sym typeface="Arial"/>
              </a:rPr>
              <a:t>4IR in the Developing World</a:t>
            </a:r>
            <a:endParaRPr b="1">
              <a:latin typeface="Arial"/>
              <a:ea typeface="Arial"/>
              <a:cs typeface="Arial"/>
              <a:sym typeface="Arial"/>
            </a:endParaRPr>
          </a:p>
          <a:p>
            <a:pPr indent="-330200" lvl="0" marL="457200" rtl="0" algn="l">
              <a:lnSpc>
                <a:spcPct val="115000"/>
              </a:lnSpc>
              <a:spcBef>
                <a:spcPts val="1200"/>
              </a:spcBef>
              <a:spcAft>
                <a:spcPts val="0"/>
              </a:spcAft>
              <a:buSzPts val="1600"/>
              <a:buFont typeface="Arial"/>
              <a:buChar char="●"/>
            </a:pPr>
            <a:r>
              <a:rPr b="1" lang="en" sz="1600">
                <a:latin typeface="Arial"/>
                <a:ea typeface="Arial"/>
                <a:cs typeface="Arial"/>
                <a:sym typeface="Arial"/>
              </a:rPr>
              <a:t>Leapfrogging Technology:</a:t>
            </a:r>
            <a:r>
              <a:rPr lang="en" sz="1600">
                <a:latin typeface="Arial"/>
                <a:ea typeface="Arial"/>
                <a:cs typeface="Arial"/>
                <a:sym typeface="Arial"/>
              </a:rPr>
              <a:t> Developing nations skipping traditional infrastructure.</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b="1" lang="en" sz="1600">
                <a:latin typeface="Arial"/>
                <a:ea typeface="Arial"/>
                <a:cs typeface="Arial"/>
                <a:sym typeface="Arial"/>
              </a:rPr>
              <a:t>Access to Global Markets:</a:t>
            </a:r>
            <a:r>
              <a:rPr lang="en" sz="1600">
                <a:latin typeface="Arial"/>
                <a:ea typeface="Arial"/>
                <a:cs typeface="Arial"/>
                <a:sym typeface="Arial"/>
              </a:rPr>
              <a:t> E-commerce and digital platforms connecting local businesses to global customers.</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b="1" lang="en" sz="1600">
                <a:latin typeface="Arial"/>
                <a:ea typeface="Arial"/>
                <a:cs typeface="Arial"/>
                <a:sym typeface="Arial"/>
              </a:rPr>
              <a:t>Challenges:</a:t>
            </a:r>
            <a:r>
              <a:rPr lang="en" sz="1600">
                <a:latin typeface="Arial"/>
                <a:ea typeface="Arial"/>
                <a:cs typeface="Arial"/>
                <a:sym typeface="Arial"/>
              </a:rPr>
              <a:t> Access to technology, skills gap, and digital divide.</a:t>
            </a:r>
            <a:endParaRPr sz="1600">
              <a:latin typeface="Arial"/>
              <a:ea typeface="Arial"/>
              <a:cs typeface="Arial"/>
              <a:sym typeface="Arial"/>
            </a:endParaRPr>
          </a:p>
          <a:p>
            <a:pPr indent="-342900" lvl="0" marL="457200" rtl="0" algn="l">
              <a:lnSpc>
                <a:spcPct val="115000"/>
              </a:lnSpc>
              <a:spcBef>
                <a:spcPts val="0"/>
              </a:spcBef>
              <a:spcAft>
                <a:spcPts val="0"/>
              </a:spcAft>
              <a:buSzPts val="1800"/>
              <a:buFont typeface="Archivo Medium"/>
              <a:buChar char="➔"/>
            </a:pPr>
            <a:r>
              <a:t/>
            </a:r>
            <a:endParaRPr>
              <a:latin typeface="Archivo Medium"/>
              <a:ea typeface="Archivo Medium"/>
              <a:cs typeface="Archivo Medium"/>
              <a:sym typeface="Archivo Medium"/>
            </a:endParaRPr>
          </a:p>
        </p:txBody>
      </p:sp>
      <p:sp>
        <p:nvSpPr>
          <p:cNvPr id="858" name="Google Shape;858;p107"/>
          <p:cNvSpPr txBox="1"/>
          <p:nvPr>
            <p:ph idx="3" type="body"/>
          </p:nvPr>
        </p:nvSpPr>
        <p:spPr>
          <a:xfrm>
            <a:off x="5382375" y="392594"/>
            <a:ext cx="3419400" cy="26085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a:latin typeface="Archivo Medium"/>
              <a:ea typeface="Archivo Medium"/>
              <a:cs typeface="Archivo Medium"/>
              <a:sym typeface="Archivo Medium"/>
            </a:endParaRPr>
          </a:p>
        </p:txBody>
      </p:sp>
      <p:sp>
        <p:nvSpPr>
          <p:cNvPr id="859" name="Google Shape;859;p107"/>
          <p:cNvSpPr txBox="1"/>
          <p:nvPr>
            <p:ph idx="4" type="subTitle"/>
          </p:nvPr>
        </p:nvSpPr>
        <p:spPr>
          <a:xfrm>
            <a:off x="228600" y="4820575"/>
            <a:ext cx="3691500" cy="18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BUSINESS NAME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108"/>
          <p:cNvSpPr txBox="1"/>
          <p:nvPr>
            <p:ph type="title"/>
          </p:nvPr>
        </p:nvSpPr>
        <p:spPr>
          <a:xfrm>
            <a:off x="509000" y="683125"/>
            <a:ext cx="3420300" cy="38286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lt1"/>
              </a:buClr>
              <a:buSzPts val="1100"/>
              <a:buFont typeface="Arial"/>
              <a:buNone/>
            </a:pPr>
            <a:r>
              <a:rPr lang="en" sz="1800">
                <a:latin typeface="Arial"/>
                <a:ea typeface="Arial"/>
                <a:cs typeface="Arial"/>
                <a:sym typeface="Arial"/>
              </a:rPr>
              <a:t>The Future of Work in 4IR</a:t>
            </a:r>
            <a:endParaRPr sz="1800">
              <a:latin typeface="Arial"/>
              <a:ea typeface="Arial"/>
              <a:cs typeface="Arial"/>
              <a:sym typeface="Arial"/>
            </a:endParaRPr>
          </a:p>
          <a:p>
            <a:pPr indent="-330200" lvl="0" marL="457200" rtl="0" algn="l">
              <a:lnSpc>
                <a:spcPct val="115000"/>
              </a:lnSpc>
              <a:spcBef>
                <a:spcPts val="1200"/>
              </a:spcBef>
              <a:spcAft>
                <a:spcPts val="0"/>
              </a:spcAft>
              <a:buSzPts val="1600"/>
              <a:buFont typeface="Arial"/>
              <a:buChar char="●"/>
            </a:pPr>
            <a:r>
              <a:rPr lang="en" sz="1600">
                <a:latin typeface="Arial"/>
                <a:ea typeface="Arial"/>
                <a:cs typeface="Arial"/>
                <a:sym typeface="Arial"/>
              </a:rPr>
              <a:t>Hybrid Work Models:</a:t>
            </a:r>
            <a:r>
              <a:rPr b="0" lang="en" sz="1600">
                <a:latin typeface="Arial"/>
                <a:ea typeface="Arial"/>
                <a:cs typeface="Arial"/>
                <a:sym typeface="Arial"/>
              </a:rPr>
              <a:t> Remote work and digital collaboration.</a:t>
            </a:r>
            <a:endParaRPr b="0"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 sz="1600">
                <a:latin typeface="Arial"/>
                <a:ea typeface="Arial"/>
                <a:cs typeface="Arial"/>
                <a:sym typeface="Arial"/>
              </a:rPr>
              <a:t>AI and Human Collaboration:</a:t>
            </a:r>
            <a:r>
              <a:rPr b="0" lang="en" sz="1600">
                <a:latin typeface="Arial"/>
                <a:ea typeface="Arial"/>
                <a:cs typeface="Arial"/>
                <a:sym typeface="Arial"/>
              </a:rPr>
              <a:t> Augmenting human capabilities with AI.</a:t>
            </a:r>
            <a:endParaRPr b="0"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 sz="1600">
                <a:latin typeface="Arial"/>
                <a:ea typeface="Arial"/>
                <a:cs typeface="Arial"/>
                <a:sym typeface="Arial"/>
              </a:rPr>
              <a:t>Workplace Evolution:</a:t>
            </a:r>
            <a:r>
              <a:rPr b="0" lang="en" sz="1600">
                <a:latin typeface="Arial"/>
                <a:ea typeface="Arial"/>
                <a:cs typeface="Arial"/>
                <a:sym typeface="Arial"/>
              </a:rPr>
              <a:t> Emphasis on creativity, problem-solving, and critical thinking.</a:t>
            </a:r>
            <a:endParaRPr b="0" sz="1600">
              <a:latin typeface="Arial"/>
              <a:ea typeface="Arial"/>
              <a:cs typeface="Arial"/>
              <a:sym typeface="Arial"/>
            </a:endParaRPr>
          </a:p>
          <a:p>
            <a:pPr indent="0" lvl="0" marL="0" rtl="0" algn="l">
              <a:spcBef>
                <a:spcPts val="1200"/>
              </a:spcBef>
              <a:spcAft>
                <a:spcPts val="0"/>
              </a:spcAft>
              <a:buNone/>
            </a:pPr>
            <a:r>
              <a:t/>
            </a:r>
            <a:endParaRPr/>
          </a:p>
        </p:txBody>
      </p:sp>
      <p:sp>
        <p:nvSpPr>
          <p:cNvPr id="865" name="Google Shape;865;p108"/>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BUSINESS NAME</a:t>
            </a:r>
            <a:endParaRPr/>
          </a:p>
        </p:txBody>
      </p:sp>
      <p:sp>
        <p:nvSpPr>
          <p:cNvPr id="866" name="Google Shape;866;p108"/>
          <p:cNvSpPr txBox="1"/>
          <p:nvPr>
            <p:ph idx="2" type="subTitle"/>
          </p:nvPr>
        </p:nvSpPr>
        <p:spPr>
          <a:xfrm>
            <a:off x="4762500" y="210875"/>
            <a:ext cx="5868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867" name="Google Shape;867;p108"/>
          <p:cNvSpPr txBox="1"/>
          <p:nvPr>
            <p:ph idx="3" type="subTitle"/>
          </p:nvPr>
        </p:nvSpPr>
        <p:spPr>
          <a:xfrm>
            <a:off x="4762500" y="1307425"/>
            <a:ext cx="586800" cy="23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868" name="Google Shape;868;p108"/>
          <p:cNvSpPr txBox="1"/>
          <p:nvPr>
            <p:ph idx="4" type="subTitle"/>
          </p:nvPr>
        </p:nvSpPr>
        <p:spPr>
          <a:xfrm>
            <a:off x="4762500" y="3846775"/>
            <a:ext cx="586800" cy="80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869" name="Google Shape;869;p108"/>
          <p:cNvSpPr txBox="1"/>
          <p:nvPr>
            <p:ph idx="5" type="body"/>
          </p:nvPr>
        </p:nvSpPr>
        <p:spPr>
          <a:xfrm>
            <a:off x="5922019" y="223650"/>
            <a:ext cx="2922300" cy="915900"/>
          </a:xfrm>
          <a:prstGeom prst="rect">
            <a:avLst/>
          </a:prstGeom>
        </p:spPr>
        <p:txBody>
          <a:bodyPr anchorCtr="0" anchor="ctr" bIns="91425" lIns="91425" spcFirstLastPara="1" rIns="91425" wrap="square" tIns="91425">
            <a:noAutofit/>
          </a:bodyPr>
          <a:lstStyle/>
          <a:p>
            <a:pPr indent="0" lvl="0" marL="0" rtl="0" algn="l">
              <a:lnSpc>
                <a:spcPct val="115000"/>
              </a:lnSpc>
              <a:spcBef>
                <a:spcPts val="1400"/>
              </a:spcBef>
              <a:spcAft>
                <a:spcPts val="400"/>
              </a:spcAft>
              <a:buClr>
                <a:schemeClr val="lt1"/>
              </a:buClr>
              <a:buSzPts val="1100"/>
              <a:buNone/>
            </a:pPr>
            <a:r>
              <a:rPr b="1" lang="en" sz="1300">
                <a:latin typeface="Arial"/>
                <a:ea typeface="Arial"/>
                <a:cs typeface="Arial"/>
                <a:sym typeface="Arial"/>
              </a:rPr>
              <a:t>The Role of Innovation and R&amp;D</a:t>
            </a:r>
            <a:endParaRPr/>
          </a:p>
        </p:txBody>
      </p:sp>
      <p:sp>
        <p:nvSpPr>
          <p:cNvPr id="870" name="Google Shape;870;p108"/>
          <p:cNvSpPr txBox="1"/>
          <p:nvPr>
            <p:ph idx="6" type="body"/>
          </p:nvPr>
        </p:nvSpPr>
        <p:spPr>
          <a:xfrm>
            <a:off x="5922019" y="1307400"/>
            <a:ext cx="2922300" cy="2371800"/>
          </a:xfrm>
          <a:prstGeom prst="rect">
            <a:avLst/>
          </a:prstGeom>
        </p:spPr>
        <p:txBody>
          <a:bodyPr anchorCtr="0" anchor="ctr" bIns="91425" lIns="91425" spcFirstLastPara="1" rIns="91425" wrap="square" tIns="91425">
            <a:noAutofit/>
          </a:bodyPr>
          <a:lstStyle/>
          <a:p>
            <a:pPr indent="0" lvl="0" marL="0" rtl="0" algn="l">
              <a:lnSpc>
                <a:spcPct val="115000"/>
              </a:lnSpc>
              <a:spcBef>
                <a:spcPts val="1400"/>
              </a:spcBef>
              <a:spcAft>
                <a:spcPts val="0"/>
              </a:spcAft>
              <a:buClr>
                <a:schemeClr val="lt1"/>
              </a:buClr>
              <a:buSzPts val="1100"/>
              <a:buNone/>
            </a:pPr>
            <a:r>
              <a:t/>
            </a:r>
            <a:endParaRPr b="1" sz="13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b="1" lang="en" sz="1100">
                <a:latin typeface="Arial"/>
                <a:ea typeface="Arial"/>
                <a:cs typeface="Arial"/>
                <a:sym typeface="Arial"/>
              </a:rPr>
              <a:t>Research in AI &amp; Machine Learning: Advancing capabilities of intelligent systems.</a:t>
            </a:r>
            <a:endParaRPr b="1"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Collaboration Across Industries: Open-source innovation and cross-disciplinary teams.</a:t>
            </a:r>
            <a:endParaRPr b="1" sz="1100">
              <a:latin typeface="Arial"/>
              <a:ea typeface="Arial"/>
              <a:cs typeface="Arial"/>
              <a:sym typeface="Arial"/>
            </a:endParaRPr>
          </a:p>
          <a:p>
            <a:pPr indent="0" lvl="0" marL="457200" rtl="0" algn="l">
              <a:lnSpc>
                <a:spcPct val="115000"/>
              </a:lnSpc>
              <a:spcBef>
                <a:spcPts val="1200"/>
              </a:spcBef>
              <a:spcAft>
                <a:spcPts val="0"/>
              </a:spcAft>
              <a:buNone/>
            </a:pPr>
            <a:r>
              <a:t/>
            </a:r>
            <a:endParaRPr b="1" sz="1100">
              <a:latin typeface="Arial"/>
              <a:ea typeface="Arial"/>
              <a:cs typeface="Arial"/>
              <a:sym typeface="Arial"/>
            </a:endParaRPr>
          </a:p>
          <a:p>
            <a:pPr indent="0" lvl="0" marL="0" rtl="0" algn="l">
              <a:spcBef>
                <a:spcPts val="1200"/>
              </a:spcBef>
              <a:spcAft>
                <a:spcPts val="0"/>
              </a:spcAft>
              <a:buClr>
                <a:schemeClr val="lt1"/>
              </a:buClr>
              <a:buSzPts val="1100"/>
              <a:buNone/>
            </a:pPr>
            <a:r>
              <a:t/>
            </a:r>
            <a:endParaRPr/>
          </a:p>
        </p:txBody>
      </p:sp>
      <p:sp>
        <p:nvSpPr>
          <p:cNvPr id="871" name="Google Shape;871;p108"/>
          <p:cNvSpPr txBox="1"/>
          <p:nvPr>
            <p:ph idx="7" type="body"/>
          </p:nvPr>
        </p:nvSpPr>
        <p:spPr>
          <a:xfrm>
            <a:off x="5922019" y="3846775"/>
            <a:ext cx="2922300" cy="800400"/>
          </a:xfrm>
          <a:prstGeom prst="rect">
            <a:avLst/>
          </a:prstGeom>
        </p:spPr>
        <p:txBody>
          <a:bodyPr anchorCtr="0" anchor="ctr" bIns="91425" lIns="91425" spcFirstLastPara="1" rIns="91425" wrap="square" tIns="91425">
            <a:noAutofit/>
          </a:bodyPr>
          <a:lstStyle/>
          <a:p>
            <a:pPr indent="-298450" lvl="0" marL="457200" rtl="0" algn="l">
              <a:lnSpc>
                <a:spcPct val="115000"/>
              </a:lnSpc>
              <a:spcBef>
                <a:spcPts val="1200"/>
              </a:spcBef>
              <a:spcAft>
                <a:spcPts val="0"/>
              </a:spcAft>
              <a:buSzPts val="1100"/>
              <a:buFont typeface="Arial"/>
              <a:buChar char="●"/>
            </a:pPr>
            <a:r>
              <a:rPr b="1" lang="en" sz="1100">
                <a:latin typeface="Arial"/>
                <a:ea typeface="Arial"/>
                <a:cs typeface="Arial"/>
                <a:sym typeface="Arial"/>
              </a:rPr>
              <a:t>Investment in Emerging Technologies: Ensuring continuous innovation for future growth.</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109"/>
          <p:cNvSpPr txBox="1"/>
          <p:nvPr>
            <p:ph type="title"/>
          </p:nvPr>
        </p:nvSpPr>
        <p:spPr>
          <a:xfrm>
            <a:off x="299275" y="964400"/>
            <a:ext cx="3630000" cy="3547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lt1"/>
              </a:buClr>
              <a:buSzPts val="1100"/>
              <a:buFont typeface="Arial"/>
              <a:buNone/>
            </a:pPr>
            <a:r>
              <a:rPr lang="en" sz="1700">
                <a:latin typeface="Arial"/>
                <a:ea typeface="Arial"/>
                <a:cs typeface="Arial"/>
                <a:sym typeface="Arial"/>
              </a:rPr>
              <a:t>Conclusion</a:t>
            </a:r>
            <a:endParaRPr sz="1700">
              <a:latin typeface="Arial"/>
              <a:ea typeface="Arial"/>
              <a:cs typeface="Arial"/>
              <a:sym typeface="Arial"/>
            </a:endParaRPr>
          </a:p>
          <a:p>
            <a:pPr indent="-323850" lvl="0" marL="457200" rtl="0" algn="l">
              <a:lnSpc>
                <a:spcPct val="115000"/>
              </a:lnSpc>
              <a:spcBef>
                <a:spcPts val="1200"/>
              </a:spcBef>
              <a:spcAft>
                <a:spcPts val="0"/>
              </a:spcAft>
              <a:buSzPts val="1500"/>
              <a:buFont typeface="Arial"/>
              <a:buChar char="●"/>
            </a:pPr>
            <a:r>
              <a:rPr lang="en" sz="1500">
                <a:latin typeface="Arial"/>
                <a:ea typeface="Arial"/>
                <a:cs typeface="Arial"/>
                <a:sym typeface="Arial"/>
              </a:rPr>
              <a:t>Summary: 4IR is transforming every aspect of society, offering both unprecedented opportunities and significant challenges.</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en" sz="1500">
                <a:latin typeface="Arial"/>
                <a:ea typeface="Arial"/>
                <a:cs typeface="Arial"/>
                <a:sym typeface="Arial"/>
              </a:rPr>
              <a:t>Call to Action: Embrace technology, adapt to changes, and invest in future skills to thrive in the 4IR era.</a:t>
            </a:r>
            <a:endParaRPr sz="1500">
              <a:latin typeface="Arial"/>
              <a:ea typeface="Arial"/>
              <a:cs typeface="Arial"/>
              <a:sym typeface="Arial"/>
            </a:endParaRPr>
          </a:p>
          <a:p>
            <a:pPr indent="0" lvl="0" marL="0" rtl="0" algn="l">
              <a:spcBef>
                <a:spcPts val="1200"/>
              </a:spcBef>
              <a:spcAft>
                <a:spcPts val="0"/>
              </a:spcAft>
              <a:buNone/>
            </a:pPr>
            <a:r>
              <a:t/>
            </a:r>
            <a:endParaRPr/>
          </a:p>
        </p:txBody>
      </p:sp>
      <p:sp>
        <p:nvSpPr>
          <p:cNvPr id="877" name="Google Shape;877;p109"/>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09"/>
          <p:cNvSpPr txBox="1"/>
          <p:nvPr>
            <p:ph idx="2" type="subTitle"/>
          </p:nvPr>
        </p:nvSpPr>
        <p:spPr>
          <a:xfrm>
            <a:off x="4762500" y="210875"/>
            <a:ext cx="5868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09"/>
          <p:cNvSpPr txBox="1"/>
          <p:nvPr>
            <p:ph idx="3" type="subTitle"/>
          </p:nvPr>
        </p:nvSpPr>
        <p:spPr>
          <a:xfrm>
            <a:off x="4762500" y="1307425"/>
            <a:ext cx="586800" cy="23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09"/>
          <p:cNvSpPr txBox="1"/>
          <p:nvPr>
            <p:ph idx="4" type="subTitle"/>
          </p:nvPr>
        </p:nvSpPr>
        <p:spPr>
          <a:xfrm>
            <a:off x="4762500" y="3846775"/>
            <a:ext cx="586800" cy="80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09"/>
          <p:cNvSpPr txBox="1"/>
          <p:nvPr>
            <p:ph idx="5" type="body"/>
          </p:nvPr>
        </p:nvSpPr>
        <p:spPr>
          <a:xfrm>
            <a:off x="5922019" y="223650"/>
            <a:ext cx="29223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09"/>
          <p:cNvSpPr txBox="1"/>
          <p:nvPr>
            <p:ph idx="6" type="body"/>
          </p:nvPr>
        </p:nvSpPr>
        <p:spPr>
          <a:xfrm>
            <a:off x="5922019" y="1307400"/>
            <a:ext cx="2922300" cy="23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09"/>
          <p:cNvSpPr txBox="1"/>
          <p:nvPr>
            <p:ph idx="7" type="body"/>
          </p:nvPr>
        </p:nvSpPr>
        <p:spPr>
          <a:xfrm>
            <a:off x="5922019" y="3846775"/>
            <a:ext cx="2922300" cy="80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pic>
        <p:nvPicPr>
          <p:cNvPr id="732" name="Google Shape;732;p92"/>
          <p:cNvPicPr preferRelativeResize="0"/>
          <p:nvPr>
            <p:ph idx="2" type="pic"/>
          </p:nvPr>
        </p:nvPicPr>
        <p:blipFill rotWithShape="1">
          <a:blip r:embed="rId3">
            <a:alphaModFix/>
          </a:blip>
          <a:srcRect b="5624" l="2800" r="-2799" t="22905"/>
          <a:stretch/>
        </p:blipFill>
        <p:spPr>
          <a:xfrm>
            <a:off x="4635150" y="2604950"/>
            <a:ext cx="4286100" cy="2042100"/>
          </a:xfrm>
          <a:prstGeom prst="roundRect">
            <a:avLst>
              <a:gd fmla="val 16667" name="adj"/>
            </a:avLst>
          </a:prstGeom>
        </p:spPr>
      </p:pic>
      <p:sp>
        <p:nvSpPr>
          <p:cNvPr id="733" name="Google Shape;733;p92"/>
          <p:cNvSpPr txBox="1"/>
          <p:nvPr>
            <p:ph idx="1" type="subTitle"/>
          </p:nvPr>
        </p:nvSpPr>
        <p:spPr>
          <a:xfrm>
            <a:off x="291900" y="1260225"/>
            <a:ext cx="2550000" cy="40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Robotics</a:t>
            </a:r>
            <a:endParaRPr/>
          </a:p>
        </p:txBody>
      </p:sp>
      <p:sp>
        <p:nvSpPr>
          <p:cNvPr id="734" name="Google Shape;734;p92"/>
          <p:cNvSpPr txBox="1"/>
          <p:nvPr>
            <p:ph idx="3" type="body"/>
          </p:nvPr>
        </p:nvSpPr>
        <p:spPr>
          <a:xfrm>
            <a:off x="291900" y="1663200"/>
            <a:ext cx="2737800" cy="68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92"/>
          <p:cNvSpPr txBox="1"/>
          <p:nvPr>
            <p:ph idx="4" type="subTitle"/>
          </p:nvPr>
        </p:nvSpPr>
        <p:spPr>
          <a:xfrm>
            <a:off x="291900" y="267300"/>
            <a:ext cx="24198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Artificial</a:t>
            </a:r>
            <a:r>
              <a:rPr lang="en"/>
              <a:t> Intelligence</a:t>
            </a:r>
            <a:endParaRPr/>
          </a:p>
        </p:txBody>
      </p:sp>
      <p:sp>
        <p:nvSpPr>
          <p:cNvPr id="736" name="Google Shape;736;p92"/>
          <p:cNvSpPr txBox="1"/>
          <p:nvPr>
            <p:ph idx="5" type="subTitle"/>
          </p:nvPr>
        </p:nvSpPr>
        <p:spPr>
          <a:xfrm>
            <a:off x="3266546" y="1260225"/>
            <a:ext cx="2443200" cy="40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Autonomous Vwhicle</a:t>
            </a:r>
            <a:endParaRPr/>
          </a:p>
        </p:txBody>
      </p:sp>
      <p:sp>
        <p:nvSpPr>
          <p:cNvPr id="737" name="Google Shape;737;p92"/>
          <p:cNvSpPr txBox="1"/>
          <p:nvPr>
            <p:ph idx="6" type="body"/>
          </p:nvPr>
        </p:nvSpPr>
        <p:spPr>
          <a:xfrm>
            <a:off x="3266550" y="1663200"/>
            <a:ext cx="2618700" cy="68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92"/>
          <p:cNvSpPr txBox="1"/>
          <p:nvPr>
            <p:ph idx="7" type="subTitle"/>
          </p:nvPr>
        </p:nvSpPr>
        <p:spPr>
          <a:xfrm>
            <a:off x="3266546" y="267300"/>
            <a:ext cx="23184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Internet of Things (IOT)</a:t>
            </a:r>
            <a:endParaRPr/>
          </a:p>
        </p:txBody>
      </p:sp>
      <p:sp>
        <p:nvSpPr>
          <p:cNvPr id="739" name="Google Shape;739;p92"/>
          <p:cNvSpPr txBox="1"/>
          <p:nvPr>
            <p:ph idx="8" type="subTitle"/>
          </p:nvPr>
        </p:nvSpPr>
        <p:spPr>
          <a:xfrm>
            <a:off x="6127250" y="1260225"/>
            <a:ext cx="2550000" cy="40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Blockchain</a:t>
            </a:r>
            <a:endParaRPr/>
          </a:p>
        </p:txBody>
      </p:sp>
      <p:sp>
        <p:nvSpPr>
          <p:cNvPr id="740" name="Google Shape;740;p92"/>
          <p:cNvSpPr txBox="1"/>
          <p:nvPr>
            <p:ph idx="9" type="body"/>
          </p:nvPr>
        </p:nvSpPr>
        <p:spPr>
          <a:xfrm>
            <a:off x="6127250" y="1663200"/>
            <a:ext cx="2737800" cy="68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92"/>
          <p:cNvSpPr txBox="1"/>
          <p:nvPr>
            <p:ph idx="13" type="subTitle"/>
          </p:nvPr>
        </p:nvSpPr>
        <p:spPr>
          <a:xfrm>
            <a:off x="6127250" y="267300"/>
            <a:ext cx="24198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 Editing</a:t>
            </a:r>
            <a:endParaRPr/>
          </a:p>
        </p:txBody>
      </p:sp>
      <p:sp>
        <p:nvSpPr>
          <p:cNvPr id="742" name="Google Shape;742;p92"/>
          <p:cNvSpPr txBox="1"/>
          <p:nvPr>
            <p:ph idx="14" type="subTitle"/>
          </p:nvPr>
        </p:nvSpPr>
        <p:spPr>
          <a:xfrm>
            <a:off x="291900" y="3371375"/>
            <a:ext cx="40677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Augmented Reality (AR) and Virtual Reality (VR)</a:t>
            </a:r>
            <a:endParaRPr/>
          </a:p>
        </p:txBody>
      </p:sp>
      <p:sp>
        <p:nvSpPr>
          <p:cNvPr id="743" name="Google Shape;743;p92"/>
          <p:cNvSpPr txBox="1"/>
          <p:nvPr>
            <p:ph idx="15" type="body"/>
          </p:nvPr>
        </p:nvSpPr>
        <p:spPr>
          <a:xfrm>
            <a:off x="291900" y="3837225"/>
            <a:ext cx="4143900" cy="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92"/>
          <p:cNvSpPr txBox="1"/>
          <p:nvPr>
            <p:ph idx="16" type="subTitle"/>
          </p:nvPr>
        </p:nvSpPr>
        <p:spPr>
          <a:xfrm>
            <a:off x="291900" y="2740300"/>
            <a:ext cx="24606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Quantum Computing</a:t>
            </a:r>
            <a:endParaRPr/>
          </a:p>
        </p:txBody>
      </p:sp>
      <p:sp>
        <p:nvSpPr>
          <p:cNvPr id="745" name="Google Shape;745;p92"/>
          <p:cNvSpPr txBox="1"/>
          <p:nvPr>
            <p:ph idx="17" type="subTitle"/>
          </p:nvPr>
        </p:nvSpPr>
        <p:spPr>
          <a:xfrm>
            <a:off x="228600" y="4820575"/>
            <a:ext cx="3691500" cy="18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110"/>
          <p:cNvSpPr txBox="1"/>
          <p:nvPr>
            <p:ph type="title"/>
          </p:nvPr>
        </p:nvSpPr>
        <p:spPr>
          <a:xfrm>
            <a:off x="299275" y="709900"/>
            <a:ext cx="3630000" cy="70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889" name="Google Shape;889;p110"/>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10"/>
          <p:cNvSpPr txBox="1"/>
          <p:nvPr>
            <p:ph idx="2" type="subTitle"/>
          </p:nvPr>
        </p:nvSpPr>
        <p:spPr>
          <a:xfrm>
            <a:off x="4762500" y="210875"/>
            <a:ext cx="5868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10"/>
          <p:cNvSpPr txBox="1"/>
          <p:nvPr>
            <p:ph idx="3" type="subTitle"/>
          </p:nvPr>
        </p:nvSpPr>
        <p:spPr>
          <a:xfrm>
            <a:off x="4762500" y="1307425"/>
            <a:ext cx="586800" cy="23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10"/>
          <p:cNvSpPr txBox="1"/>
          <p:nvPr>
            <p:ph idx="4" type="subTitle"/>
          </p:nvPr>
        </p:nvSpPr>
        <p:spPr>
          <a:xfrm>
            <a:off x="4762500" y="3846775"/>
            <a:ext cx="586800" cy="80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10"/>
          <p:cNvSpPr txBox="1"/>
          <p:nvPr>
            <p:ph idx="5" type="body"/>
          </p:nvPr>
        </p:nvSpPr>
        <p:spPr>
          <a:xfrm>
            <a:off x="5922019" y="223650"/>
            <a:ext cx="29223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10"/>
          <p:cNvSpPr txBox="1"/>
          <p:nvPr>
            <p:ph idx="6" type="body"/>
          </p:nvPr>
        </p:nvSpPr>
        <p:spPr>
          <a:xfrm>
            <a:off x="5922019" y="1307400"/>
            <a:ext cx="2922300" cy="23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10"/>
          <p:cNvSpPr txBox="1"/>
          <p:nvPr>
            <p:ph idx="7" type="body"/>
          </p:nvPr>
        </p:nvSpPr>
        <p:spPr>
          <a:xfrm>
            <a:off x="5922019" y="3846775"/>
            <a:ext cx="2922300" cy="80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10"/>
          <p:cNvSpPr txBox="1"/>
          <p:nvPr/>
        </p:nvSpPr>
        <p:spPr>
          <a:xfrm>
            <a:off x="997700" y="1307400"/>
            <a:ext cx="2922300" cy="329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solidFill>
                <a:schemeClr val="dk1"/>
              </a:solidFill>
              <a:latin typeface="Archivo"/>
              <a:ea typeface="Archivo"/>
              <a:cs typeface="Archivo"/>
              <a:sym typeface="Archivo"/>
            </a:endParaRPr>
          </a:p>
          <a:p>
            <a:pPr indent="-330200" lvl="0" marL="457200" rtl="0" algn="l">
              <a:spcBef>
                <a:spcPts val="0"/>
              </a:spcBef>
              <a:spcAft>
                <a:spcPts val="0"/>
              </a:spcAft>
              <a:buClr>
                <a:srgbClr val="202122"/>
              </a:buClr>
              <a:buSzPts val="1600"/>
              <a:buAutoNum type="arabicPeriod"/>
            </a:pPr>
            <a:r>
              <a:rPr lang="en" sz="1600">
                <a:solidFill>
                  <a:srgbClr val="202122"/>
                </a:solidFill>
                <a:highlight>
                  <a:srgbClr val="FFFFFF"/>
                </a:highlight>
              </a:rPr>
              <a:t>McGinnis, Devon (27 October 2020). "What Is the Fourth Industrial Revolution?". </a:t>
            </a:r>
            <a:r>
              <a:rPr i="1" lang="en" sz="1600">
                <a:solidFill>
                  <a:srgbClr val="202122"/>
                </a:solidFill>
                <a:highlight>
                  <a:srgbClr val="FFFFFF"/>
                </a:highlight>
              </a:rPr>
              <a:t>The 360 Blog from Salesforce</a:t>
            </a:r>
            <a:r>
              <a:rPr lang="en" sz="1600">
                <a:solidFill>
                  <a:srgbClr val="202122"/>
                </a:solidFill>
                <a:highlight>
                  <a:srgbClr val="FFFFFF"/>
                </a:highlight>
              </a:rPr>
              <a:t>. Retrieved 22 January 2023</a:t>
            </a:r>
            <a:endParaRPr sz="1600">
              <a:solidFill>
                <a:srgbClr val="202122"/>
              </a:solidFill>
              <a:highlight>
                <a:srgbClr val="FFFFFF"/>
              </a:highlight>
            </a:endParaRPr>
          </a:p>
          <a:p>
            <a:pPr indent="-349250" lvl="0" marL="457200" rtl="0" algn="l">
              <a:spcBef>
                <a:spcPts val="0"/>
              </a:spcBef>
              <a:spcAft>
                <a:spcPts val="0"/>
              </a:spcAft>
              <a:buClr>
                <a:srgbClr val="202122"/>
              </a:buClr>
              <a:buSzPts val="1900"/>
              <a:buAutoNum type="arabicPeriod"/>
            </a:pPr>
            <a:r>
              <a:rPr lang="en">
                <a:solidFill>
                  <a:srgbClr val="202122"/>
                </a:solidFill>
                <a:highlight>
                  <a:srgbClr val="FFFFFF"/>
                </a:highlight>
              </a:rPr>
              <a:t>Marr, Bernard. "Why Everyone Must Get Ready For The 4th Industrial Revolution". </a:t>
            </a:r>
            <a:r>
              <a:rPr i="1" lang="en">
                <a:solidFill>
                  <a:srgbClr val="202122"/>
                </a:solidFill>
                <a:highlight>
                  <a:srgbClr val="FFFFFF"/>
                </a:highlight>
              </a:rPr>
              <a:t>Forbes</a:t>
            </a:r>
            <a:r>
              <a:rPr lang="en">
                <a:solidFill>
                  <a:srgbClr val="202122"/>
                </a:solidFill>
                <a:highlight>
                  <a:srgbClr val="FFFFFF"/>
                </a:highlight>
              </a:rPr>
              <a:t>. Retrieved 22 January 2023</a:t>
            </a:r>
            <a:endParaRPr sz="1900">
              <a:solidFill>
                <a:srgbClr val="202122"/>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pic>
        <p:nvPicPr>
          <p:cNvPr descr="Workers standing in open floor." id="901" name="Google Shape;901;p111"/>
          <p:cNvPicPr preferRelativeResize="0"/>
          <p:nvPr>
            <p:ph idx="2" type="pic"/>
          </p:nvPr>
        </p:nvPicPr>
        <p:blipFill rotWithShape="1">
          <a:blip r:embed="rId3">
            <a:alphaModFix/>
          </a:blip>
          <a:srcRect b="18651" l="0" r="0" t="56399"/>
          <a:stretch/>
        </p:blipFill>
        <p:spPr>
          <a:xfrm>
            <a:off x="228600" y="223625"/>
            <a:ext cx="8686800" cy="1446600"/>
          </a:xfrm>
          <a:prstGeom prst="roundRect">
            <a:avLst>
              <a:gd fmla="val 16667" name="adj"/>
            </a:avLst>
          </a:prstGeom>
        </p:spPr>
      </p:pic>
      <p:sp>
        <p:nvSpPr>
          <p:cNvPr id="902" name="Google Shape;902;p111"/>
          <p:cNvSpPr txBox="1"/>
          <p:nvPr>
            <p:ph type="title"/>
          </p:nvPr>
        </p:nvSpPr>
        <p:spPr>
          <a:xfrm>
            <a:off x="3086100" y="1960225"/>
            <a:ext cx="5943600" cy="295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THANK YOU</a:t>
            </a:r>
            <a:endParaRPr/>
          </a:p>
        </p:txBody>
      </p:sp>
      <p:sp>
        <p:nvSpPr>
          <p:cNvPr id="903" name="Google Shape;903;p111"/>
          <p:cNvSpPr txBox="1"/>
          <p:nvPr>
            <p:ph idx="1" type="body"/>
          </p:nvPr>
        </p:nvSpPr>
        <p:spPr>
          <a:xfrm>
            <a:off x="228600" y="1705850"/>
            <a:ext cx="22626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IS-02-09</a:t>
            </a:r>
            <a:endParaRPr/>
          </a:p>
        </p:txBody>
      </p:sp>
      <p:sp>
        <p:nvSpPr>
          <p:cNvPr id="904" name="Google Shape;904;p111"/>
          <p:cNvSpPr txBox="1"/>
          <p:nvPr>
            <p:ph type="title"/>
          </p:nvPr>
        </p:nvSpPr>
        <p:spPr>
          <a:xfrm>
            <a:off x="174502" y="4647050"/>
            <a:ext cx="2316600" cy="32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Jumana Hassan</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pic>
        <p:nvPicPr>
          <p:cNvPr descr="Packages on a conveyor belt." id="750" name="Google Shape;750;p93"/>
          <p:cNvPicPr preferRelativeResize="0"/>
          <p:nvPr>
            <p:ph idx="2" type="pic"/>
          </p:nvPr>
        </p:nvPicPr>
        <p:blipFill rotWithShape="1">
          <a:blip r:embed="rId3">
            <a:alphaModFix/>
          </a:blip>
          <a:srcRect b="26025" l="0" r="0" t="48989"/>
          <a:stretch/>
        </p:blipFill>
        <p:spPr>
          <a:xfrm>
            <a:off x="228600" y="3200450"/>
            <a:ext cx="8686800" cy="1446600"/>
          </a:xfrm>
          <a:prstGeom prst="roundRect">
            <a:avLst>
              <a:gd fmla="val 16667" name="adj"/>
            </a:avLst>
          </a:prstGeom>
        </p:spPr>
      </p:pic>
      <p:sp>
        <p:nvSpPr>
          <p:cNvPr id="751" name="Google Shape;751;p93"/>
          <p:cNvSpPr txBox="1"/>
          <p:nvPr>
            <p:ph idx="3" type="body"/>
          </p:nvPr>
        </p:nvSpPr>
        <p:spPr>
          <a:xfrm>
            <a:off x="5349150" y="248725"/>
            <a:ext cx="3452700" cy="144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None/>
            </a:pPr>
            <a:r>
              <a:rPr lang="en" sz="2100"/>
              <a:t>Fusion of physical, digital and biological technologies.</a:t>
            </a:r>
            <a:r>
              <a:rPr lang="en"/>
              <a:t> </a:t>
            </a:r>
            <a:endParaRPr/>
          </a:p>
        </p:txBody>
      </p:sp>
      <p:sp>
        <p:nvSpPr>
          <p:cNvPr id="752" name="Google Shape;752;p93"/>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BUSINESS NAME</a:t>
            </a:r>
            <a:endParaRPr/>
          </a:p>
        </p:txBody>
      </p:sp>
      <p:sp>
        <p:nvSpPr>
          <p:cNvPr id="753" name="Google Shape;753;p93"/>
          <p:cNvSpPr txBox="1"/>
          <p:nvPr>
            <p:ph type="title"/>
          </p:nvPr>
        </p:nvSpPr>
        <p:spPr>
          <a:xfrm>
            <a:off x="228600" y="1917525"/>
            <a:ext cx="8686800" cy="11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4IR?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94"/>
          <p:cNvSpPr txBox="1"/>
          <p:nvPr>
            <p:ph idx="1" type="body"/>
          </p:nvPr>
        </p:nvSpPr>
        <p:spPr>
          <a:xfrm>
            <a:off x="3920125" y="3512250"/>
            <a:ext cx="4167300" cy="7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sz="1200">
                <a:solidFill>
                  <a:srgbClr val="202122"/>
                </a:solidFill>
                <a:highlight>
                  <a:srgbClr val="FFFFFF"/>
                </a:highlight>
                <a:latin typeface="Arial"/>
                <a:ea typeface="Arial"/>
                <a:cs typeface="Arial"/>
                <a:sym typeface="Arial"/>
              </a:rPr>
              <a:t>In essence, the Fourth Industrial Revolution is the trend towards automation and data exchange in manufacturing technologies and processes which include cyber-physical systems (CPS), Internet of Things (IoT), cloud computing,cognitive computing, and artificial intelligence.</a:t>
            </a:r>
            <a:endParaRPr/>
          </a:p>
          <a:p>
            <a:pPr indent="0" lvl="0" marL="0" rtl="0" algn="l">
              <a:spcBef>
                <a:spcPts val="0"/>
              </a:spcBef>
              <a:spcAft>
                <a:spcPts val="0"/>
              </a:spcAft>
              <a:buNone/>
            </a:pPr>
            <a:r>
              <a:t/>
            </a:r>
            <a:endParaRPr/>
          </a:p>
        </p:txBody>
      </p:sp>
      <p:sp>
        <p:nvSpPr>
          <p:cNvPr id="759" name="Google Shape;759;p94"/>
          <p:cNvSpPr txBox="1"/>
          <p:nvPr>
            <p:ph idx="2" type="body"/>
          </p:nvPr>
        </p:nvSpPr>
        <p:spPr>
          <a:xfrm>
            <a:off x="228550" y="1647025"/>
            <a:ext cx="2862900" cy="1624500"/>
          </a:xfrm>
          <a:prstGeom prst="rect">
            <a:avLst/>
          </a:prstGeom>
        </p:spPr>
        <p:txBody>
          <a:bodyPr anchorCtr="0" anchor="b" bIns="91425" lIns="91425" spcFirstLastPara="1" rIns="91425" wrap="square" tIns="91425">
            <a:noAutofit/>
          </a:bodyPr>
          <a:lstStyle/>
          <a:p>
            <a:pPr indent="-330200" lvl="0" marL="457200" rtl="0" algn="l">
              <a:lnSpc>
                <a:spcPct val="115000"/>
              </a:lnSpc>
              <a:spcBef>
                <a:spcPts val="0"/>
              </a:spcBef>
              <a:spcAft>
                <a:spcPts val="0"/>
              </a:spcAft>
              <a:buSzPts val="1600"/>
              <a:buFont typeface="Archivo Medium"/>
              <a:buChar char="➔"/>
            </a:pPr>
            <a:r>
              <a:rPr lang="en" sz="1000">
                <a:solidFill>
                  <a:srgbClr val="202122"/>
                </a:solidFill>
                <a:highlight>
                  <a:srgbClr val="FFFFFF"/>
                </a:highlight>
                <a:latin typeface="Arial"/>
                <a:ea typeface="Arial"/>
                <a:cs typeface="Arial"/>
                <a:sym typeface="Arial"/>
              </a:rPr>
              <a:t>The First Industrial Revolution was marked by a transition from hand production methods to machines through the use of steam power and water power. The implementation of new technologies took a long time, so the period which this refers to was between 1760 and 1820, or 1840 in Europe and the United States. Its effects had consequences on textile manufacturing, which was first to adopt such changes, as well as iron industry, agriculture, and mining</a:t>
            </a:r>
            <a:endParaRPr sz="1600">
              <a:latin typeface="Archivo Medium"/>
              <a:ea typeface="Archivo Medium"/>
              <a:cs typeface="Archivo Medium"/>
              <a:sym typeface="Archivo Medium"/>
            </a:endParaRPr>
          </a:p>
        </p:txBody>
      </p:sp>
      <p:sp>
        <p:nvSpPr>
          <p:cNvPr id="760" name="Google Shape;760;p94"/>
          <p:cNvSpPr txBox="1"/>
          <p:nvPr>
            <p:ph idx="5" type="subTitle"/>
          </p:nvPr>
        </p:nvSpPr>
        <p:spPr>
          <a:xfrm>
            <a:off x="291900" y="267300"/>
            <a:ext cx="24198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1st IR</a:t>
            </a:r>
            <a:endParaRPr/>
          </a:p>
        </p:txBody>
      </p:sp>
      <p:sp>
        <p:nvSpPr>
          <p:cNvPr id="761" name="Google Shape;761;p94"/>
          <p:cNvSpPr txBox="1"/>
          <p:nvPr>
            <p:ph idx="6" type="subTitle"/>
          </p:nvPr>
        </p:nvSpPr>
        <p:spPr>
          <a:xfrm>
            <a:off x="3266546" y="267300"/>
            <a:ext cx="23184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2nd IR</a:t>
            </a:r>
            <a:endParaRPr/>
          </a:p>
        </p:txBody>
      </p:sp>
      <p:sp>
        <p:nvSpPr>
          <p:cNvPr id="762" name="Google Shape;762;p94"/>
          <p:cNvSpPr txBox="1"/>
          <p:nvPr>
            <p:ph idx="7" type="subTitle"/>
          </p:nvPr>
        </p:nvSpPr>
        <p:spPr>
          <a:xfrm>
            <a:off x="6127250" y="267300"/>
            <a:ext cx="24198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3rd IR</a:t>
            </a:r>
            <a:endParaRPr/>
          </a:p>
        </p:txBody>
      </p:sp>
      <p:sp>
        <p:nvSpPr>
          <p:cNvPr id="763" name="Google Shape;763;p94"/>
          <p:cNvSpPr txBox="1"/>
          <p:nvPr>
            <p:ph idx="3" type="body"/>
          </p:nvPr>
        </p:nvSpPr>
        <p:spPr>
          <a:xfrm>
            <a:off x="3205675" y="1647025"/>
            <a:ext cx="2740500" cy="1624500"/>
          </a:xfrm>
          <a:prstGeom prst="rect">
            <a:avLst/>
          </a:prstGeom>
        </p:spPr>
        <p:txBody>
          <a:bodyPr anchorCtr="0" anchor="b" bIns="91425" lIns="91425" spcFirstLastPara="1" rIns="91425" wrap="square" tIns="91425">
            <a:noAutofit/>
          </a:bodyPr>
          <a:lstStyle/>
          <a:p>
            <a:pPr indent="-342900" lvl="0" marL="457200" rtl="0" algn="l">
              <a:lnSpc>
                <a:spcPct val="115000"/>
              </a:lnSpc>
              <a:spcBef>
                <a:spcPts val="0"/>
              </a:spcBef>
              <a:spcAft>
                <a:spcPts val="0"/>
              </a:spcAft>
              <a:buSzPts val="1800"/>
              <a:buFont typeface="Archivo Medium"/>
              <a:buChar char="➔"/>
            </a:pPr>
            <a:r>
              <a:rPr lang="en" sz="1200">
                <a:solidFill>
                  <a:srgbClr val="202122"/>
                </a:solidFill>
                <a:highlight>
                  <a:srgbClr val="FFFFFF"/>
                </a:highlight>
                <a:latin typeface="Arial"/>
                <a:ea typeface="Arial"/>
                <a:cs typeface="Arial"/>
                <a:sym typeface="Arial"/>
              </a:rPr>
              <a:t> also known as the Technological Revolution, is the period between 1871 and 1914 that resulted from installations of extensive railroad and telegraph networks, which allowed for faster transfer of people and ideas, as well as electricity. </a:t>
            </a:r>
            <a:endParaRPr>
              <a:latin typeface="Archivo Medium"/>
              <a:ea typeface="Archivo Medium"/>
              <a:cs typeface="Archivo Medium"/>
              <a:sym typeface="Archivo Medium"/>
            </a:endParaRPr>
          </a:p>
        </p:txBody>
      </p:sp>
      <p:sp>
        <p:nvSpPr>
          <p:cNvPr id="764" name="Google Shape;764;p94"/>
          <p:cNvSpPr txBox="1"/>
          <p:nvPr>
            <p:ph type="title"/>
          </p:nvPr>
        </p:nvSpPr>
        <p:spPr>
          <a:xfrm>
            <a:off x="342900" y="3512250"/>
            <a:ext cx="3457200" cy="85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4IR</a:t>
            </a:r>
            <a:endParaRPr/>
          </a:p>
        </p:txBody>
      </p:sp>
      <p:sp>
        <p:nvSpPr>
          <p:cNvPr id="765" name="Google Shape;765;p94"/>
          <p:cNvSpPr txBox="1"/>
          <p:nvPr>
            <p:ph idx="4" type="body"/>
          </p:nvPr>
        </p:nvSpPr>
        <p:spPr>
          <a:xfrm>
            <a:off x="6052500" y="1647025"/>
            <a:ext cx="2862900" cy="1624500"/>
          </a:xfrm>
          <a:prstGeom prst="rect">
            <a:avLst/>
          </a:prstGeom>
        </p:spPr>
        <p:txBody>
          <a:bodyPr anchorCtr="0" anchor="b" bIns="91425" lIns="91425" spcFirstLastPara="1" rIns="91425" wrap="square" tIns="91425">
            <a:noAutofit/>
          </a:bodyPr>
          <a:lstStyle/>
          <a:p>
            <a:pPr indent="-342900" lvl="0" marL="457200" rtl="0" algn="l">
              <a:lnSpc>
                <a:spcPct val="115000"/>
              </a:lnSpc>
              <a:spcBef>
                <a:spcPts val="0"/>
              </a:spcBef>
              <a:spcAft>
                <a:spcPts val="0"/>
              </a:spcAft>
              <a:buSzPts val="1800"/>
              <a:buFont typeface="Archivo Medium"/>
              <a:buChar char="➔"/>
            </a:pPr>
            <a:r>
              <a:rPr lang="en" sz="1200">
                <a:solidFill>
                  <a:srgbClr val="202122"/>
                </a:solidFill>
                <a:highlight>
                  <a:srgbClr val="FFFFFF"/>
                </a:highlight>
                <a:latin typeface="Arial"/>
                <a:ea typeface="Arial"/>
                <a:cs typeface="Arial"/>
                <a:sym typeface="Arial"/>
              </a:rPr>
              <a:t>The Third Industrial Revolution, also known as the Digital Revolution, began in the late 20th century. It is characterized by the shift to an economy centered on information technology, marked by the advent of personal computers, the Internet, and the widespread digitalization of communication and industrial processes.</a:t>
            </a:r>
            <a:endParaRPr>
              <a:latin typeface="Archivo Medium"/>
              <a:ea typeface="Archivo Medium"/>
              <a:cs typeface="Archivo Medium"/>
              <a:sym typeface="Archivo Medium"/>
            </a:endParaRPr>
          </a:p>
        </p:txBody>
      </p:sp>
      <p:sp>
        <p:nvSpPr>
          <p:cNvPr id="766" name="Google Shape;766;p94"/>
          <p:cNvSpPr txBox="1"/>
          <p:nvPr>
            <p:ph idx="8" type="subTitle"/>
          </p:nvPr>
        </p:nvSpPr>
        <p:spPr>
          <a:xfrm>
            <a:off x="228600" y="4820575"/>
            <a:ext cx="3691500" cy="18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BUSINESS NAME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95"/>
          <p:cNvSpPr txBox="1"/>
          <p:nvPr>
            <p:ph type="title"/>
          </p:nvPr>
        </p:nvSpPr>
        <p:spPr>
          <a:xfrm>
            <a:off x="409800" y="2743200"/>
            <a:ext cx="5648100" cy="2400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1</a:t>
            </a:r>
            <a:endParaRPr/>
          </a:p>
        </p:txBody>
      </p:sp>
      <p:sp>
        <p:nvSpPr>
          <p:cNvPr id="772" name="Google Shape;772;p95"/>
          <p:cNvSpPr txBox="1"/>
          <p:nvPr>
            <p:ph idx="1" type="subTitle"/>
          </p:nvPr>
        </p:nvSpPr>
        <p:spPr>
          <a:xfrm>
            <a:off x="2235200" y="365225"/>
            <a:ext cx="3949800" cy="407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b="1" lang="en" sz="2500">
                <a:latin typeface="Arial"/>
                <a:ea typeface="Arial"/>
                <a:cs typeface="Arial"/>
                <a:sym typeface="Arial"/>
              </a:rPr>
              <a:t>Convergence of </a:t>
            </a:r>
            <a:endParaRPr b="1" sz="2500">
              <a:latin typeface="Arial"/>
              <a:ea typeface="Arial"/>
              <a:cs typeface="Arial"/>
              <a:sym typeface="Arial"/>
            </a:endParaRPr>
          </a:p>
          <a:p>
            <a:pPr indent="0" lvl="0" marL="0" rtl="0" algn="l">
              <a:spcBef>
                <a:spcPts val="0"/>
              </a:spcBef>
              <a:spcAft>
                <a:spcPts val="0"/>
              </a:spcAft>
              <a:buClr>
                <a:schemeClr val="lt1"/>
              </a:buClr>
              <a:buSzPts val="1100"/>
              <a:buFont typeface="Arial"/>
              <a:buNone/>
            </a:pPr>
            <a:r>
              <a:t/>
            </a:r>
            <a:endParaRPr b="1" sz="2500">
              <a:latin typeface="Arial"/>
              <a:ea typeface="Arial"/>
              <a:cs typeface="Arial"/>
              <a:sym typeface="Arial"/>
            </a:endParaRPr>
          </a:p>
          <a:p>
            <a:pPr indent="0" lvl="0" marL="0" rtl="0" algn="l">
              <a:spcBef>
                <a:spcPts val="0"/>
              </a:spcBef>
              <a:spcAft>
                <a:spcPts val="0"/>
              </a:spcAft>
              <a:buClr>
                <a:schemeClr val="lt1"/>
              </a:buClr>
              <a:buSzPts val="1100"/>
              <a:buFont typeface="Arial"/>
              <a:buNone/>
            </a:pPr>
            <a:r>
              <a:rPr b="1" lang="en" sz="2500">
                <a:latin typeface="Arial"/>
                <a:ea typeface="Arial"/>
                <a:cs typeface="Arial"/>
                <a:sym typeface="Arial"/>
              </a:rPr>
              <a:t>Physical, Digital, and </a:t>
            </a:r>
            <a:endParaRPr b="1" sz="2500">
              <a:latin typeface="Arial"/>
              <a:ea typeface="Arial"/>
              <a:cs typeface="Arial"/>
              <a:sym typeface="Arial"/>
            </a:endParaRPr>
          </a:p>
          <a:p>
            <a:pPr indent="0" lvl="0" marL="0" rtl="0" algn="l">
              <a:spcBef>
                <a:spcPts val="0"/>
              </a:spcBef>
              <a:spcAft>
                <a:spcPts val="0"/>
              </a:spcAft>
              <a:buClr>
                <a:schemeClr val="lt1"/>
              </a:buClr>
              <a:buSzPts val="1100"/>
              <a:buFont typeface="Arial"/>
              <a:buNone/>
            </a:pPr>
            <a:r>
              <a:t/>
            </a:r>
            <a:endParaRPr b="1" sz="2500">
              <a:latin typeface="Arial"/>
              <a:ea typeface="Arial"/>
              <a:cs typeface="Arial"/>
              <a:sym typeface="Arial"/>
            </a:endParaRPr>
          </a:p>
          <a:p>
            <a:pPr indent="0" lvl="0" marL="0" rtl="0" algn="l">
              <a:spcBef>
                <a:spcPts val="0"/>
              </a:spcBef>
              <a:spcAft>
                <a:spcPts val="0"/>
              </a:spcAft>
              <a:buClr>
                <a:schemeClr val="lt1"/>
              </a:buClr>
              <a:buSzPts val="1100"/>
              <a:buFont typeface="Arial"/>
              <a:buNone/>
            </a:pPr>
            <a:r>
              <a:rPr b="1" lang="en" sz="2500">
                <a:latin typeface="Arial"/>
                <a:ea typeface="Arial"/>
                <a:cs typeface="Arial"/>
                <a:sym typeface="Arial"/>
              </a:rPr>
              <a:t>Biological:</a:t>
            </a:r>
            <a:br>
              <a:rPr b="1" lang="en" sz="2500">
                <a:latin typeface="Arial"/>
                <a:ea typeface="Arial"/>
                <a:cs typeface="Arial"/>
                <a:sym typeface="Arial"/>
              </a:rPr>
            </a:br>
            <a:endParaRPr b="1" sz="2500">
              <a:latin typeface="Arial"/>
              <a:ea typeface="Arial"/>
              <a:cs typeface="Arial"/>
              <a:sym typeface="Arial"/>
            </a:endParaRPr>
          </a:p>
          <a:p>
            <a:pPr indent="0" lvl="0" marL="0" rtl="0" algn="l">
              <a:spcBef>
                <a:spcPts val="0"/>
              </a:spcBef>
              <a:spcAft>
                <a:spcPts val="0"/>
              </a:spcAft>
              <a:buClr>
                <a:schemeClr val="lt1"/>
              </a:buClr>
              <a:buSzPts val="1100"/>
              <a:buFont typeface="Arial"/>
              <a:buNone/>
            </a:pPr>
            <a:r>
              <a:rPr lang="en" sz="2500">
                <a:latin typeface="Arial"/>
                <a:ea typeface="Arial"/>
                <a:cs typeface="Arial"/>
                <a:sym typeface="Arial"/>
              </a:rPr>
              <a:t>4IR is characterized by the seamless integration of these fields, creating new possibilities and innovations.</a:t>
            </a:r>
            <a:endParaRPr sz="2500">
              <a:latin typeface="Arial"/>
              <a:ea typeface="Arial"/>
              <a:cs typeface="Arial"/>
              <a:sym typeface="Arial"/>
            </a:endParaRPr>
          </a:p>
          <a:p>
            <a:pPr indent="0" lvl="0" marL="0" rtl="0" algn="l">
              <a:spcBef>
                <a:spcPts val="0"/>
              </a:spcBef>
              <a:spcAft>
                <a:spcPts val="0"/>
              </a:spcAft>
              <a:buClr>
                <a:schemeClr val="lt1"/>
              </a:buClr>
              <a:buSzPts val="1100"/>
              <a:buFont typeface="Arial"/>
              <a:buNone/>
            </a:pPr>
            <a:r>
              <a:t/>
            </a:r>
            <a:endParaRPr b="1" sz="2500">
              <a:latin typeface="Arial"/>
              <a:ea typeface="Arial"/>
              <a:cs typeface="Arial"/>
              <a:sym typeface="Arial"/>
            </a:endParaRPr>
          </a:p>
          <a:p>
            <a:pPr indent="0" lvl="0" marL="0" rtl="0" algn="l">
              <a:spcBef>
                <a:spcPts val="0"/>
              </a:spcBef>
              <a:spcAft>
                <a:spcPts val="0"/>
              </a:spcAft>
              <a:buClr>
                <a:schemeClr val="lt1"/>
              </a:buClr>
              <a:buSzPts val="1100"/>
              <a:buFont typeface="Arial"/>
              <a:buNone/>
            </a:pPr>
            <a:r>
              <a:rPr b="1" lang="en" sz="2500">
                <a:latin typeface="Arial"/>
                <a:ea typeface="Arial"/>
                <a:cs typeface="Arial"/>
                <a:sym typeface="Arial"/>
              </a:rPr>
              <a:t>Example:</a:t>
            </a:r>
            <a:br>
              <a:rPr b="1" lang="en" sz="2500">
                <a:latin typeface="Arial"/>
                <a:ea typeface="Arial"/>
                <a:cs typeface="Arial"/>
                <a:sym typeface="Arial"/>
              </a:rPr>
            </a:br>
            <a:endParaRPr b="1" sz="2500">
              <a:latin typeface="Arial"/>
              <a:ea typeface="Arial"/>
              <a:cs typeface="Arial"/>
              <a:sym typeface="Arial"/>
            </a:endParaRPr>
          </a:p>
          <a:p>
            <a:pPr indent="0" lvl="0" marL="0" rtl="0" algn="l">
              <a:spcBef>
                <a:spcPts val="0"/>
              </a:spcBef>
              <a:spcAft>
                <a:spcPts val="0"/>
              </a:spcAft>
              <a:buClr>
                <a:schemeClr val="lt1"/>
              </a:buClr>
              <a:buSzPts val="1100"/>
              <a:buFont typeface="Arial"/>
              <a:buNone/>
            </a:pPr>
            <a:r>
              <a:rPr lang="en" sz="2500">
                <a:latin typeface="Arial"/>
                <a:ea typeface="Arial"/>
                <a:cs typeface="Arial"/>
                <a:sym typeface="Arial"/>
              </a:rPr>
              <a:t>Smart cities, where IoT sensors collect data, AI analyzes it, and robotic systems interact with the environment.</a:t>
            </a:r>
            <a:endParaRPr sz="2500">
              <a:latin typeface="Arial"/>
              <a:ea typeface="Arial"/>
              <a:cs typeface="Arial"/>
              <a:sym typeface="Arial"/>
            </a:endParaRPr>
          </a:p>
          <a:p>
            <a:pPr indent="0" lvl="0" marL="0" rtl="0" algn="l">
              <a:spcBef>
                <a:spcPts val="0"/>
              </a:spcBef>
              <a:spcAft>
                <a:spcPts val="0"/>
              </a:spcAft>
              <a:buNone/>
            </a:pPr>
            <a:r>
              <a:t/>
            </a:r>
            <a:endParaRPr/>
          </a:p>
        </p:txBody>
      </p:sp>
      <p:pic>
        <p:nvPicPr>
          <p:cNvPr descr="Office workers collaborating together." id="773" name="Google Shape;773;p95"/>
          <p:cNvPicPr preferRelativeResize="0"/>
          <p:nvPr>
            <p:ph idx="2" type="pic"/>
          </p:nvPr>
        </p:nvPicPr>
        <p:blipFill rotWithShape="1">
          <a:blip r:embed="rId3">
            <a:alphaModFix/>
          </a:blip>
          <a:srcRect b="0" l="47266" r="31371" t="0"/>
          <a:stretch/>
        </p:blipFill>
        <p:spPr>
          <a:xfrm>
            <a:off x="6702550" y="228300"/>
            <a:ext cx="1501500" cy="4691700"/>
          </a:xfrm>
          <a:prstGeom prst="roundRect">
            <a:avLst>
              <a:gd fmla="val 16667" name="adj"/>
            </a:avLst>
          </a:prstGeom>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pic>
        <p:nvPicPr>
          <p:cNvPr descr="Warehouse workers securing boxes." id="778" name="Google Shape;778;p96"/>
          <p:cNvPicPr preferRelativeResize="0"/>
          <p:nvPr>
            <p:ph idx="2" type="pic"/>
          </p:nvPr>
        </p:nvPicPr>
        <p:blipFill rotWithShape="1">
          <a:blip r:embed="rId3">
            <a:alphaModFix/>
          </a:blip>
          <a:srcRect b="0" l="30018" r="48634" t="0"/>
          <a:stretch/>
        </p:blipFill>
        <p:spPr>
          <a:xfrm>
            <a:off x="6702550" y="228300"/>
            <a:ext cx="1501500" cy="4691700"/>
          </a:xfrm>
          <a:prstGeom prst="roundRect">
            <a:avLst>
              <a:gd fmla="val 16667" name="adj"/>
            </a:avLst>
          </a:prstGeom>
        </p:spPr>
      </p:pic>
      <p:sp>
        <p:nvSpPr>
          <p:cNvPr id="779" name="Google Shape;779;p96"/>
          <p:cNvSpPr txBox="1"/>
          <p:nvPr>
            <p:ph type="title"/>
          </p:nvPr>
        </p:nvSpPr>
        <p:spPr>
          <a:xfrm>
            <a:off x="409800" y="2226200"/>
            <a:ext cx="5648100" cy="2693700"/>
          </a:xfrm>
          <a:prstGeom prst="rect">
            <a:avLst/>
          </a:prstGeom>
        </p:spPr>
        <p:txBody>
          <a:bodyPr anchorCtr="0" anchor="b" bIns="91425" lIns="91425" spcFirstLastPara="1" rIns="91425" wrap="square" tIns="91425">
            <a:normAutofit fontScale="90000"/>
          </a:bodyPr>
          <a:lstStyle/>
          <a:p>
            <a:pPr indent="0" lvl="0" marL="0" rtl="0" algn="l">
              <a:lnSpc>
                <a:spcPct val="50000"/>
              </a:lnSpc>
              <a:spcBef>
                <a:spcPts val="0"/>
              </a:spcBef>
              <a:spcAft>
                <a:spcPts val="0"/>
              </a:spcAft>
              <a:buNone/>
            </a:pPr>
            <a:r>
              <a:rPr lang="en"/>
              <a:t>2</a:t>
            </a:r>
            <a:endParaRPr/>
          </a:p>
        </p:txBody>
      </p:sp>
      <p:sp>
        <p:nvSpPr>
          <p:cNvPr id="780" name="Google Shape;780;p96"/>
          <p:cNvSpPr txBox="1"/>
          <p:nvPr>
            <p:ph idx="1" type="subTitle"/>
          </p:nvPr>
        </p:nvSpPr>
        <p:spPr>
          <a:xfrm>
            <a:off x="2298700" y="314425"/>
            <a:ext cx="3645000" cy="3051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1200"/>
              </a:spcBef>
              <a:spcAft>
                <a:spcPts val="0"/>
              </a:spcAft>
              <a:buSzPts val="1900"/>
              <a:buFont typeface="Arial"/>
              <a:buChar char="●"/>
            </a:pPr>
            <a:r>
              <a:rPr b="1" lang="en" sz="1900">
                <a:latin typeface="Arial"/>
                <a:ea typeface="Arial"/>
                <a:cs typeface="Arial"/>
                <a:sym typeface="Arial"/>
              </a:rPr>
              <a:t>Artificial Intelligence (AI):</a:t>
            </a:r>
            <a:br>
              <a:rPr b="1" lang="en" sz="1900">
                <a:latin typeface="Arial"/>
                <a:ea typeface="Arial"/>
                <a:cs typeface="Arial"/>
                <a:sym typeface="Arial"/>
              </a:rPr>
            </a:br>
            <a:r>
              <a:rPr lang="en" sz="1900">
                <a:latin typeface="Arial"/>
                <a:ea typeface="Arial"/>
                <a:cs typeface="Arial"/>
                <a:sym typeface="Arial"/>
              </a:rPr>
              <a:t>AI enables machines to learn, adapt, and make decisions without human intervention.</a:t>
            </a:r>
            <a:endParaRPr sz="1900">
              <a:latin typeface="Arial"/>
              <a:ea typeface="Arial"/>
              <a:cs typeface="Arial"/>
              <a:sym typeface="Arial"/>
            </a:endParaRPr>
          </a:p>
          <a:p>
            <a:pPr indent="-349250" lvl="0" marL="457200" rtl="0" algn="l">
              <a:lnSpc>
                <a:spcPct val="115000"/>
              </a:lnSpc>
              <a:spcBef>
                <a:spcPts val="0"/>
              </a:spcBef>
              <a:spcAft>
                <a:spcPts val="0"/>
              </a:spcAft>
              <a:buSzPts val="1900"/>
              <a:buFont typeface="Arial"/>
              <a:buChar char="●"/>
            </a:pPr>
            <a:r>
              <a:rPr b="1" lang="en" sz="1900">
                <a:latin typeface="Arial"/>
                <a:ea typeface="Arial"/>
                <a:cs typeface="Arial"/>
                <a:sym typeface="Arial"/>
              </a:rPr>
              <a:t>Applications:</a:t>
            </a:r>
            <a:endParaRPr b="1" sz="1900">
              <a:latin typeface="Arial"/>
              <a:ea typeface="Arial"/>
              <a:cs typeface="Arial"/>
              <a:sym typeface="Arial"/>
            </a:endParaRPr>
          </a:p>
          <a:p>
            <a:pPr indent="-349250" lvl="1" marL="914400" rtl="0" algn="l">
              <a:lnSpc>
                <a:spcPct val="115000"/>
              </a:lnSpc>
              <a:spcBef>
                <a:spcPts val="0"/>
              </a:spcBef>
              <a:spcAft>
                <a:spcPts val="0"/>
              </a:spcAft>
              <a:buClr>
                <a:schemeClr val="lt1"/>
              </a:buClr>
              <a:buSzPts val="1900"/>
              <a:buFont typeface="Arial"/>
              <a:buChar char="○"/>
            </a:pPr>
            <a:r>
              <a:rPr b="0" lang="en" sz="1900">
                <a:solidFill>
                  <a:schemeClr val="lt1"/>
                </a:solidFill>
                <a:latin typeface="Arial"/>
                <a:ea typeface="Arial"/>
                <a:cs typeface="Arial"/>
                <a:sym typeface="Arial"/>
              </a:rPr>
              <a:t>Autonomous vehicles</a:t>
            </a:r>
            <a:endParaRPr b="0" sz="1900">
              <a:solidFill>
                <a:schemeClr val="lt1"/>
              </a:solidFill>
              <a:latin typeface="Arial"/>
              <a:ea typeface="Arial"/>
              <a:cs typeface="Arial"/>
              <a:sym typeface="Arial"/>
            </a:endParaRPr>
          </a:p>
          <a:p>
            <a:pPr indent="-349250" lvl="1" marL="914400" rtl="0" algn="l">
              <a:lnSpc>
                <a:spcPct val="115000"/>
              </a:lnSpc>
              <a:spcBef>
                <a:spcPts val="0"/>
              </a:spcBef>
              <a:spcAft>
                <a:spcPts val="0"/>
              </a:spcAft>
              <a:buClr>
                <a:schemeClr val="lt1"/>
              </a:buClr>
              <a:buSzPts val="1900"/>
              <a:buFont typeface="Arial"/>
              <a:buChar char="○"/>
            </a:pPr>
            <a:r>
              <a:rPr b="0" lang="en" sz="1900">
                <a:solidFill>
                  <a:schemeClr val="lt1"/>
                </a:solidFill>
                <a:latin typeface="Arial"/>
                <a:ea typeface="Arial"/>
                <a:cs typeface="Arial"/>
                <a:sym typeface="Arial"/>
              </a:rPr>
              <a:t>Predictive analytics</a:t>
            </a:r>
            <a:endParaRPr b="0" sz="1900">
              <a:solidFill>
                <a:schemeClr val="lt1"/>
              </a:solidFill>
              <a:latin typeface="Arial"/>
              <a:ea typeface="Arial"/>
              <a:cs typeface="Arial"/>
              <a:sym typeface="Arial"/>
            </a:endParaRPr>
          </a:p>
          <a:p>
            <a:pPr indent="-349250" lvl="1" marL="914400" rtl="0" algn="l">
              <a:lnSpc>
                <a:spcPct val="115000"/>
              </a:lnSpc>
              <a:spcBef>
                <a:spcPts val="0"/>
              </a:spcBef>
              <a:spcAft>
                <a:spcPts val="0"/>
              </a:spcAft>
              <a:buClr>
                <a:schemeClr val="lt1"/>
              </a:buClr>
              <a:buSzPts val="1900"/>
              <a:buFont typeface="Arial"/>
              <a:buChar char="○"/>
            </a:pPr>
            <a:r>
              <a:rPr b="0" lang="en" sz="1900">
                <a:solidFill>
                  <a:schemeClr val="lt1"/>
                </a:solidFill>
                <a:latin typeface="Arial"/>
                <a:ea typeface="Arial"/>
                <a:cs typeface="Arial"/>
                <a:sym typeface="Arial"/>
              </a:rPr>
              <a:t>Personalized healthcare</a:t>
            </a:r>
            <a:endParaRPr b="0" sz="1900">
              <a:solidFill>
                <a:schemeClr val="lt1"/>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97"/>
          <p:cNvSpPr txBox="1"/>
          <p:nvPr>
            <p:ph type="title"/>
          </p:nvPr>
        </p:nvSpPr>
        <p:spPr>
          <a:xfrm>
            <a:off x="409800" y="2743200"/>
            <a:ext cx="5648100" cy="2400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3</a:t>
            </a:r>
            <a:endParaRPr/>
          </a:p>
        </p:txBody>
      </p:sp>
      <p:sp>
        <p:nvSpPr>
          <p:cNvPr id="786" name="Google Shape;786;p97"/>
          <p:cNvSpPr txBox="1"/>
          <p:nvPr>
            <p:ph idx="1" type="subTitle"/>
          </p:nvPr>
        </p:nvSpPr>
        <p:spPr>
          <a:xfrm>
            <a:off x="2371200" y="314425"/>
            <a:ext cx="3801000" cy="39402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lt1"/>
              </a:buClr>
              <a:buSzPts val="1100"/>
              <a:buFont typeface="Arial"/>
              <a:buNone/>
            </a:pPr>
            <a:r>
              <a:rPr b="1" lang="en" sz="1800">
                <a:latin typeface="Arial"/>
                <a:ea typeface="Arial"/>
                <a:cs typeface="Arial"/>
                <a:sym typeface="Arial"/>
              </a:rPr>
              <a:t> Robotics and Automation</a:t>
            </a:r>
            <a:endParaRPr b="1" sz="1800">
              <a:latin typeface="Arial"/>
              <a:ea typeface="Arial"/>
              <a:cs typeface="Arial"/>
              <a:sym typeface="Arial"/>
            </a:endParaRPr>
          </a:p>
          <a:p>
            <a:pPr indent="-330200" lvl="0" marL="457200" rtl="0" algn="l">
              <a:lnSpc>
                <a:spcPct val="115000"/>
              </a:lnSpc>
              <a:spcBef>
                <a:spcPts val="1200"/>
              </a:spcBef>
              <a:spcAft>
                <a:spcPts val="0"/>
              </a:spcAft>
              <a:buSzPts val="1600"/>
              <a:buFont typeface="Arial"/>
              <a:buChar char="●"/>
            </a:pPr>
            <a:r>
              <a:rPr b="1" lang="en" sz="1600">
                <a:latin typeface="Arial"/>
                <a:ea typeface="Arial"/>
                <a:cs typeface="Arial"/>
                <a:sym typeface="Arial"/>
              </a:rPr>
              <a:t>Role in 4IR:</a:t>
            </a:r>
            <a:br>
              <a:rPr b="1" lang="en" sz="1600">
                <a:latin typeface="Arial"/>
                <a:ea typeface="Arial"/>
                <a:cs typeface="Arial"/>
                <a:sym typeface="Arial"/>
              </a:rPr>
            </a:br>
            <a:r>
              <a:rPr lang="en" sz="1600">
                <a:latin typeface="Arial"/>
                <a:ea typeface="Arial"/>
                <a:cs typeface="Arial"/>
                <a:sym typeface="Arial"/>
              </a:rPr>
              <a:t>Robotics is transforming manufacturing, logistics, healthcare, and more, making processes more efficient, precise, and cost-effective.</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b="1" lang="en" sz="1600">
                <a:latin typeface="Arial"/>
                <a:ea typeface="Arial"/>
                <a:cs typeface="Arial"/>
                <a:sym typeface="Arial"/>
              </a:rPr>
              <a:t>Example:</a:t>
            </a:r>
            <a:br>
              <a:rPr b="1" lang="en" sz="1600">
                <a:latin typeface="Arial"/>
                <a:ea typeface="Arial"/>
                <a:cs typeface="Arial"/>
                <a:sym typeface="Arial"/>
              </a:rPr>
            </a:br>
            <a:r>
              <a:rPr lang="en" sz="1600">
                <a:latin typeface="Arial"/>
                <a:ea typeface="Arial"/>
                <a:cs typeface="Arial"/>
                <a:sym typeface="Arial"/>
              </a:rPr>
              <a:t>Robots in warehouses (like Amazon's fulfillment centers) and autonomous drones in logistics.</a:t>
            </a:r>
            <a:endParaRPr sz="1600">
              <a:latin typeface="Arial"/>
              <a:ea typeface="Arial"/>
              <a:cs typeface="Arial"/>
              <a:sym typeface="Arial"/>
            </a:endParaRPr>
          </a:p>
          <a:p>
            <a:pPr indent="0" lvl="0" marL="0" rtl="0" algn="l">
              <a:spcBef>
                <a:spcPts val="1200"/>
              </a:spcBef>
              <a:spcAft>
                <a:spcPts val="0"/>
              </a:spcAft>
              <a:buNone/>
            </a:pPr>
            <a:r>
              <a:t/>
            </a:r>
            <a:endParaRPr/>
          </a:p>
        </p:txBody>
      </p:sp>
      <p:pic>
        <p:nvPicPr>
          <p:cNvPr descr="Warehouse workers inspecting documents." id="787" name="Google Shape;787;p97"/>
          <p:cNvPicPr preferRelativeResize="0"/>
          <p:nvPr>
            <p:ph idx="2" type="pic"/>
          </p:nvPr>
        </p:nvPicPr>
        <p:blipFill rotWithShape="1">
          <a:blip r:embed="rId3">
            <a:alphaModFix/>
          </a:blip>
          <a:srcRect b="0" l="30329" r="48340" t="0"/>
          <a:stretch/>
        </p:blipFill>
        <p:spPr>
          <a:xfrm>
            <a:off x="6702550" y="228300"/>
            <a:ext cx="1501500" cy="4691700"/>
          </a:xfrm>
          <a:prstGeom prst="roundRect">
            <a:avLst>
              <a:gd fmla="val 16667" name="adj"/>
            </a:avLst>
          </a:prstGeom>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98"/>
          <p:cNvSpPr txBox="1"/>
          <p:nvPr>
            <p:ph type="title"/>
          </p:nvPr>
        </p:nvSpPr>
        <p:spPr>
          <a:xfrm>
            <a:off x="409800" y="2743200"/>
            <a:ext cx="5648100" cy="2400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4</a:t>
            </a:r>
            <a:endParaRPr/>
          </a:p>
        </p:txBody>
      </p:sp>
      <p:sp>
        <p:nvSpPr>
          <p:cNvPr id="793" name="Google Shape;793;p98"/>
          <p:cNvSpPr txBox="1"/>
          <p:nvPr>
            <p:ph idx="1" type="subTitle"/>
          </p:nvPr>
        </p:nvSpPr>
        <p:spPr>
          <a:xfrm>
            <a:off x="2371200" y="314425"/>
            <a:ext cx="3870900" cy="38112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lt1"/>
              </a:buClr>
              <a:buSzPts val="1100"/>
              <a:buFont typeface="Arial"/>
              <a:buNone/>
            </a:pPr>
            <a:r>
              <a:rPr b="1" lang="en" sz="1900">
                <a:latin typeface="Arial"/>
                <a:ea typeface="Arial"/>
                <a:cs typeface="Arial"/>
                <a:sym typeface="Arial"/>
              </a:rPr>
              <a:t>Internet of Things (IoT)</a:t>
            </a:r>
            <a:endParaRPr b="1" sz="1900">
              <a:latin typeface="Arial"/>
              <a:ea typeface="Arial"/>
              <a:cs typeface="Arial"/>
              <a:sym typeface="Arial"/>
            </a:endParaRPr>
          </a:p>
          <a:p>
            <a:pPr indent="-336550" lvl="0" marL="457200" rtl="0" algn="l">
              <a:lnSpc>
                <a:spcPct val="115000"/>
              </a:lnSpc>
              <a:spcBef>
                <a:spcPts val="1200"/>
              </a:spcBef>
              <a:spcAft>
                <a:spcPts val="0"/>
              </a:spcAft>
              <a:buSzPts val="1700"/>
              <a:buFont typeface="Arial"/>
              <a:buChar char="●"/>
            </a:pPr>
            <a:r>
              <a:rPr b="1" lang="en" sz="1700">
                <a:latin typeface="Arial"/>
                <a:ea typeface="Arial"/>
                <a:cs typeface="Arial"/>
                <a:sym typeface="Arial"/>
              </a:rPr>
              <a:t>Definition:</a:t>
            </a:r>
            <a:br>
              <a:rPr b="1" lang="en" sz="1700">
                <a:latin typeface="Arial"/>
                <a:ea typeface="Arial"/>
                <a:cs typeface="Arial"/>
                <a:sym typeface="Arial"/>
              </a:rPr>
            </a:br>
            <a:r>
              <a:rPr lang="en" sz="1700">
                <a:latin typeface="Arial"/>
                <a:ea typeface="Arial"/>
                <a:cs typeface="Arial"/>
                <a:sym typeface="Arial"/>
              </a:rPr>
              <a:t>IoT refers to the interconnected network of physical devices that collect and exchange data.</a:t>
            </a:r>
            <a:endParaRPr sz="1700">
              <a:latin typeface="Arial"/>
              <a:ea typeface="Arial"/>
              <a:cs typeface="Arial"/>
              <a:sym typeface="Arial"/>
            </a:endParaRPr>
          </a:p>
          <a:p>
            <a:pPr indent="-336550" lvl="0" marL="457200" rtl="0" algn="l">
              <a:lnSpc>
                <a:spcPct val="115000"/>
              </a:lnSpc>
              <a:spcBef>
                <a:spcPts val="0"/>
              </a:spcBef>
              <a:spcAft>
                <a:spcPts val="0"/>
              </a:spcAft>
              <a:buSzPts val="1700"/>
              <a:buFont typeface="Arial"/>
              <a:buChar char="●"/>
            </a:pPr>
            <a:r>
              <a:rPr b="1" lang="en" sz="1700">
                <a:latin typeface="Arial"/>
                <a:ea typeface="Arial"/>
                <a:cs typeface="Arial"/>
                <a:sym typeface="Arial"/>
              </a:rPr>
              <a:t>Impact:</a:t>
            </a:r>
            <a:endParaRPr b="1" sz="1700">
              <a:latin typeface="Arial"/>
              <a:ea typeface="Arial"/>
              <a:cs typeface="Arial"/>
              <a:sym typeface="Arial"/>
            </a:endParaRPr>
          </a:p>
          <a:p>
            <a:pPr indent="-336550" lvl="1" marL="914400" rtl="0" algn="l">
              <a:lnSpc>
                <a:spcPct val="115000"/>
              </a:lnSpc>
              <a:spcBef>
                <a:spcPts val="0"/>
              </a:spcBef>
              <a:spcAft>
                <a:spcPts val="0"/>
              </a:spcAft>
              <a:buClr>
                <a:schemeClr val="lt1"/>
              </a:buClr>
              <a:buSzPts val="1700"/>
              <a:buFont typeface="Arial"/>
              <a:buChar char="○"/>
            </a:pPr>
            <a:r>
              <a:rPr b="0" lang="en" sz="1700">
                <a:solidFill>
                  <a:schemeClr val="lt1"/>
                </a:solidFill>
                <a:latin typeface="Arial"/>
                <a:ea typeface="Arial"/>
                <a:cs typeface="Arial"/>
                <a:sym typeface="Arial"/>
              </a:rPr>
              <a:t>Smart homes</a:t>
            </a:r>
            <a:endParaRPr b="0" sz="1700">
              <a:solidFill>
                <a:schemeClr val="lt1"/>
              </a:solidFill>
              <a:latin typeface="Arial"/>
              <a:ea typeface="Arial"/>
              <a:cs typeface="Arial"/>
              <a:sym typeface="Arial"/>
            </a:endParaRPr>
          </a:p>
          <a:p>
            <a:pPr indent="-336550" lvl="1" marL="914400" rtl="0" algn="l">
              <a:lnSpc>
                <a:spcPct val="115000"/>
              </a:lnSpc>
              <a:spcBef>
                <a:spcPts val="0"/>
              </a:spcBef>
              <a:spcAft>
                <a:spcPts val="0"/>
              </a:spcAft>
              <a:buClr>
                <a:schemeClr val="lt1"/>
              </a:buClr>
              <a:buSzPts val="1700"/>
              <a:buFont typeface="Arial"/>
              <a:buChar char="○"/>
            </a:pPr>
            <a:r>
              <a:rPr b="0" lang="en" sz="1700">
                <a:solidFill>
                  <a:schemeClr val="lt1"/>
                </a:solidFill>
                <a:latin typeface="Arial"/>
                <a:ea typeface="Arial"/>
                <a:cs typeface="Arial"/>
                <a:sym typeface="Arial"/>
              </a:rPr>
              <a:t>Smart factories</a:t>
            </a:r>
            <a:endParaRPr b="0" sz="1700">
              <a:solidFill>
                <a:schemeClr val="lt1"/>
              </a:solidFill>
              <a:latin typeface="Arial"/>
              <a:ea typeface="Arial"/>
              <a:cs typeface="Arial"/>
              <a:sym typeface="Arial"/>
            </a:endParaRPr>
          </a:p>
          <a:p>
            <a:pPr indent="-336550" lvl="1" marL="914400" rtl="0" algn="l">
              <a:lnSpc>
                <a:spcPct val="115000"/>
              </a:lnSpc>
              <a:spcBef>
                <a:spcPts val="0"/>
              </a:spcBef>
              <a:spcAft>
                <a:spcPts val="0"/>
              </a:spcAft>
              <a:buClr>
                <a:schemeClr val="lt1"/>
              </a:buClr>
              <a:buSzPts val="1700"/>
              <a:buFont typeface="Arial"/>
              <a:buChar char="○"/>
            </a:pPr>
            <a:r>
              <a:rPr b="0" lang="en" sz="1700">
                <a:solidFill>
                  <a:schemeClr val="lt1"/>
                </a:solidFill>
                <a:latin typeface="Arial"/>
                <a:ea typeface="Arial"/>
                <a:cs typeface="Arial"/>
                <a:sym typeface="Arial"/>
              </a:rPr>
              <a:t>Predictive maintenance in industries</a:t>
            </a:r>
            <a:endParaRPr b="0" sz="1700">
              <a:solidFill>
                <a:schemeClr val="lt1"/>
              </a:solidFill>
              <a:latin typeface="Arial"/>
              <a:ea typeface="Arial"/>
              <a:cs typeface="Arial"/>
              <a:sym typeface="Arial"/>
            </a:endParaRPr>
          </a:p>
          <a:p>
            <a:pPr indent="0" lvl="0" marL="0" rtl="0" algn="l">
              <a:spcBef>
                <a:spcPts val="1200"/>
              </a:spcBef>
              <a:spcAft>
                <a:spcPts val="0"/>
              </a:spcAft>
              <a:buNone/>
            </a:pPr>
            <a:r>
              <a:t/>
            </a:r>
            <a:endParaRPr/>
          </a:p>
        </p:txBody>
      </p:sp>
      <p:pic>
        <p:nvPicPr>
          <p:cNvPr descr="Warehouse worker using a tablet computer." id="794" name="Google Shape;794;p98"/>
          <p:cNvPicPr preferRelativeResize="0"/>
          <p:nvPr>
            <p:ph idx="2" type="pic"/>
          </p:nvPr>
        </p:nvPicPr>
        <p:blipFill rotWithShape="1">
          <a:blip r:embed="rId3">
            <a:alphaModFix/>
          </a:blip>
          <a:srcRect b="0" l="34469" r="44200" t="0"/>
          <a:stretch/>
        </p:blipFill>
        <p:spPr>
          <a:xfrm>
            <a:off x="6702550" y="228300"/>
            <a:ext cx="1501500" cy="4691700"/>
          </a:xfrm>
          <a:prstGeom prst="roundRect">
            <a:avLst>
              <a:gd fmla="val 16667" name="adj"/>
            </a:avLst>
          </a:prstGeom>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99"/>
          <p:cNvSpPr txBox="1"/>
          <p:nvPr>
            <p:ph type="title"/>
          </p:nvPr>
        </p:nvSpPr>
        <p:spPr>
          <a:xfrm>
            <a:off x="409800" y="2743200"/>
            <a:ext cx="5648100" cy="2400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5</a:t>
            </a:r>
            <a:endParaRPr/>
          </a:p>
        </p:txBody>
      </p:sp>
      <p:sp>
        <p:nvSpPr>
          <p:cNvPr id="800" name="Google Shape;800;p99"/>
          <p:cNvSpPr txBox="1"/>
          <p:nvPr>
            <p:ph idx="1" type="subTitle"/>
          </p:nvPr>
        </p:nvSpPr>
        <p:spPr>
          <a:xfrm>
            <a:off x="2491100" y="314425"/>
            <a:ext cx="3567000" cy="35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Arial"/>
                <a:ea typeface="Arial"/>
                <a:cs typeface="Arial"/>
                <a:sym typeface="Arial"/>
              </a:rPr>
              <a:t>What is 3D Printing?</a:t>
            </a:r>
            <a:br>
              <a:rPr b="1" lang="en" sz="2100">
                <a:latin typeface="Arial"/>
                <a:ea typeface="Arial"/>
                <a:cs typeface="Arial"/>
                <a:sym typeface="Arial"/>
              </a:rPr>
            </a:br>
            <a:endParaRPr b="1" sz="2100">
              <a:latin typeface="Arial"/>
              <a:ea typeface="Arial"/>
              <a:cs typeface="Arial"/>
              <a:sym typeface="Arial"/>
            </a:endParaRPr>
          </a:p>
          <a:p>
            <a:pPr indent="0" lvl="0" marL="0" rtl="0" algn="l">
              <a:spcBef>
                <a:spcPts val="0"/>
              </a:spcBef>
              <a:spcAft>
                <a:spcPts val="0"/>
              </a:spcAft>
              <a:buClr>
                <a:schemeClr val="lt1"/>
              </a:buClr>
              <a:buSzPts val="1100"/>
              <a:buFont typeface="Arial"/>
              <a:buNone/>
            </a:pPr>
            <a:r>
              <a:rPr lang="en" sz="2100">
                <a:latin typeface="Arial"/>
                <a:ea typeface="Arial"/>
                <a:cs typeface="Arial"/>
                <a:sym typeface="Arial"/>
              </a:rPr>
              <a:t>The process of creating three-dimensional objects by layering materials based on digital models.</a:t>
            </a:r>
            <a:endParaRPr sz="2100">
              <a:latin typeface="Arial"/>
              <a:ea typeface="Arial"/>
              <a:cs typeface="Arial"/>
              <a:sym typeface="Arial"/>
            </a:endParaRPr>
          </a:p>
          <a:p>
            <a:pPr indent="0" lvl="0" marL="0" rtl="0" algn="l">
              <a:spcBef>
                <a:spcPts val="0"/>
              </a:spcBef>
              <a:spcAft>
                <a:spcPts val="0"/>
              </a:spcAft>
              <a:buNone/>
            </a:pPr>
            <a:r>
              <a:t/>
            </a:r>
            <a:endParaRPr b="1" sz="2100">
              <a:latin typeface="Arial"/>
              <a:ea typeface="Arial"/>
              <a:cs typeface="Arial"/>
              <a:sym typeface="Arial"/>
            </a:endParaRPr>
          </a:p>
          <a:p>
            <a:pPr indent="0" lvl="0" marL="0" rtl="0" algn="l">
              <a:spcBef>
                <a:spcPts val="0"/>
              </a:spcBef>
              <a:spcAft>
                <a:spcPts val="0"/>
              </a:spcAft>
              <a:buClr>
                <a:schemeClr val="lt1"/>
              </a:buClr>
              <a:buSzPts val="1100"/>
              <a:buFont typeface="Arial"/>
              <a:buNone/>
            </a:pPr>
            <a:r>
              <a:rPr b="1" lang="en" sz="2100">
                <a:latin typeface="Arial"/>
                <a:ea typeface="Arial"/>
                <a:cs typeface="Arial"/>
                <a:sym typeface="Arial"/>
              </a:rPr>
              <a:t>Applications:</a:t>
            </a:r>
            <a:endParaRPr b="1" sz="2100">
              <a:latin typeface="Arial"/>
              <a:ea typeface="Arial"/>
              <a:cs typeface="Arial"/>
              <a:sym typeface="Arial"/>
            </a:endParaRPr>
          </a:p>
          <a:p>
            <a:pPr indent="-361950" lvl="0" marL="457200" rtl="0" algn="l">
              <a:lnSpc>
                <a:spcPct val="115000"/>
              </a:lnSpc>
              <a:spcBef>
                <a:spcPts val="1200"/>
              </a:spcBef>
              <a:spcAft>
                <a:spcPts val="0"/>
              </a:spcAft>
              <a:buSzPts val="2100"/>
              <a:buFont typeface="Arial"/>
              <a:buChar char="●"/>
            </a:pPr>
            <a:r>
              <a:rPr lang="en" sz="2100">
                <a:latin typeface="Arial"/>
                <a:ea typeface="Arial"/>
                <a:cs typeface="Arial"/>
                <a:sym typeface="Arial"/>
              </a:rPr>
              <a:t>Prototyping and product design</a:t>
            </a:r>
            <a:endParaRPr sz="2100">
              <a:latin typeface="Arial"/>
              <a:ea typeface="Arial"/>
              <a:cs typeface="Arial"/>
              <a:sym typeface="Arial"/>
            </a:endParaRPr>
          </a:p>
          <a:p>
            <a:pPr indent="-361950" lvl="0" marL="457200" rtl="0" algn="l">
              <a:lnSpc>
                <a:spcPct val="115000"/>
              </a:lnSpc>
              <a:spcBef>
                <a:spcPts val="0"/>
              </a:spcBef>
              <a:spcAft>
                <a:spcPts val="0"/>
              </a:spcAft>
              <a:buSzPts val="2100"/>
              <a:buFont typeface="Arial"/>
              <a:buChar char="●"/>
            </a:pPr>
            <a:r>
              <a:rPr lang="en" sz="2100">
                <a:latin typeface="Arial"/>
                <a:ea typeface="Arial"/>
                <a:cs typeface="Arial"/>
                <a:sym typeface="Arial"/>
              </a:rPr>
              <a:t>Medical implants</a:t>
            </a:r>
            <a:endParaRPr sz="2100">
              <a:latin typeface="Arial"/>
              <a:ea typeface="Arial"/>
              <a:cs typeface="Arial"/>
              <a:sym typeface="Arial"/>
            </a:endParaRPr>
          </a:p>
          <a:p>
            <a:pPr indent="-361950" lvl="0" marL="457200" rtl="0" algn="l">
              <a:lnSpc>
                <a:spcPct val="115000"/>
              </a:lnSpc>
              <a:spcBef>
                <a:spcPts val="0"/>
              </a:spcBef>
              <a:spcAft>
                <a:spcPts val="0"/>
              </a:spcAft>
              <a:buSzPts val="2100"/>
              <a:buFont typeface="Arial"/>
              <a:buChar char="●"/>
            </a:pPr>
            <a:r>
              <a:rPr lang="en" sz="2100">
                <a:latin typeface="Arial"/>
                <a:ea typeface="Arial"/>
                <a:cs typeface="Arial"/>
                <a:sym typeface="Arial"/>
              </a:rPr>
              <a:t>Custom manufacturing</a:t>
            </a:r>
            <a:endParaRPr sz="2100">
              <a:latin typeface="Arial"/>
              <a:ea typeface="Arial"/>
              <a:cs typeface="Arial"/>
              <a:sym typeface="Arial"/>
            </a:endParaRPr>
          </a:p>
          <a:p>
            <a:pPr indent="0" lvl="0" marL="0" rtl="0" algn="l">
              <a:spcBef>
                <a:spcPts val="1200"/>
              </a:spcBef>
              <a:spcAft>
                <a:spcPts val="0"/>
              </a:spcAft>
              <a:buNone/>
            </a:pPr>
            <a:r>
              <a:t/>
            </a:r>
            <a:endParaRPr/>
          </a:p>
        </p:txBody>
      </p:sp>
      <p:pic>
        <p:nvPicPr>
          <p:cNvPr descr="Warehouse workers inspecting a document." id="801" name="Google Shape;801;p99"/>
          <p:cNvPicPr preferRelativeResize="0"/>
          <p:nvPr>
            <p:ph idx="2" type="pic"/>
          </p:nvPr>
        </p:nvPicPr>
        <p:blipFill rotWithShape="1">
          <a:blip r:embed="rId3">
            <a:alphaModFix/>
          </a:blip>
          <a:srcRect b="0" l="27917" r="27917" t="0"/>
          <a:stretch/>
        </p:blipFill>
        <p:spPr>
          <a:xfrm>
            <a:off x="6702550" y="228300"/>
            <a:ext cx="1501500" cy="4691700"/>
          </a:xfrm>
          <a:prstGeom prst="roundRect">
            <a:avLst>
              <a:gd fmla="val 16667" name="adj"/>
            </a:avLst>
          </a:prstGeom>
        </p:spPr>
      </p:pic>
    </p:spTree>
  </p:cSld>
  <p:clrMapOvr>
    <a:masterClrMapping/>
  </p:clrMapOvr>
</p:sld>
</file>

<file path=ppt/theme/theme1.xml><?xml version="1.0" encoding="utf-8"?>
<a:theme xmlns:a="http://schemas.openxmlformats.org/drawingml/2006/main" xmlns:r="http://schemas.openxmlformats.org/officeDocument/2006/relationships" name="Business Plan">
  <a:themeElements>
    <a:clrScheme name="Simple Light">
      <a:dk1>
        <a:srgbClr val="FFFFFF"/>
      </a:dk1>
      <a:lt1>
        <a:srgbClr val="000000"/>
      </a:lt1>
      <a:dk2>
        <a:srgbClr val="FFFFFF"/>
      </a:dk2>
      <a:lt2>
        <a:srgbClr val="ADC2AC"/>
      </a:lt2>
      <a:accent1>
        <a:srgbClr val="83AFA8"/>
      </a:accent1>
      <a:accent2>
        <a:srgbClr val="346B66"/>
      </a:accent2>
      <a:accent3>
        <a:srgbClr val="78909C"/>
      </a:accent3>
      <a:accent4>
        <a:srgbClr val="3E618F"/>
      </a:accent4>
      <a:accent5>
        <a:srgbClr val="465F59"/>
      </a:accent5>
      <a:accent6>
        <a:srgbClr val="5B7973"/>
      </a:accent6>
      <a:hlink>
        <a:srgbClr val="ADC2A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usiness Plan">
  <a:themeElements>
    <a:clrScheme name="Simple Light">
      <a:dk1>
        <a:srgbClr val="FFFFFF"/>
      </a:dk1>
      <a:lt1>
        <a:srgbClr val="000000"/>
      </a:lt1>
      <a:dk2>
        <a:srgbClr val="FFFFFF"/>
      </a:dk2>
      <a:lt2>
        <a:srgbClr val="ADC2AC"/>
      </a:lt2>
      <a:accent1>
        <a:srgbClr val="83AFA8"/>
      </a:accent1>
      <a:accent2>
        <a:srgbClr val="346B66"/>
      </a:accent2>
      <a:accent3>
        <a:srgbClr val="78909C"/>
      </a:accent3>
      <a:accent4>
        <a:srgbClr val="3E618F"/>
      </a:accent4>
      <a:accent5>
        <a:srgbClr val="465F59"/>
      </a:accent5>
      <a:accent6>
        <a:srgbClr val="5B7973"/>
      </a:accent6>
      <a:hlink>
        <a:srgbClr val="ADC2A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