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320" r:id="rId2"/>
  </p:sldIdLst>
  <p:sldSz cx="18288000" cy="10287000"/>
  <p:notesSz cx="6858000" cy="9144000"/>
  <p:embeddedFontLst>
    <p:embeddedFont>
      <p:font typeface="나눔스퀘어라운드 ExtraBold" panose="020B0600000101010101" charset="-127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나눔스퀘어라운드 Bold" panose="020B0600000101010101" charset="-127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 autoAdjust="0"/>
    <p:restoredTop sz="94622" autoAdjust="0"/>
  </p:normalViewPr>
  <p:slideViewPr>
    <p:cSldViewPr>
      <p:cViewPr varScale="1">
        <p:scale>
          <a:sx n="73" d="100"/>
          <a:sy n="73" d="100"/>
        </p:scale>
        <p:origin x="45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A83C3-07BE-48A3-9120-4F935DC98AEA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11FDC-F6BA-41BC-91B4-E54C45642E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98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D9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0" name="Group 20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1348676500"/>
            <a:chOff x="0" y="0"/>
            <a:chExt cx="0" cy="0"/>
          </a:xfrm>
        </p:grpSpPr>
      </p:grpSp>
      <p:pic>
        <p:nvPicPr>
          <p:cNvPr id="5" name="Google Shape;333;p26">
            <a:extLst>
              <a:ext uri="{FF2B5EF4-FFF2-40B4-BE49-F238E27FC236}">
                <a16:creationId xmlns:a16="http://schemas.microsoft.com/office/drawing/2014/main" id="{FD7E1CA1-2DE4-4156-94F5-032EE93C33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6900" y="393700"/>
            <a:ext cx="17094198" cy="9486901"/>
          </a:xfrm>
          <a:prstGeom prst="rect">
            <a:avLst/>
          </a:prstGeom>
          <a:noFill/>
          <a:ln>
            <a:noFill/>
          </a:ln>
          <a:effectLst>
            <a:outerShdw blurRad="448595">
              <a:srgbClr val="556B73">
                <a:alpha val="40784"/>
              </a:srgbClr>
            </a:outerShdw>
          </a:effectLst>
        </p:spPr>
      </p:pic>
      <p:sp>
        <p:nvSpPr>
          <p:cNvPr id="6" name="Google Shape;334;p26">
            <a:extLst>
              <a:ext uri="{FF2B5EF4-FFF2-40B4-BE49-F238E27FC236}">
                <a16:creationId xmlns:a16="http://schemas.microsoft.com/office/drawing/2014/main" id="{2C0AD133-FBFB-4B85-B016-116E46E50FA6}"/>
              </a:ext>
            </a:extLst>
          </p:cNvPr>
          <p:cNvSpPr txBox="1"/>
          <p:nvPr/>
        </p:nvSpPr>
        <p:spPr>
          <a:xfrm>
            <a:off x="1521351" y="2739600"/>
            <a:ext cx="5743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/>
                <a:sym typeface="Arial"/>
              </a:rPr>
              <a:t>3. </a:t>
            </a:r>
            <a:r>
              <a:rPr kumimoji="0" lang="en-US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/>
                <a:sym typeface="Arial"/>
              </a:rPr>
              <a:t>S</a:t>
            </a: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/>
                <a:sym typeface="Arial"/>
              </a:rPr>
              <a:t>/</a:t>
            </a:r>
            <a:r>
              <a:rPr kumimoji="0" lang="en-US" altLang="ko-KR" sz="4800" b="1" i="0" u="none" strike="noStrike" kern="1200" cap="none" spc="0" normalizeH="0" baseline="0" noProof="0" dirty="0" err="1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/>
                <a:sym typeface="Arial"/>
              </a:rPr>
              <a:t>W</a:t>
            </a:r>
            <a:r>
              <a:rPr kumimoji="0" lang="ko-KR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538CD5"/>
                </a:solidFill>
                <a:effectLst/>
                <a:uLnTx/>
                <a:uFillTx/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/>
                <a:sym typeface="Arial"/>
              </a:rPr>
              <a:t> 개발 및 연동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+mn-cs"/>
            </a:endParaRPr>
          </a:p>
        </p:txBody>
      </p:sp>
      <p:sp>
        <p:nvSpPr>
          <p:cNvPr id="7" name="Google Shape;335;p26">
            <a:extLst>
              <a:ext uri="{FF2B5EF4-FFF2-40B4-BE49-F238E27FC236}">
                <a16:creationId xmlns:a16="http://schemas.microsoft.com/office/drawing/2014/main" id="{12F6F43A-EF11-41B6-BFC7-FCF2FA5CAA99}"/>
              </a:ext>
            </a:extLst>
          </p:cNvPr>
          <p:cNvSpPr txBox="1"/>
          <p:nvPr/>
        </p:nvSpPr>
        <p:spPr>
          <a:xfrm>
            <a:off x="2933700" y="1943100"/>
            <a:ext cx="6921500" cy="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고픈비노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.com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Google Shape;342;p26">
            <a:extLst>
              <a:ext uri="{FF2B5EF4-FFF2-40B4-BE49-F238E27FC236}">
                <a16:creationId xmlns:a16="http://schemas.microsoft.com/office/drawing/2014/main" id="{7D399A71-3635-4555-B5BB-F26C93604D02}"/>
              </a:ext>
            </a:extLst>
          </p:cNvPr>
          <p:cNvSpPr/>
          <p:nvPr/>
        </p:nvSpPr>
        <p:spPr>
          <a:xfrm>
            <a:off x="2449848" y="3848100"/>
            <a:ext cx="4865352" cy="493971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E1209A-0B7E-4898-B537-46E4B7E6B28C}"/>
              </a:ext>
            </a:extLst>
          </p:cNvPr>
          <p:cNvSpPr txBox="1"/>
          <p:nvPr/>
        </p:nvSpPr>
        <p:spPr>
          <a:xfrm>
            <a:off x="2887543" y="4051194"/>
            <a:ext cx="4153019" cy="26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얼굴 각도 추정 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   (</a:t>
            </a:r>
            <a:r>
              <a:rPr kumimoji="0" lang="en-US" altLang="ko-KR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OpenVINO</a:t>
            </a:r>
            <a:r>
              <a:rPr kumimoji="0" lang="en-US" altLang="ko-KR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)</a:t>
            </a:r>
          </a:p>
          <a:p>
            <a:pPr marL="457200" marR="0" lvl="0" indent="-4572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head-pose-estimation </a:t>
            </a: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라이브러리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나눔스퀘어라운드 Bold" panose="020B0600000101010101" pitchFamily="50" charset="-127"/>
              <a:ea typeface="나눔스퀘어라운드 Bold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365334"/>
            <a:ext cx="3483588" cy="19624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4861233"/>
            <a:ext cx="8013602" cy="2720667"/>
          </a:xfrm>
          <a:prstGeom prst="rect">
            <a:avLst/>
          </a:prstGeom>
        </p:spPr>
      </p:pic>
      <p:sp>
        <p:nvSpPr>
          <p:cNvPr id="14" name="Google Shape;343;p26">
            <a:extLst>
              <a:ext uri="{FF2B5EF4-FFF2-40B4-BE49-F238E27FC236}">
                <a16:creationId xmlns:a16="http://schemas.microsoft.com/office/drawing/2014/main" id="{2ED8DE15-AD2B-4BA8-A6AA-05AEAD4513D5}"/>
              </a:ext>
            </a:extLst>
          </p:cNvPr>
          <p:cNvSpPr txBox="1"/>
          <p:nvPr/>
        </p:nvSpPr>
        <p:spPr>
          <a:xfrm>
            <a:off x="8738342" y="4229100"/>
            <a:ext cx="606005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Calibri"/>
                <a:sym typeface="Calibri"/>
              </a:rPr>
              <a:t>open model zoo/gaze estimation demo</a:t>
            </a:r>
            <a:endParaRPr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229600" y="5553383"/>
            <a:ext cx="7848600" cy="685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25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나눔스퀘어라운드 ExtraBold</vt:lpstr>
      <vt:lpstr>Calibri</vt:lpstr>
      <vt:lpstr>Wingdings</vt:lpstr>
      <vt:lpstr>나눔스퀘어라운드 Bold</vt:lpstr>
      <vt:lpstr>맑은 고딕</vt:lpstr>
      <vt:lpstr>Arial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aiot28</dc:creator>
  <cp:lastModifiedBy>JAMES</cp:lastModifiedBy>
  <cp:revision>135</cp:revision>
  <dcterms:created xsi:type="dcterms:W3CDTF">2006-08-16T00:00:00Z</dcterms:created>
  <dcterms:modified xsi:type="dcterms:W3CDTF">2024-07-01T09:56:53Z</dcterms:modified>
</cp:coreProperties>
</file>