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1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0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08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760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7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42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5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59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41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072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7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31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64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0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1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727536"/>
            <a:ext cx="5308866" cy="1377651"/>
          </a:xfrm>
        </p:spPr>
        <p:txBody>
          <a:bodyPr/>
          <a:lstStyle/>
          <a:p>
            <a:r>
              <a:rPr dirty="0"/>
              <a:t>Task 8 - Data Analyst Internship</a:t>
            </a:r>
          </a:p>
          <a:p>
            <a:r>
              <a:rPr dirty="0"/>
              <a:t>Tool: Tableau Public Edition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7772400" cy="1595438"/>
          </a:xfrm>
        </p:spPr>
        <p:txBody>
          <a:bodyPr/>
          <a:lstStyle/>
          <a:p>
            <a:r>
              <a:rPr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292086" y="2366963"/>
            <a:ext cx="6480313" cy="3424237"/>
          </a:xfrm>
        </p:spPr>
        <p:txBody>
          <a:bodyPr>
            <a:normAutofit/>
          </a:bodyPr>
          <a:lstStyle/>
          <a:p>
            <a:r>
              <a:rPr sz="3200" dirty="0"/>
              <a:t>This dashboard visualizes sales and profit data across multiple dimensions such as time, category, and region. Tools used: Tableau Public Edition.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7772400" cy="1595438"/>
          </a:xfrm>
        </p:spPr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72816" y="1868557"/>
            <a:ext cx="6917636" cy="3922643"/>
          </a:xfrm>
        </p:spPr>
        <p:txBody>
          <a:bodyPr>
            <a:normAutofit/>
          </a:bodyPr>
          <a:lstStyle/>
          <a:p>
            <a:r>
              <a:rPr dirty="0"/>
              <a:t>1. The West region recorded the highest sales, followed closely by the East.</a:t>
            </a:r>
          </a:p>
          <a:p>
            <a:r>
              <a:rPr dirty="0"/>
              <a:t>2. Technology category leads in sales, followed by Furniture and Office Supplies.</a:t>
            </a:r>
          </a:p>
          <a:p>
            <a:r>
              <a:rPr dirty="0"/>
              <a:t>3. The Sales trend has shown a consistent upward trajectory from 2015 to 2017.</a:t>
            </a:r>
          </a:p>
          <a:p>
            <a:r>
              <a:rPr dirty="0"/>
              <a:t>4. Products like Accessories and Phones generated high profits across all regions, while Tables and Appliances showed negative profits in some regions.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9125"/>
            <a:ext cx="7772400" cy="1595438"/>
          </a:xfrm>
        </p:spPr>
        <p:txBody>
          <a:bodyPr/>
          <a:lstStyle/>
          <a:p>
            <a:r>
              <a:t>KPI Metrics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11964" y="2107096"/>
            <a:ext cx="6460435" cy="3853070"/>
          </a:xfrm>
        </p:spPr>
        <p:txBody>
          <a:bodyPr>
            <a:normAutofit fontScale="92500" lnSpcReduction="20000"/>
          </a:bodyPr>
          <a:lstStyle/>
          <a:p>
            <a:r>
              <a:rPr sz="2800" dirty="0"/>
              <a:t>• KPI 1: Total Sales = 2,297,201</a:t>
            </a:r>
          </a:p>
          <a:p>
            <a:r>
              <a:rPr sz="2800" dirty="0"/>
              <a:t>• KPI 2: Profit Range = -11,025 to 19,327</a:t>
            </a:r>
          </a:p>
          <a:p>
            <a:r>
              <a:rPr sz="2800" dirty="0"/>
              <a:t>• Visuals Used:</a:t>
            </a:r>
          </a:p>
          <a:p>
            <a:r>
              <a:rPr sz="2800" dirty="0"/>
              <a:t>   - Line Chart for Monthly Sales Trend</a:t>
            </a:r>
          </a:p>
          <a:p>
            <a:r>
              <a:rPr sz="2800" dirty="0"/>
              <a:t>   - Pie Chart for Category-wise Sales</a:t>
            </a:r>
          </a:p>
          <a:p>
            <a:r>
              <a:rPr sz="2800" dirty="0"/>
              <a:t>   - Bar Chart for Region-wise Sales</a:t>
            </a:r>
          </a:p>
          <a:p>
            <a:r>
              <a:rPr sz="2800" dirty="0"/>
              <a:t>   - Heatmap Table for Profit by Sub-Category &amp;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83F58B-B20A-4BAB-BB02-D2AD99AA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78" y="1463538"/>
            <a:ext cx="7504043" cy="473578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223135D-3AEE-448A-A50E-899149E8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376" y="915337"/>
            <a:ext cx="5989248" cy="548201"/>
          </a:xfrm>
        </p:spPr>
        <p:txBody>
          <a:bodyPr>
            <a:normAutofit fontScale="90000"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233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</TotalTime>
  <Words>176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Sales Dashboard Analysis</vt:lpstr>
      <vt:lpstr>Dashboard Overview</vt:lpstr>
      <vt:lpstr>Key Insights</vt:lpstr>
      <vt:lpstr>KPI Metrics &amp; Visuals</vt:lpstr>
      <vt:lpstr>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Analysis</dc:title>
  <dc:subject/>
  <dc:creator>HP</dc:creator>
  <cp:keywords/>
  <dc:description>generated using python-pptx</dc:description>
  <cp:lastModifiedBy>MANDUGULA JHANSI LAKSHMI</cp:lastModifiedBy>
  <cp:revision>2</cp:revision>
  <dcterms:created xsi:type="dcterms:W3CDTF">2013-01-27T09:14:16Z</dcterms:created>
  <dcterms:modified xsi:type="dcterms:W3CDTF">2025-06-08T07:53:56Z</dcterms:modified>
  <cp:category/>
</cp:coreProperties>
</file>