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75" r:id="rId2"/>
    <p:sldId id="466" r:id="rId3"/>
    <p:sldId id="469" r:id="rId4"/>
    <p:sldId id="467" r:id="rId5"/>
    <p:sldId id="470" r:id="rId6"/>
    <p:sldId id="471" r:id="rId7"/>
    <p:sldId id="472" r:id="rId8"/>
    <p:sldId id="473" r:id="rId9"/>
    <p:sldId id="397" r:id="rId10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374" autoAdjust="0"/>
  </p:normalViewPr>
  <p:slideViewPr>
    <p:cSldViewPr snapToGrid="0">
      <p:cViewPr varScale="1">
        <p:scale>
          <a:sx n="110" d="100"/>
          <a:sy n="110" d="100"/>
        </p:scale>
        <p:origin x="630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9.xml"/><Relationship Id="rId1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68CD25-8C4E-4693-A106-E56D5D03B1A5}" type="datetimeFigureOut">
              <a:rPr lang="es-ES" smtClean="0"/>
              <a:t>07/12/2022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39B5B6-DA4B-4F1D-981E-E5F4E2C30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0668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39B5B6-DA4B-4F1D-981E-E5F4E2C30E26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1455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5E5997-5A90-4766-9985-5B8CD0065E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A7102F1-9998-4E6D-922C-20B3CD4919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4B132E-B5C7-4840-B9E4-1500AA83F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18449-3B9F-4C94-ADFD-D9D0B517A8B1}" type="datetimeFigureOut">
              <a:rPr lang="es-ES_tradnl" smtClean="0"/>
              <a:t>07/12/2022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47C7C3D-0B22-4258-BA9A-B5673C25F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B883154-23C3-4C28-BA11-930337C6E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307A7-0DA5-409E-ABAF-288649298366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4883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A5C001-5590-4F90-A4C9-BA5DD3CC8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2EC4FD4-3FD0-4FB2-85EE-CF4837E463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32ABBFB-C7E7-4246-8F33-4EA5118FF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18449-3B9F-4C94-ADFD-D9D0B517A8B1}" type="datetimeFigureOut">
              <a:rPr lang="es-ES_tradnl" smtClean="0"/>
              <a:t>07/12/2022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BAEED85-76CD-4970-B26C-1734EFB6A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4ECD7B8-5999-42A5-ACCB-2467CB674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307A7-0DA5-409E-ABAF-288649298366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895625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9643B0D-BBAF-424E-9E61-AB8799F38D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6C9CCFE-C7BC-434D-8297-10C8AC2330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13767A6-F184-4273-B2BF-E1F07D60D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18449-3B9F-4C94-ADFD-D9D0B517A8B1}" type="datetimeFigureOut">
              <a:rPr lang="es-ES_tradnl" smtClean="0"/>
              <a:t>07/12/2022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1D25BBA-7FE1-48D4-AEA8-A82C5D8F9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4EF99A9-56DD-4037-8FBD-EA237D13F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307A7-0DA5-409E-ABAF-288649298366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4824017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22"/>
          <p:cNvSpPr/>
          <p:nvPr/>
        </p:nvSpPr>
        <p:spPr>
          <a:xfrm>
            <a:off x="614034" y="6392479"/>
            <a:ext cx="10963932" cy="16322"/>
          </a:xfrm>
          <a:prstGeom prst="rect">
            <a:avLst/>
          </a:prstGeom>
          <a:solidFill>
            <a:srgbClr val="5051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4568" tIns="47284" rIns="94568" bIns="47284" spcCol="0" rtlCol="0" anchor="ctr"/>
          <a:lstStyle/>
          <a:p>
            <a:pPr algn="ctr"/>
            <a:endParaRPr lang="es-ES" sz="1632"/>
          </a:p>
        </p:txBody>
      </p:sp>
      <p:sp>
        <p:nvSpPr>
          <p:cNvPr id="17" name="16 Marcador de fecha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1" cy="365125"/>
          </a:xfrm>
          <a:prstGeom prst="rect">
            <a:avLst/>
          </a:prstGeom>
        </p:spPr>
        <p:txBody>
          <a:bodyPr/>
          <a:lstStyle>
            <a:lvl1pPr>
              <a:defRPr lang="es-ES" sz="1270" kern="1200" smtClean="0">
                <a:solidFill>
                  <a:srgbClr val="C10C20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s-ES_tradnl"/>
          </a:p>
        </p:txBody>
      </p:sp>
      <p:sp>
        <p:nvSpPr>
          <p:cNvPr id="19" name="1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algn="r" defTabSz="472839" rtl="0" eaLnBrk="1" latinLnBrk="0" hangingPunct="1">
              <a:defRPr lang="es-ES" sz="1270" kern="1200" smtClean="0">
                <a:solidFill>
                  <a:srgbClr val="C10C2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C21E6AC-54CA-E145-83BA-32C7354631E4}" type="slidenum">
              <a:rPr lang="es-ES_tradnl" smtClean="0"/>
              <a:pPr/>
              <a:t>‹Nº›</a:t>
            </a:fld>
            <a:endParaRPr lang="es-ES_tradnl"/>
          </a:p>
        </p:txBody>
      </p:sp>
      <p:grpSp>
        <p:nvGrpSpPr>
          <p:cNvPr id="20" name="19 Grupo"/>
          <p:cNvGrpSpPr/>
          <p:nvPr userDrawn="1"/>
        </p:nvGrpSpPr>
        <p:grpSpPr>
          <a:xfrm>
            <a:off x="-30926" y="163142"/>
            <a:ext cx="12246446" cy="1268819"/>
            <a:chOff x="-27112" y="179909"/>
            <a:chExt cx="10736370" cy="1399225"/>
          </a:xfrm>
        </p:grpSpPr>
        <p:grpSp>
          <p:nvGrpSpPr>
            <p:cNvPr id="21" name="20 Grupo"/>
            <p:cNvGrpSpPr/>
            <p:nvPr/>
          </p:nvGrpSpPr>
          <p:grpSpPr>
            <a:xfrm>
              <a:off x="-27112" y="179909"/>
              <a:ext cx="10736370" cy="1399225"/>
              <a:chOff x="-27112" y="179909"/>
              <a:chExt cx="10736370" cy="1399225"/>
            </a:xfrm>
          </p:grpSpPr>
          <p:sp>
            <p:nvSpPr>
              <p:cNvPr id="23" name="Rectángulo 4"/>
              <p:cNvSpPr>
                <a:spLocks/>
              </p:cNvSpPr>
              <p:nvPr/>
            </p:nvSpPr>
            <p:spPr>
              <a:xfrm>
                <a:off x="4397070" y="179909"/>
                <a:ext cx="6312188" cy="1399225"/>
              </a:xfrm>
              <a:custGeom>
                <a:avLst/>
                <a:gdLst>
                  <a:gd name="connsiteX0" fmla="*/ 0 w 6593076"/>
                  <a:gd name="connsiteY0" fmla="*/ 0 h 1452618"/>
                  <a:gd name="connsiteX1" fmla="*/ 6593076 w 6593076"/>
                  <a:gd name="connsiteY1" fmla="*/ 0 h 1452618"/>
                  <a:gd name="connsiteX2" fmla="*/ 6593076 w 6593076"/>
                  <a:gd name="connsiteY2" fmla="*/ 1452618 h 1452618"/>
                  <a:gd name="connsiteX3" fmla="*/ 0 w 6593076"/>
                  <a:gd name="connsiteY3" fmla="*/ 1452618 h 1452618"/>
                  <a:gd name="connsiteX4" fmla="*/ 0 w 6593076"/>
                  <a:gd name="connsiteY4" fmla="*/ 0 h 1452618"/>
                  <a:gd name="connsiteX0" fmla="*/ 0 w 6593076"/>
                  <a:gd name="connsiteY0" fmla="*/ 0 h 1452618"/>
                  <a:gd name="connsiteX1" fmla="*/ 6593076 w 6593076"/>
                  <a:gd name="connsiteY1" fmla="*/ 0 h 1452618"/>
                  <a:gd name="connsiteX2" fmla="*/ 5596431 w 6593076"/>
                  <a:gd name="connsiteY2" fmla="*/ 1443799 h 1452618"/>
                  <a:gd name="connsiteX3" fmla="*/ 0 w 6593076"/>
                  <a:gd name="connsiteY3" fmla="*/ 1452618 h 1452618"/>
                  <a:gd name="connsiteX4" fmla="*/ 0 w 6593076"/>
                  <a:gd name="connsiteY4" fmla="*/ 0 h 1452618"/>
                  <a:gd name="connsiteX0" fmla="*/ 0 w 6593076"/>
                  <a:gd name="connsiteY0" fmla="*/ 0 h 1467523"/>
                  <a:gd name="connsiteX1" fmla="*/ 6593076 w 6593076"/>
                  <a:gd name="connsiteY1" fmla="*/ 0 h 1467523"/>
                  <a:gd name="connsiteX2" fmla="*/ 5903334 w 6593076"/>
                  <a:gd name="connsiteY2" fmla="*/ 1467523 h 1467523"/>
                  <a:gd name="connsiteX3" fmla="*/ 0 w 6593076"/>
                  <a:gd name="connsiteY3" fmla="*/ 1452618 h 1467523"/>
                  <a:gd name="connsiteX4" fmla="*/ 0 w 6593076"/>
                  <a:gd name="connsiteY4" fmla="*/ 0 h 1467523"/>
                  <a:gd name="connsiteX0" fmla="*/ 0 w 7858336"/>
                  <a:gd name="connsiteY0" fmla="*/ 0 h 1467523"/>
                  <a:gd name="connsiteX1" fmla="*/ 6593076 w 7858336"/>
                  <a:gd name="connsiteY1" fmla="*/ 0 h 1467523"/>
                  <a:gd name="connsiteX2" fmla="*/ 5903334 w 7858336"/>
                  <a:gd name="connsiteY2" fmla="*/ 1467523 h 1467523"/>
                  <a:gd name="connsiteX3" fmla="*/ 7858336 w 7858336"/>
                  <a:gd name="connsiteY3" fmla="*/ 1464479 h 1467523"/>
                  <a:gd name="connsiteX4" fmla="*/ 0 w 7858336"/>
                  <a:gd name="connsiteY4" fmla="*/ 0 h 1467523"/>
                  <a:gd name="connsiteX0" fmla="*/ 1955002 w 1955002"/>
                  <a:gd name="connsiteY0" fmla="*/ 0 h 1467523"/>
                  <a:gd name="connsiteX1" fmla="*/ 689742 w 1955002"/>
                  <a:gd name="connsiteY1" fmla="*/ 0 h 1467523"/>
                  <a:gd name="connsiteX2" fmla="*/ 0 w 1955002"/>
                  <a:gd name="connsiteY2" fmla="*/ 1467523 h 1467523"/>
                  <a:gd name="connsiteX3" fmla="*/ 1955002 w 1955002"/>
                  <a:gd name="connsiteY3" fmla="*/ 1464479 h 1467523"/>
                  <a:gd name="connsiteX4" fmla="*/ 1955002 w 1955002"/>
                  <a:gd name="connsiteY4" fmla="*/ 0 h 1467523"/>
                  <a:gd name="connsiteX0" fmla="*/ 1955002 w 2563451"/>
                  <a:gd name="connsiteY0" fmla="*/ 0 h 1467523"/>
                  <a:gd name="connsiteX1" fmla="*/ 689742 w 2563451"/>
                  <a:gd name="connsiteY1" fmla="*/ 0 h 1467523"/>
                  <a:gd name="connsiteX2" fmla="*/ 0 w 2563451"/>
                  <a:gd name="connsiteY2" fmla="*/ 1467523 h 1467523"/>
                  <a:gd name="connsiteX3" fmla="*/ 2563451 w 2563451"/>
                  <a:gd name="connsiteY3" fmla="*/ 1464478 h 1467523"/>
                  <a:gd name="connsiteX4" fmla="*/ 1955002 w 2563451"/>
                  <a:gd name="connsiteY4" fmla="*/ 0 h 1467523"/>
                  <a:gd name="connsiteX0" fmla="*/ 2563451 w 2563451"/>
                  <a:gd name="connsiteY0" fmla="*/ 20543 h 1467523"/>
                  <a:gd name="connsiteX1" fmla="*/ 689742 w 2563451"/>
                  <a:gd name="connsiteY1" fmla="*/ 0 h 1467523"/>
                  <a:gd name="connsiteX2" fmla="*/ 0 w 2563451"/>
                  <a:gd name="connsiteY2" fmla="*/ 1467523 h 1467523"/>
                  <a:gd name="connsiteX3" fmla="*/ 2563451 w 2563451"/>
                  <a:gd name="connsiteY3" fmla="*/ 1464478 h 1467523"/>
                  <a:gd name="connsiteX4" fmla="*/ 2563451 w 2563451"/>
                  <a:gd name="connsiteY4" fmla="*/ 20543 h 1467523"/>
                  <a:gd name="connsiteX0" fmla="*/ 2563451 w 2563451"/>
                  <a:gd name="connsiteY0" fmla="*/ 0 h 1477794"/>
                  <a:gd name="connsiteX1" fmla="*/ 689742 w 2563451"/>
                  <a:gd name="connsiteY1" fmla="*/ 10271 h 1477794"/>
                  <a:gd name="connsiteX2" fmla="*/ 0 w 2563451"/>
                  <a:gd name="connsiteY2" fmla="*/ 1477794 h 1477794"/>
                  <a:gd name="connsiteX3" fmla="*/ 2563451 w 2563451"/>
                  <a:gd name="connsiteY3" fmla="*/ 1474749 h 1477794"/>
                  <a:gd name="connsiteX4" fmla="*/ 2563451 w 2563451"/>
                  <a:gd name="connsiteY4" fmla="*/ 0 h 1477794"/>
                  <a:gd name="connsiteX0" fmla="*/ 2563451 w 2563451"/>
                  <a:gd name="connsiteY0" fmla="*/ 10711 h 1488505"/>
                  <a:gd name="connsiteX1" fmla="*/ 420381 w 2563451"/>
                  <a:gd name="connsiteY1" fmla="*/ 0 h 1488505"/>
                  <a:gd name="connsiteX2" fmla="*/ 0 w 2563451"/>
                  <a:gd name="connsiteY2" fmla="*/ 1488505 h 1488505"/>
                  <a:gd name="connsiteX3" fmla="*/ 2563451 w 2563451"/>
                  <a:gd name="connsiteY3" fmla="*/ 1485460 h 1488505"/>
                  <a:gd name="connsiteX4" fmla="*/ 2563451 w 2563451"/>
                  <a:gd name="connsiteY4" fmla="*/ 10711 h 1488505"/>
                  <a:gd name="connsiteX0" fmla="*/ 2563451 w 2563451"/>
                  <a:gd name="connsiteY0" fmla="*/ 219 h 1478013"/>
                  <a:gd name="connsiteX1" fmla="*/ 403279 w 2563451"/>
                  <a:gd name="connsiteY1" fmla="*/ 0 h 1478013"/>
                  <a:gd name="connsiteX2" fmla="*/ 0 w 2563451"/>
                  <a:gd name="connsiteY2" fmla="*/ 1478013 h 1478013"/>
                  <a:gd name="connsiteX3" fmla="*/ 2563451 w 2563451"/>
                  <a:gd name="connsiteY3" fmla="*/ 1474968 h 1478013"/>
                  <a:gd name="connsiteX4" fmla="*/ 2563451 w 2563451"/>
                  <a:gd name="connsiteY4" fmla="*/ 219 h 1478013"/>
                  <a:gd name="connsiteX0" fmla="*/ 2563451 w 2563451"/>
                  <a:gd name="connsiteY0" fmla="*/ 0 h 1477794"/>
                  <a:gd name="connsiteX1" fmla="*/ 411830 w 2563451"/>
                  <a:gd name="connsiteY1" fmla="*/ 10273 h 1477794"/>
                  <a:gd name="connsiteX2" fmla="*/ 0 w 2563451"/>
                  <a:gd name="connsiteY2" fmla="*/ 1477794 h 1477794"/>
                  <a:gd name="connsiteX3" fmla="*/ 2563451 w 2563451"/>
                  <a:gd name="connsiteY3" fmla="*/ 1474749 h 1477794"/>
                  <a:gd name="connsiteX4" fmla="*/ 2563451 w 2563451"/>
                  <a:gd name="connsiteY4" fmla="*/ 0 h 14777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63451" h="1477794">
                    <a:moveTo>
                      <a:pt x="2563451" y="0"/>
                    </a:moveTo>
                    <a:lnTo>
                      <a:pt x="411830" y="10273"/>
                    </a:lnTo>
                    <a:lnTo>
                      <a:pt x="0" y="1477794"/>
                    </a:lnTo>
                    <a:lnTo>
                      <a:pt x="2563451" y="1474749"/>
                    </a:lnTo>
                    <a:lnTo>
                      <a:pt x="2563451" y="0"/>
                    </a:lnTo>
                    <a:close/>
                  </a:path>
                </a:pathLst>
              </a:custGeom>
              <a:gradFill flip="none" rotWithShape="1">
                <a:gsLst>
                  <a:gs pos="100000">
                    <a:srgbClr val="505150">
                      <a:alpha val="30000"/>
                    </a:srgbClr>
                  </a:gs>
                  <a:gs pos="0">
                    <a:srgbClr val="FFFFFF">
                      <a:alpha val="0"/>
                    </a:srgbClr>
                  </a:gs>
                </a:gsLst>
                <a:lin ang="0" scaled="1"/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04287" tIns="52144" rIns="104287" bIns="52144"/>
              <a:lstStyle/>
              <a:p>
                <a:r>
                  <a:rPr lang="es-ES" sz="1632"/>
                  <a:t>  </a:t>
                </a:r>
              </a:p>
            </p:txBody>
          </p:sp>
          <p:sp>
            <p:nvSpPr>
              <p:cNvPr id="24" name="Rectángulo 4"/>
              <p:cNvSpPr/>
              <p:nvPr/>
            </p:nvSpPr>
            <p:spPr>
              <a:xfrm>
                <a:off x="-27112" y="184887"/>
                <a:ext cx="7581475" cy="1203700"/>
              </a:xfrm>
              <a:custGeom>
                <a:avLst/>
                <a:gdLst>
                  <a:gd name="connsiteX0" fmla="*/ 0 w 6593076"/>
                  <a:gd name="connsiteY0" fmla="*/ 0 h 1452618"/>
                  <a:gd name="connsiteX1" fmla="*/ 6593076 w 6593076"/>
                  <a:gd name="connsiteY1" fmla="*/ 0 h 1452618"/>
                  <a:gd name="connsiteX2" fmla="*/ 6593076 w 6593076"/>
                  <a:gd name="connsiteY2" fmla="*/ 1452618 h 1452618"/>
                  <a:gd name="connsiteX3" fmla="*/ 0 w 6593076"/>
                  <a:gd name="connsiteY3" fmla="*/ 1452618 h 1452618"/>
                  <a:gd name="connsiteX4" fmla="*/ 0 w 6593076"/>
                  <a:gd name="connsiteY4" fmla="*/ 0 h 1452618"/>
                  <a:gd name="connsiteX0" fmla="*/ 0 w 6593076"/>
                  <a:gd name="connsiteY0" fmla="*/ 0 h 1452618"/>
                  <a:gd name="connsiteX1" fmla="*/ 6593076 w 6593076"/>
                  <a:gd name="connsiteY1" fmla="*/ 0 h 1452618"/>
                  <a:gd name="connsiteX2" fmla="*/ 5596431 w 6593076"/>
                  <a:gd name="connsiteY2" fmla="*/ 1443799 h 1452618"/>
                  <a:gd name="connsiteX3" fmla="*/ 0 w 6593076"/>
                  <a:gd name="connsiteY3" fmla="*/ 1452618 h 1452618"/>
                  <a:gd name="connsiteX4" fmla="*/ 0 w 6593076"/>
                  <a:gd name="connsiteY4" fmla="*/ 0 h 1452618"/>
                  <a:gd name="connsiteX0" fmla="*/ 0 w 6593076"/>
                  <a:gd name="connsiteY0" fmla="*/ 0 h 1467523"/>
                  <a:gd name="connsiteX1" fmla="*/ 6593076 w 6593076"/>
                  <a:gd name="connsiteY1" fmla="*/ 0 h 1467523"/>
                  <a:gd name="connsiteX2" fmla="*/ 5903334 w 6593076"/>
                  <a:gd name="connsiteY2" fmla="*/ 1467523 h 1467523"/>
                  <a:gd name="connsiteX3" fmla="*/ 0 w 6593076"/>
                  <a:gd name="connsiteY3" fmla="*/ 1452618 h 1467523"/>
                  <a:gd name="connsiteX4" fmla="*/ 0 w 6593076"/>
                  <a:gd name="connsiteY4" fmla="*/ 0 h 1467523"/>
                  <a:gd name="connsiteX0" fmla="*/ 0 w 6593076"/>
                  <a:gd name="connsiteY0" fmla="*/ 0 h 1468107"/>
                  <a:gd name="connsiteX1" fmla="*/ 6593076 w 6593076"/>
                  <a:gd name="connsiteY1" fmla="*/ 0 h 1468107"/>
                  <a:gd name="connsiteX2" fmla="*/ 5903334 w 6593076"/>
                  <a:gd name="connsiteY2" fmla="*/ 1467523 h 1468107"/>
                  <a:gd name="connsiteX3" fmla="*/ 1202907 w 6593076"/>
                  <a:gd name="connsiteY3" fmla="*/ 1468107 h 1468107"/>
                  <a:gd name="connsiteX4" fmla="*/ 0 w 6593076"/>
                  <a:gd name="connsiteY4" fmla="*/ 0 h 1468107"/>
                  <a:gd name="connsiteX0" fmla="*/ 0 w 5399213"/>
                  <a:gd name="connsiteY0" fmla="*/ 0 h 1468107"/>
                  <a:gd name="connsiteX1" fmla="*/ 5399213 w 5399213"/>
                  <a:gd name="connsiteY1" fmla="*/ 0 h 1468107"/>
                  <a:gd name="connsiteX2" fmla="*/ 4709471 w 5399213"/>
                  <a:gd name="connsiteY2" fmla="*/ 1467523 h 1468107"/>
                  <a:gd name="connsiteX3" fmla="*/ 9044 w 5399213"/>
                  <a:gd name="connsiteY3" fmla="*/ 1468107 h 1468107"/>
                  <a:gd name="connsiteX4" fmla="*/ 0 w 5399213"/>
                  <a:gd name="connsiteY4" fmla="*/ 0 h 1468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99213" h="1468107">
                    <a:moveTo>
                      <a:pt x="0" y="0"/>
                    </a:moveTo>
                    <a:lnTo>
                      <a:pt x="5399213" y="0"/>
                    </a:lnTo>
                    <a:lnTo>
                      <a:pt x="4709471" y="1467523"/>
                    </a:lnTo>
                    <a:lnTo>
                      <a:pt x="9044" y="1468107"/>
                    </a:lnTo>
                    <a:cubicBezTo>
                      <a:pt x="6029" y="978738"/>
                      <a:pt x="3015" y="489369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9F0F1E"/>
                  </a:gs>
                  <a:gs pos="60000">
                    <a:srgbClr val="C10C20"/>
                  </a:gs>
                </a:gsLst>
                <a:lin ang="0" scaled="1"/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04287" tIns="52144" rIns="104287" bIns="52144"/>
              <a:lstStyle/>
              <a:p>
                <a:endParaRPr lang="es-ES" sz="1632"/>
              </a:p>
            </p:txBody>
          </p:sp>
        </p:grpSp>
        <p:pic>
          <p:nvPicPr>
            <p:cNvPr id="22" name="Imagen 1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812035" y="414377"/>
              <a:ext cx="682051" cy="229706"/>
            </a:xfrm>
            <a:prstGeom prst="rect">
              <a:avLst/>
            </a:prstGeom>
          </p:spPr>
        </p:pic>
      </p:grpSp>
      <p:sp>
        <p:nvSpPr>
          <p:cNvPr id="25" name="Título 1"/>
          <p:cNvSpPr>
            <a:spLocks noGrp="1"/>
          </p:cNvSpPr>
          <p:nvPr>
            <p:ph type="title"/>
          </p:nvPr>
        </p:nvSpPr>
        <p:spPr>
          <a:xfrm>
            <a:off x="280217" y="138390"/>
            <a:ext cx="10972800" cy="1143000"/>
          </a:xfrm>
        </p:spPr>
        <p:txBody>
          <a:bodyPr>
            <a:normAutofit/>
          </a:bodyPr>
          <a:lstStyle>
            <a:lvl1pPr algn="l">
              <a:defRPr sz="3264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54374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5240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6008BE-F4AF-403D-B701-233F3B0AF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B6B1CF-2D44-4243-9EFA-F97D15869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206748-CB40-4286-853A-70E934016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18449-3B9F-4C94-ADFD-D9D0B517A8B1}" type="datetimeFigureOut">
              <a:rPr lang="es-ES_tradnl" smtClean="0"/>
              <a:t>07/12/2022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9BFD690-3948-41FC-95C9-E1479E22B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F2C8D7-7165-402B-A60E-4FE5991BE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307A7-0DA5-409E-ABAF-288649298366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2595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3796DE-3C15-45B7-9D03-944CAA93B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2344F84-225F-4C75-AD91-6FFB46259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8F54B24-2A72-4011-8C71-F2D1E672D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18449-3B9F-4C94-ADFD-D9D0B517A8B1}" type="datetimeFigureOut">
              <a:rPr lang="es-ES_tradnl" smtClean="0"/>
              <a:t>07/12/2022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2EFEC7E-6E8C-487A-BA4B-6C661CD72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C203686-6AD6-49B0-B6A1-10A605E49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307A7-0DA5-409E-ABAF-288649298366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16314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C81EF6-7F82-441E-8F98-47CA63DB0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A7BB1C-550B-4110-B898-CB5912E91F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FEAAE04-4045-4D77-89DF-CF6AB7183E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C27E9E1-8E76-411F-A973-0A2EF6789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18449-3B9F-4C94-ADFD-D9D0B517A8B1}" type="datetimeFigureOut">
              <a:rPr lang="es-ES_tradnl" smtClean="0"/>
              <a:t>07/12/2022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6D3AC5B-D7F9-432A-8CE1-47C214F2F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5B36FBC-6228-4D1F-837B-4676EF592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307A7-0DA5-409E-ABAF-288649298366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44196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F06CBF-7B13-4888-A330-567EB86A9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4EF00E6-91D4-4C71-96AE-6DB89799B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E341533-8C16-45AB-90D6-81831DFEF4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1305F83-EAF4-418E-8101-7774464208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D6FF16F-8136-4F4F-9995-D55C1038E9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889CCD4-33DC-488A-BA99-FD4C3DF7B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18449-3B9F-4C94-ADFD-D9D0B517A8B1}" type="datetimeFigureOut">
              <a:rPr lang="es-ES_tradnl" smtClean="0"/>
              <a:t>07/12/2022</a:t>
            </a:fld>
            <a:endParaRPr lang="es-ES_tradn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A6FE46D-3028-44C5-B9F2-13279E22D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A6E99A8-D28E-44E9-8745-47B5D5809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307A7-0DA5-409E-ABAF-288649298366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63059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CC742A-8177-4890-A53D-F7F48BD9B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2FB1712-B8A3-49F6-B511-FE8C550FA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18449-3B9F-4C94-ADFD-D9D0B517A8B1}" type="datetimeFigureOut">
              <a:rPr lang="es-ES_tradnl" smtClean="0"/>
              <a:t>07/12/2022</a:t>
            </a:fld>
            <a:endParaRPr lang="es-ES_tradn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DD5EB92-2952-4842-9BA3-A97CC0AF7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6CDC174-C167-4D12-BC4D-D00B76978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307A7-0DA5-409E-ABAF-288649298366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466477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18ADC17-0237-4744-8CD1-5EC84BEF9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18449-3B9F-4C94-ADFD-D9D0B517A8B1}" type="datetimeFigureOut">
              <a:rPr lang="es-ES_tradnl" smtClean="0"/>
              <a:t>07/12/2022</a:t>
            </a:fld>
            <a:endParaRPr lang="es-ES_tradn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AC7C76A-5B71-41E1-91BC-326C8A361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A360104-E92F-468D-B7B0-E484047C4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307A7-0DA5-409E-ABAF-288649298366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430799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BA0CD4-513A-4ABB-9B19-7D3E5BEFE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560FA0-59AC-4167-9B73-DD275B54C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173B971-B3AB-4544-B26B-4E9BCD28FA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E0573C9-5356-44E2-894D-C43F7BAE1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18449-3B9F-4C94-ADFD-D9D0B517A8B1}" type="datetimeFigureOut">
              <a:rPr lang="es-ES_tradnl" smtClean="0"/>
              <a:t>07/12/2022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14D665E-B240-47C7-A280-42740F6BB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A95C7CE-9A65-41CA-B3F5-C4EA2E708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307A7-0DA5-409E-ABAF-288649298366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919913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1836AE-6809-48BE-9AD7-80C1AD0C3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1191462-791A-43F3-A2EA-CED8C86978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9857355-B5F6-4FB2-98E5-3DC9E4B47E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EA74FBC-7C8B-42DF-B856-524855BEE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18449-3B9F-4C94-ADFD-D9D0B517A8B1}" type="datetimeFigureOut">
              <a:rPr lang="es-ES_tradnl" smtClean="0"/>
              <a:t>07/12/2022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765C68D-3270-4612-98EB-C959B11C8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2B819C5-ECBA-4B3E-A4CC-5AF13A1E1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307A7-0DA5-409E-ABAF-288649298366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93194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DB11F69-8F45-4B96-9936-82E3E70FC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8BE819A-0E03-46FD-A56B-E307C1FAFE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89A9FA0-3D8C-449F-BF9A-E98FC810B0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18449-3B9F-4C94-ADFD-D9D0B517A8B1}" type="datetimeFigureOut">
              <a:rPr lang="es-ES_tradnl" smtClean="0"/>
              <a:t>07/12/2022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D92DE1F-6E38-49DC-9A90-69B2598931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1CC5A5-634F-45D3-9418-3806D3CF18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307A7-0DA5-409E-ABAF-288649298366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462815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  <p:sldLayoutId id="2147483667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>
            <a:spLocks/>
          </p:cNvSpPr>
          <p:nvPr/>
        </p:nvSpPr>
        <p:spPr>
          <a:xfrm>
            <a:off x="5476133" y="4395823"/>
            <a:ext cx="5464746" cy="1387072"/>
          </a:xfrm>
          <a:custGeom>
            <a:avLst/>
            <a:gdLst>
              <a:gd name="connsiteX0" fmla="*/ 0 w 6593076"/>
              <a:gd name="connsiteY0" fmla="*/ 0 h 1452618"/>
              <a:gd name="connsiteX1" fmla="*/ 6593076 w 6593076"/>
              <a:gd name="connsiteY1" fmla="*/ 0 h 1452618"/>
              <a:gd name="connsiteX2" fmla="*/ 6593076 w 6593076"/>
              <a:gd name="connsiteY2" fmla="*/ 1452618 h 1452618"/>
              <a:gd name="connsiteX3" fmla="*/ 0 w 6593076"/>
              <a:gd name="connsiteY3" fmla="*/ 1452618 h 1452618"/>
              <a:gd name="connsiteX4" fmla="*/ 0 w 6593076"/>
              <a:gd name="connsiteY4" fmla="*/ 0 h 1452618"/>
              <a:gd name="connsiteX0" fmla="*/ 0 w 6593076"/>
              <a:gd name="connsiteY0" fmla="*/ 0 h 1452618"/>
              <a:gd name="connsiteX1" fmla="*/ 6593076 w 6593076"/>
              <a:gd name="connsiteY1" fmla="*/ 0 h 1452618"/>
              <a:gd name="connsiteX2" fmla="*/ 5596431 w 6593076"/>
              <a:gd name="connsiteY2" fmla="*/ 1443799 h 1452618"/>
              <a:gd name="connsiteX3" fmla="*/ 0 w 6593076"/>
              <a:gd name="connsiteY3" fmla="*/ 1452618 h 1452618"/>
              <a:gd name="connsiteX4" fmla="*/ 0 w 6593076"/>
              <a:gd name="connsiteY4" fmla="*/ 0 h 1452618"/>
              <a:gd name="connsiteX0" fmla="*/ 0 w 6593076"/>
              <a:gd name="connsiteY0" fmla="*/ 0 h 1467523"/>
              <a:gd name="connsiteX1" fmla="*/ 6593076 w 6593076"/>
              <a:gd name="connsiteY1" fmla="*/ 0 h 1467523"/>
              <a:gd name="connsiteX2" fmla="*/ 5903334 w 6593076"/>
              <a:gd name="connsiteY2" fmla="*/ 1467523 h 1467523"/>
              <a:gd name="connsiteX3" fmla="*/ 0 w 6593076"/>
              <a:gd name="connsiteY3" fmla="*/ 1452618 h 1467523"/>
              <a:gd name="connsiteX4" fmla="*/ 0 w 6593076"/>
              <a:gd name="connsiteY4" fmla="*/ 0 h 1467523"/>
              <a:gd name="connsiteX0" fmla="*/ 0 w 7858336"/>
              <a:gd name="connsiteY0" fmla="*/ 0 h 1467523"/>
              <a:gd name="connsiteX1" fmla="*/ 6593076 w 7858336"/>
              <a:gd name="connsiteY1" fmla="*/ 0 h 1467523"/>
              <a:gd name="connsiteX2" fmla="*/ 5903334 w 7858336"/>
              <a:gd name="connsiteY2" fmla="*/ 1467523 h 1467523"/>
              <a:gd name="connsiteX3" fmla="*/ 7858336 w 7858336"/>
              <a:gd name="connsiteY3" fmla="*/ 1464479 h 1467523"/>
              <a:gd name="connsiteX4" fmla="*/ 0 w 7858336"/>
              <a:gd name="connsiteY4" fmla="*/ 0 h 1467523"/>
              <a:gd name="connsiteX0" fmla="*/ 1955002 w 1955002"/>
              <a:gd name="connsiteY0" fmla="*/ 0 h 1467523"/>
              <a:gd name="connsiteX1" fmla="*/ 689742 w 1955002"/>
              <a:gd name="connsiteY1" fmla="*/ 0 h 1467523"/>
              <a:gd name="connsiteX2" fmla="*/ 0 w 1955002"/>
              <a:gd name="connsiteY2" fmla="*/ 1467523 h 1467523"/>
              <a:gd name="connsiteX3" fmla="*/ 1955002 w 1955002"/>
              <a:gd name="connsiteY3" fmla="*/ 1464479 h 1467523"/>
              <a:gd name="connsiteX4" fmla="*/ 1955002 w 1955002"/>
              <a:gd name="connsiteY4" fmla="*/ 0 h 1467523"/>
              <a:gd name="connsiteX0" fmla="*/ 1955002 w 2563451"/>
              <a:gd name="connsiteY0" fmla="*/ 0 h 1467523"/>
              <a:gd name="connsiteX1" fmla="*/ 689742 w 2563451"/>
              <a:gd name="connsiteY1" fmla="*/ 0 h 1467523"/>
              <a:gd name="connsiteX2" fmla="*/ 0 w 2563451"/>
              <a:gd name="connsiteY2" fmla="*/ 1467523 h 1467523"/>
              <a:gd name="connsiteX3" fmla="*/ 2563451 w 2563451"/>
              <a:gd name="connsiteY3" fmla="*/ 1464478 h 1467523"/>
              <a:gd name="connsiteX4" fmla="*/ 1955002 w 2563451"/>
              <a:gd name="connsiteY4" fmla="*/ 0 h 1467523"/>
              <a:gd name="connsiteX0" fmla="*/ 2563451 w 2563451"/>
              <a:gd name="connsiteY0" fmla="*/ 20543 h 1467523"/>
              <a:gd name="connsiteX1" fmla="*/ 689742 w 2563451"/>
              <a:gd name="connsiteY1" fmla="*/ 0 h 1467523"/>
              <a:gd name="connsiteX2" fmla="*/ 0 w 2563451"/>
              <a:gd name="connsiteY2" fmla="*/ 1467523 h 1467523"/>
              <a:gd name="connsiteX3" fmla="*/ 2563451 w 2563451"/>
              <a:gd name="connsiteY3" fmla="*/ 1464478 h 1467523"/>
              <a:gd name="connsiteX4" fmla="*/ 2563451 w 2563451"/>
              <a:gd name="connsiteY4" fmla="*/ 20543 h 1467523"/>
              <a:gd name="connsiteX0" fmla="*/ 2563451 w 2563451"/>
              <a:gd name="connsiteY0" fmla="*/ 0 h 1477794"/>
              <a:gd name="connsiteX1" fmla="*/ 689742 w 2563451"/>
              <a:gd name="connsiteY1" fmla="*/ 10271 h 1477794"/>
              <a:gd name="connsiteX2" fmla="*/ 0 w 2563451"/>
              <a:gd name="connsiteY2" fmla="*/ 1477794 h 1477794"/>
              <a:gd name="connsiteX3" fmla="*/ 2563451 w 2563451"/>
              <a:gd name="connsiteY3" fmla="*/ 1474749 h 1477794"/>
              <a:gd name="connsiteX4" fmla="*/ 2563451 w 2563451"/>
              <a:gd name="connsiteY4" fmla="*/ 0 h 1477794"/>
              <a:gd name="connsiteX0" fmla="*/ 2563451 w 2563451"/>
              <a:gd name="connsiteY0" fmla="*/ 10711 h 1488505"/>
              <a:gd name="connsiteX1" fmla="*/ 420381 w 2563451"/>
              <a:gd name="connsiteY1" fmla="*/ 0 h 1488505"/>
              <a:gd name="connsiteX2" fmla="*/ 0 w 2563451"/>
              <a:gd name="connsiteY2" fmla="*/ 1488505 h 1488505"/>
              <a:gd name="connsiteX3" fmla="*/ 2563451 w 2563451"/>
              <a:gd name="connsiteY3" fmla="*/ 1485460 h 1488505"/>
              <a:gd name="connsiteX4" fmla="*/ 2563451 w 2563451"/>
              <a:gd name="connsiteY4" fmla="*/ 10711 h 1488505"/>
              <a:gd name="connsiteX0" fmla="*/ 2563451 w 2563451"/>
              <a:gd name="connsiteY0" fmla="*/ 219 h 1478013"/>
              <a:gd name="connsiteX1" fmla="*/ 403279 w 2563451"/>
              <a:gd name="connsiteY1" fmla="*/ 0 h 1478013"/>
              <a:gd name="connsiteX2" fmla="*/ 0 w 2563451"/>
              <a:gd name="connsiteY2" fmla="*/ 1478013 h 1478013"/>
              <a:gd name="connsiteX3" fmla="*/ 2563451 w 2563451"/>
              <a:gd name="connsiteY3" fmla="*/ 1474968 h 1478013"/>
              <a:gd name="connsiteX4" fmla="*/ 2563451 w 2563451"/>
              <a:gd name="connsiteY4" fmla="*/ 219 h 1478013"/>
              <a:gd name="connsiteX0" fmla="*/ 2563451 w 2563451"/>
              <a:gd name="connsiteY0" fmla="*/ 0 h 1477794"/>
              <a:gd name="connsiteX1" fmla="*/ 411830 w 2563451"/>
              <a:gd name="connsiteY1" fmla="*/ 10273 h 1477794"/>
              <a:gd name="connsiteX2" fmla="*/ 0 w 2563451"/>
              <a:gd name="connsiteY2" fmla="*/ 1477794 h 1477794"/>
              <a:gd name="connsiteX3" fmla="*/ 2563451 w 2563451"/>
              <a:gd name="connsiteY3" fmla="*/ 1474749 h 1477794"/>
              <a:gd name="connsiteX4" fmla="*/ 2563451 w 2563451"/>
              <a:gd name="connsiteY4" fmla="*/ 0 h 1477794"/>
              <a:gd name="connsiteX0" fmla="*/ 2151621 w 2151621"/>
              <a:gd name="connsiteY0" fmla="*/ 0 h 1477794"/>
              <a:gd name="connsiteX1" fmla="*/ 0 w 2151621"/>
              <a:gd name="connsiteY1" fmla="*/ 10273 h 1477794"/>
              <a:gd name="connsiteX2" fmla="*/ 793 w 2151621"/>
              <a:gd name="connsiteY2" fmla="*/ 1477794 h 1477794"/>
              <a:gd name="connsiteX3" fmla="*/ 2151621 w 2151621"/>
              <a:gd name="connsiteY3" fmla="*/ 1474749 h 1477794"/>
              <a:gd name="connsiteX4" fmla="*/ 2151621 w 2151621"/>
              <a:gd name="connsiteY4" fmla="*/ 0 h 1477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1621" h="1477794">
                <a:moveTo>
                  <a:pt x="2151621" y="0"/>
                </a:moveTo>
                <a:lnTo>
                  <a:pt x="0" y="10273"/>
                </a:lnTo>
                <a:cubicBezTo>
                  <a:pt x="264" y="499447"/>
                  <a:pt x="529" y="988620"/>
                  <a:pt x="793" y="1477794"/>
                </a:cubicBezTo>
                <a:lnTo>
                  <a:pt x="2151621" y="1474749"/>
                </a:lnTo>
                <a:lnTo>
                  <a:pt x="2151621" y="0"/>
                </a:lnTo>
                <a:close/>
              </a:path>
            </a:pathLst>
          </a:custGeom>
          <a:gradFill flip="none" rotWithShape="1">
            <a:gsLst>
              <a:gs pos="100000">
                <a:schemeClr val="bg1"/>
              </a:gs>
              <a:gs pos="0">
                <a:srgbClr val="FFFFFF">
                  <a:alpha val="0"/>
                </a:srgb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4568" tIns="47284" rIns="94568" bIns="47284"/>
          <a:lstStyle/>
          <a:p>
            <a:r>
              <a:rPr lang="es-ES" sz="1632"/>
              <a:t>   </a:t>
            </a:r>
          </a:p>
        </p:txBody>
      </p:sp>
      <p:sp>
        <p:nvSpPr>
          <p:cNvPr id="6" name="Rectángulo 4"/>
          <p:cNvSpPr/>
          <p:nvPr/>
        </p:nvSpPr>
        <p:spPr>
          <a:xfrm>
            <a:off x="0" y="4383738"/>
            <a:ext cx="11695611" cy="1156745"/>
          </a:xfrm>
          <a:custGeom>
            <a:avLst/>
            <a:gdLst>
              <a:gd name="connsiteX0" fmla="*/ 0 w 6593076"/>
              <a:gd name="connsiteY0" fmla="*/ 0 h 1452618"/>
              <a:gd name="connsiteX1" fmla="*/ 6593076 w 6593076"/>
              <a:gd name="connsiteY1" fmla="*/ 0 h 1452618"/>
              <a:gd name="connsiteX2" fmla="*/ 6593076 w 6593076"/>
              <a:gd name="connsiteY2" fmla="*/ 1452618 h 1452618"/>
              <a:gd name="connsiteX3" fmla="*/ 0 w 6593076"/>
              <a:gd name="connsiteY3" fmla="*/ 1452618 h 1452618"/>
              <a:gd name="connsiteX4" fmla="*/ 0 w 6593076"/>
              <a:gd name="connsiteY4" fmla="*/ 0 h 1452618"/>
              <a:gd name="connsiteX0" fmla="*/ 0 w 6593076"/>
              <a:gd name="connsiteY0" fmla="*/ 0 h 1452618"/>
              <a:gd name="connsiteX1" fmla="*/ 6593076 w 6593076"/>
              <a:gd name="connsiteY1" fmla="*/ 0 h 1452618"/>
              <a:gd name="connsiteX2" fmla="*/ 5596431 w 6593076"/>
              <a:gd name="connsiteY2" fmla="*/ 1443799 h 1452618"/>
              <a:gd name="connsiteX3" fmla="*/ 0 w 6593076"/>
              <a:gd name="connsiteY3" fmla="*/ 1452618 h 1452618"/>
              <a:gd name="connsiteX4" fmla="*/ 0 w 6593076"/>
              <a:gd name="connsiteY4" fmla="*/ 0 h 1452618"/>
              <a:gd name="connsiteX0" fmla="*/ 0 w 6593076"/>
              <a:gd name="connsiteY0" fmla="*/ 0 h 1467523"/>
              <a:gd name="connsiteX1" fmla="*/ 6593076 w 6593076"/>
              <a:gd name="connsiteY1" fmla="*/ 0 h 1467523"/>
              <a:gd name="connsiteX2" fmla="*/ 5903334 w 6593076"/>
              <a:gd name="connsiteY2" fmla="*/ 1467523 h 1467523"/>
              <a:gd name="connsiteX3" fmla="*/ 0 w 6593076"/>
              <a:gd name="connsiteY3" fmla="*/ 1452618 h 1467523"/>
              <a:gd name="connsiteX4" fmla="*/ 0 w 6593076"/>
              <a:gd name="connsiteY4" fmla="*/ 0 h 1467523"/>
              <a:gd name="connsiteX0" fmla="*/ 0 w 6593076"/>
              <a:gd name="connsiteY0" fmla="*/ 0 h 1468107"/>
              <a:gd name="connsiteX1" fmla="*/ 6593076 w 6593076"/>
              <a:gd name="connsiteY1" fmla="*/ 0 h 1468107"/>
              <a:gd name="connsiteX2" fmla="*/ 5903334 w 6593076"/>
              <a:gd name="connsiteY2" fmla="*/ 1467523 h 1468107"/>
              <a:gd name="connsiteX3" fmla="*/ 1202907 w 6593076"/>
              <a:gd name="connsiteY3" fmla="*/ 1468107 h 1468107"/>
              <a:gd name="connsiteX4" fmla="*/ 0 w 6593076"/>
              <a:gd name="connsiteY4" fmla="*/ 0 h 1468107"/>
              <a:gd name="connsiteX0" fmla="*/ 0 w 5399213"/>
              <a:gd name="connsiteY0" fmla="*/ 0 h 1468107"/>
              <a:gd name="connsiteX1" fmla="*/ 5399213 w 5399213"/>
              <a:gd name="connsiteY1" fmla="*/ 0 h 1468107"/>
              <a:gd name="connsiteX2" fmla="*/ 4709471 w 5399213"/>
              <a:gd name="connsiteY2" fmla="*/ 1467523 h 1468107"/>
              <a:gd name="connsiteX3" fmla="*/ 9044 w 5399213"/>
              <a:gd name="connsiteY3" fmla="*/ 1468107 h 1468107"/>
              <a:gd name="connsiteX4" fmla="*/ 0 w 5399213"/>
              <a:gd name="connsiteY4" fmla="*/ 0 h 1468107"/>
              <a:gd name="connsiteX0" fmla="*/ 503034 w 5390183"/>
              <a:gd name="connsiteY0" fmla="*/ 0 h 1468107"/>
              <a:gd name="connsiteX1" fmla="*/ 5390183 w 5390183"/>
              <a:gd name="connsiteY1" fmla="*/ 0 h 1468107"/>
              <a:gd name="connsiteX2" fmla="*/ 4700441 w 5390183"/>
              <a:gd name="connsiteY2" fmla="*/ 1467523 h 1468107"/>
              <a:gd name="connsiteX3" fmla="*/ 14 w 5390183"/>
              <a:gd name="connsiteY3" fmla="*/ 1468107 h 1468107"/>
              <a:gd name="connsiteX4" fmla="*/ 503034 w 5390183"/>
              <a:gd name="connsiteY4" fmla="*/ 0 h 1468107"/>
              <a:gd name="connsiteX0" fmla="*/ 424 w 4887573"/>
              <a:gd name="connsiteY0" fmla="*/ 0 h 1468107"/>
              <a:gd name="connsiteX1" fmla="*/ 4887573 w 4887573"/>
              <a:gd name="connsiteY1" fmla="*/ 0 h 1468107"/>
              <a:gd name="connsiteX2" fmla="*/ 4197831 w 4887573"/>
              <a:gd name="connsiteY2" fmla="*/ 1467523 h 1468107"/>
              <a:gd name="connsiteX3" fmla="*/ 934 w 4887573"/>
              <a:gd name="connsiteY3" fmla="*/ 1468107 h 1468107"/>
              <a:gd name="connsiteX4" fmla="*/ 424 w 4887573"/>
              <a:gd name="connsiteY4" fmla="*/ 0 h 146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87573" h="1468107">
                <a:moveTo>
                  <a:pt x="424" y="0"/>
                </a:moveTo>
                <a:lnTo>
                  <a:pt x="4887573" y="0"/>
                </a:lnTo>
                <a:lnTo>
                  <a:pt x="4197831" y="1467523"/>
                </a:lnTo>
                <a:lnTo>
                  <a:pt x="934" y="1468107"/>
                </a:lnTo>
                <a:cubicBezTo>
                  <a:pt x="-2081" y="978738"/>
                  <a:pt x="3439" y="489369"/>
                  <a:pt x="424" y="0"/>
                </a:cubicBezTo>
                <a:close/>
              </a:path>
            </a:pathLst>
          </a:custGeom>
          <a:gradFill flip="none" rotWithShape="1">
            <a:gsLst>
              <a:gs pos="0">
                <a:srgbClr val="9F0F1E"/>
              </a:gs>
              <a:gs pos="60000">
                <a:srgbClr val="C10C20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4568" tIns="47284" rIns="94568" bIns="47284"/>
          <a:lstStyle/>
          <a:p>
            <a:r>
              <a:rPr lang="es-ES" sz="1632"/>
              <a:t> </a:t>
            </a: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253748" y="4388420"/>
            <a:ext cx="8332386" cy="1152063"/>
          </a:xfrm>
          <a:prstGeom prst="rect">
            <a:avLst/>
          </a:prstGeom>
        </p:spPr>
        <p:txBody>
          <a:bodyPr vert="horz" lIns="94568" tIns="47284" rIns="94568" bIns="47284" rtlCol="0" anchor="ctr">
            <a:normAutofit/>
          </a:bodyPr>
          <a:lstStyle>
            <a:lvl1pPr algn="ctr" defTabSz="521437" rtl="0" eaLnBrk="1" latinLnBrk="0" hangingPunct="1"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sz="2902" b="1" dirty="0">
                <a:solidFill>
                  <a:schemeClr val="bg1"/>
                </a:solidFill>
                <a:latin typeface="Arial"/>
                <a:cs typeface="Arial"/>
              </a:rPr>
              <a:t>Estudio Rendimientos Motor Quito</a:t>
            </a:r>
            <a:endParaRPr lang="es-ES_tradnl" sz="2539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9" name="Imagen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11261" y="236493"/>
            <a:ext cx="2059235" cy="693524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36937A61-4B16-4E36-8772-6800772276E5}"/>
              </a:ext>
            </a:extLst>
          </p:cNvPr>
          <p:cNvSpPr txBox="1"/>
          <p:nvPr/>
        </p:nvSpPr>
        <p:spPr>
          <a:xfrm>
            <a:off x="1251121" y="5782895"/>
            <a:ext cx="3775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2">
                    <a:lumMod val="75000"/>
                  </a:schemeClr>
                </a:solidFill>
              </a:rPr>
              <a:t>José Honrubia Blanco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86F7231-6168-4A20-B9CA-A0F01E0641E0}"/>
              </a:ext>
            </a:extLst>
          </p:cNvPr>
          <p:cNvSpPr txBox="1"/>
          <p:nvPr/>
        </p:nvSpPr>
        <p:spPr>
          <a:xfrm>
            <a:off x="10763571" y="6316408"/>
            <a:ext cx="1303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2">
                    <a:lumMod val="75000"/>
                  </a:schemeClr>
                </a:solidFill>
              </a:rPr>
              <a:t>07/12/2022</a:t>
            </a:r>
          </a:p>
        </p:txBody>
      </p:sp>
    </p:spTree>
    <p:extLst>
      <p:ext uri="{BB962C8B-B14F-4D97-AF65-F5344CB8AC3E}">
        <p14:creationId xmlns:p14="http://schemas.microsoft.com/office/powerpoint/2010/main" val="479011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73D47B-D5EC-45D7-BD9F-CF9F02DDF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Datos Calculados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681905F7-1FAC-04CC-165A-8AEBB6E39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7149" y="1672046"/>
            <a:ext cx="4577701" cy="4345577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290209CE-B768-4DE1-A1EA-6AD51B18FA32}"/>
              </a:ext>
            </a:extLst>
          </p:cNvPr>
          <p:cNvSpPr txBox="1"/>
          <p:nvPr/>
        </p:nvSpPr>
        <p:spPr>
          <a:xfrm>
            <a:off x="539931" y="2168434"/>
            <a:ext cx="30915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Datos proporcionados por el fabricante:</a:t>
            </a:r>
          </a:p>
          <a:p>
            <a:r>
              <a:rPr lang="es-ES" dirty="0"/>
              <a:t>P1: potencia generada</a:t>
            </a:r>
          </a:p>
          <a:p>
            <a:r>
              <a:rPr lang="es-ES" dirty="0"/>
              <a:t>P2: potencia mecánica</a:t>
            </a:r>
          </a:p>
          <a:p>
            <a:r>
              <a:rPr lang="es-ES" dirty="0"/>
              <a:t>S: porcentaje deslizamiento</a:t>
            </a:r>
          </a:p>
          <a:p>
            <a:r>
              <a:rPr lang="es-ES" dirty="0" err="1"/>
              <a:t>Mcalculado</a:t>
            </a:r>
            <a:r>
              <a:rPr lang="es-ES" dirty="0"/>
              <a:t>: par calculado</a:t>
            </a:r>
          </a:p>
          <a:p>
            <a:r>
              <a:rPr lang="es-ES" dirty="0" err="1"/>
              <a:t>Mmedido</a:t>
            </a:r>
            <a:r>
              <a:rPr lang="es-ES" dirty="0"/>
              <a:t>: par medido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48670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73D47B-D5EC-45D7-BD9F-CF9F02DDF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Datos obtenidos en ensayo + calculados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4F99D58-D92A-83CD-90D4-1314333D4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640" y="3226932"/>
            <a:ext cx="2243451" cy="100502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2DDA714-40A7-73C6-3C57-E5608152DD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8452" y="1514238"/>
            <a:ext cx="4632468" cy="4839011"/>
          </a:xfrm>
          <a:prstGeom prst="rect">
            <a:avLst/>
          </a:prstGeom>
        </p:spPr>
      </p:pic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3B7AEAC0-F6D7-AE79-958B-FC8ABF709D7D}"/>
              </a:ext>
            </a:extLst>
          </p:cNvPr>
          <p:cNvCxnSpPr/>
          <p:nvPr/>
        </p:nvCxnSpPr>
        <p:spPr>
          <a:xfrm>
            <a:off x="3344091" y="3605349"/>
            <a:ext cx="14543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>
            <a:extLst>
              <a:ext uri="{FF2B5EF4-FFF2-40B4-BE49-F238E27FC236}">
                <a16:creationId xmlns:a16="http://schemas.microsoft.com/office/drawing/2014/main" id="{61192967-B597-862F-2DC7-0356DD5B7FBA}"/>
              </a:ext>
            </a:extLst>
          </p:cNvPr>
          <p:cNvSpPr txBox="1"/>
          <p:nvPr/>
        </p:nvSpPr>
        <p:spPr>
          <a:xfrm>
            <a:off x="935177" y="1907180"/>
            <a:ext cx="35008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Para calcular la potencia mecánica medida es necesario conocer la velocidad angular. Hecho esto, se obtiene el rendimiento medido.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F0262697-52A6-8F1E-C850-759D5841A2A0}"/>
              </a:ext>
            </a:extLst>
          </p:cNvPr>
          <p:cNvSpPr/>
          <p:nvPr/>
        </p:nvSpPr>
        <p:spPr>
          <a:xfrm>
            <a:off x="8969829" y="1611086"/>
            <a:ext cx="470263" cy="474216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33F94383-78C4-2CA2-D29F-A44F7190ADC6}"/>
              </a:ext>
            </a:extLst>
          </p:cNvPr>
          <p:cNvSpPr/>
          <p:nvPr/>
        </p:nvSpPr>
        <p:spPr>
          <a:xfrm>
            <a:off x="6482784" y="1562661"/>
            <a:ext cx="802684" cy="4742163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5577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89EB42-0EA1-2F15-110D-CAB07A618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Error cálculo vs obtenidos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9432D9A-D0F4-F95F-45A1-E5CDC4828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703" y="3333784"/>
            <a:ext cx="6194177" cy="779492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2A20CD62-DB3B-CF5B-DBBF-465286D548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0024" y="1281390"/>
            <a:ext cx="1902684" cy="518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525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89EB42-0EA1-2F15-110D-CAB07A618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Resultado para 75 Hz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B045970-7C7A-ADA6-5215-C433AF027C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606" y="1789609"/>
            <a:ext cx="4371709" cy="327878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4AB4D738-A382-96DB-7909-39CD390663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629" y="1788791"/>
            <a:ext cx="4372799" cy="327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067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89EB42-0EA1-2F15-110D-CAB07A618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Resultado resto de velocidades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8F323E9-243F-A672-A58B-1F4011FDC2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6617" y="4055284"/>
            <a:ext cx="2400000" cy="18000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FB01FA1-3389-6BFE-E3C2-1A8927D2B3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617" y="4055284"/>
            <a:ext cx="2400000" cy="180000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1758BEB0-3781-646E-154C-A7CACF2B25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7008" y="4055391"/>
            <a:ext cx="2400000" cy="180000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66FC3972-B9B0-DB84-7130-F65A4631E3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008" y="4055284"/>
            <a:ext cx="2400000" cy="1800000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E8B0AF7C-487F-B160-BDF1-CF6B6B93F3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7008" y="1768337"/>
            <a:ext cx="2400000" cy="1800000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02BA6634-AB0C-E409-DC48-2F76D014C4F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008" y="1768337"/>
            <a:ext cx="2400000" cy="1800000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4B339C3E-D34A-F8F0-D0C1-B19E4635C78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617" y="1768337"/>
            <a:ext cx="2400000" cy="1800000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B1BA3BC2-5B09-E09A-39DB-79414F08FA5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6617" y="1768337"/>
            <a:ext cx="24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934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89EB42-0EA1-2F15-110D-CAB07A618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Regresión lineal del error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738A153-73ED-9C21-70C6-9B086A4997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651" y="1395821"/>
            <a:ext cx="8734697" cy="4435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45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89EB42-0EA1-2F15-110D-CAB07A618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Conclusiones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D83C405-DE60-8A0B-9BA6-55A59430418D}"/>
              </a:ext>
            </a:extLst>
          </p:cNvPr>
          <p:cNvSpPr txBox="1"/>
          <p:nvPr/>
        </p:nvSpPr>
        <p:spPr>
          <a:xfrm>
            <a:off x="1036320" y="2967335"/>
            <a:ext cx="101193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ES" dirty="0"/>
              <a:t>Los valores de rendimiento obtenidos frente a los calculados tienen error.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Este error se reduce con la potencia.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El error de las pérdidas calculadas es en torno a un 20% superior en el rango de potencia alto y por encima en un rango de potencia bajo.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Como Lote 2 trabaja en torno al 55 % de la potencia nominal del motor, se pueden esperar errores de medida de pérdidas en torno al 25%. </a:t>
            </a:r>
          </a:p>
        </p:txBody>
      </p:sp>
    </p:spTree>
    <p:extLst>
      <p:ext uri="{BB962C8B-B14F-4D97-AF65-F5344CB8AC3E}">
        <p14:creationId xmlns:p14="http://schemas.microsoft.com/office/powerpoint/2010/main" val="3155683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7"/>
          <p:cNvSpPr txBox="1">
            <a:spLocks/>
          </p:cNvSpPr>
          <p:nvPr/>
        </p:nvSpPr>
        <p:spPr>
          <a:xfrm>
            <a:off x="4805339" y="5960400"/>
            <a:ext cx="3069281" cy="365125"/>
          </a:xfrm>
          <a:prstGeom prst="rect">
            <a:avLst/>
          </a:prstGeom>
        </p:spPr>
        <p:txBody>
          <a:bodyPr vert="horz" lIns="94568" tIns="47284" rIns="94568" bIns="47284" rtlCol="0" anchor="ctr"/>
          <a:lstStyle>
            <a:defPPr>
              <a:defRPr lang="es-ES"/>
            </a:defPPr>
            <a:lvl1pPr marL="0" algn="l" defTabSz="521437" rtl="0" eaLnBrk="1" latinLnBrk="0" hangingPunct="1">
              <a:defRPr sz="1400" kern="1200">
                <a:solidFill>
                  <a:srgbClr val="9F0F1E"/>
                </a:solidFill>
                <a:latin typeface="+mn-lt"/>
                <a:ea typeface="+mn-ea"/>
                <a:cs typeface="+mn-cs"/>
              </a:defRPr>
            </a:lvl1pPr>
            <a:lvl2pPr marL="521437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2873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310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5746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183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8620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056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1493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1632" b="1">
                <a:solidFill>
                  <a:srgbClr val="C10C20"/>
                </a:solidFill>
                <a:latin typeface="Arial"/>
                <a:cs typeface="Arial"/>
              </a:rPr>
              <a:t>www.caf.net</a:t>
            </a:r>
            <a:endParaRPr lang="es-ES" sz="1632" b="1" dirty="0">
              <a:solidFill>
                <a:srgbClr val="C10C20"/>
              </a:solidFill>
              <a:latin typeface="Arial"/>
              <a:cs typeface="Arial"/>
            </a:endParaRPr>
          </a:p>
        </p:txBody>
      </p:sp>
      <p:pic>
        <p:nvPicPr>
          <p:cNvPr id="3" name="Imagen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86329" y="2507989"/>
            <a:ext cx="7707284" cy="1204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2713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1745</TotalTime>
  <Words>168</Words>
  <Application>Microsoft Office PowerPoint</Application>
  <PresentationFormat>Panorámica</PresentationFormat>
  <Paragraphs>25</Paragraphs>
  <Slides>9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de Office</vt:lpstr>
      <vt:lpstr>Presentación de PowerPoint</vt:lpstr>
      <vt:lpstr>Datos Calculados</vt:lpstr>
      <vt:lpstr>Datos obtenidos en ensayo + calculados</vt:lpstr>
      <vt:lpstr>Error cálculo vs obtenidos</vt:lpstr>
      <vt:lpstr>Resultado para 75 Hz</vt:lpstr>
      <vt:lpstr>Resultado resto de velocidades</vt:lpstr>
      <vt:lpstr>Regresión lineal del error</vt:lpstr>
      <vt:lpstr>Conclusiones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FRANCISCO JOSE RATIA VARGAS</dc:creator>
  <cp:lastModifiedBy>JOSE HONRUBIA BLANCO</cp:lastModifiedBy>
  <cp:revision>22</cp:revision>
  <dcterms:created xsi:type="dcterms:W3CDTF">2021-09-01T10:32:20Z</dcterms:created>
  <dcterms:modified xsi:type="dcterms:W3CDTF">2022-12-07T13:22:37Z</dcterms:modified>
</cp:coreProperties>
</file>