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A9978D-69B6-4A5C-8F10-342492568D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C785B64-F746-42D9-98C2-1DBE9BD479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03FC2B6-367E-4EB8-A6E7-40F4D8750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B9329-7B11-42C5-BCA1-FA2654593FBE}" type="datetimeFigureOut">
              <a:rPr lang="de-DE" smtClean="0"/>
              <a:t>15.07.2020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B4A0890-DE1F-4C25-A16C-81202A54F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A6C5D47-68AE-43B3-AF56-CD1BE1D6E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49A18-E518-493F-B61D-14238E6CB4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6130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3D513B-0642-4BF7-A148-571CBBDB6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4494CC0-D9BA-463D-8149-5925D92100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DF4A10C-31D0-4077-80DF-838585BAE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B9329-7B11-42C5-BCA1-FA2654593FBE}" type="datetimeFigureOut">
              <a:rPr lang="de-DE" smtClean="0"/>
              <a:t>15.07.2020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E4926B7-0611-4000-A5EE-81E1A1219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673A089-0272-48BA-9355-54FEBB815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49A18-E518-493F-B61D-14238E6CB4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3354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F235727-CBC1-4024-945F-09A623E68E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FFF2102-6221-43C3-B182-F84B48D388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8E18D5C-68DC-431D-A6AE-9F84D0E64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B9329-7B11-42C5-BCA1-FA2654593FBE}" type="datetimeFigureOut">
              <a:rPr lang="de-DE" smtClean="0"/>
              <a:t>15.07.2020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AE526AB-8EB0-4AEB-BB77-98AE53590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D0DA70C-3AA9-4AB2-A18E-C365C7E6E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49A18-E518-493F-B61D-14238E6CB4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4169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AC61E1-12B4-4C11-A4DA-0342CFDD8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07546F7-8F9A-4951-AC9D-9C1E4221B2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5B91F06-0B72-4D1B-A2EB-BDF194780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B9329-7B11-42C5-BCA1-FA2654593FBE}" type="datetimeFigureOut">
              <a:rPr lang="de-DE" smtClean="0"/>
              <a:t>15.07.2020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9D33728-2FE2-4798-82A6-087DF5BB7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9C4444E-AAFA-401A-AF5F-196674B8E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49A18-E518-493F-B61D-14238E6CB4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4282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2E64B9-7A8D-46C6-9662-7C78A3A02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BBA5F01-855A-4C08-92EA-C6ACD1D48C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C2A8DE0-1B94-49D7-8C3A-028E793B1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B9329-7B11-42C5-BCA1-FA2654593FBE}" type="datetimeFigureOut">
              <a:rPr lang="de-DE" smtClean="0"/>
              <a:t>15.07.2020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051FC87-7A8D-41AD-82CA-44589EECD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0ABDAFB-246C-46AD-95CB-F66BA2E20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49A18-E518-493F-B61D-14238E6CB4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8818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C9826A-2DDB-415A-B825-5D765F865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26AE64B-165A-46F1-94F9-9F407B992C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E16D581-8EB5-47D0-9C2A-91BEA89386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D1DBAAD-DFD0-4EBE-9149-52E3D3F3D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B9329-7B11-42C5-BCA1-FA2654593FBE}" type="datetimeFigureOut">
              <a:rPr lang="de-DE" smtClean="0"/>
              <a:t>15.07.2020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DF9D524-94E4-4E45-A8E3-445C8C005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0F371EB-6873-414D-B167-E04AEE701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49A18-E518-493F-B61D-14238E6CB4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0583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EF42A3-AC23-44F9-8B49-EBDB9403F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555DF3D-87B7-443C-96BF-CE82D02BF4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E0CA924-A411-446B-AA91-93965D7E21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90F08CF-92B4-4CA9-B5F9-ACE55AD379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A737962-7007-46FE-AB47-8A70616BAE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FEB1D81-404C-4675-8CBA-B82C8313B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B9329-7B11-42C5-BCA1-FA2654593FBE}" type="datetimeFigureOut">
              <a:rPr lang="de-DE" smtClean="0"/>
              <a:t>15.07.2020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E801DC1-1CFE-460D-98BF-4FB960D54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DBD1B32-751D-44C4-8078-1B7392C4E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49A18-E518-493F-B61D-14238E6CB4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2860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A90B80-83FE-49BC-88A8-DF024699A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8919210-355C-431D-A6BD-0EA40A24F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B9329-7B11-42C5-BCA1-FA2654593FBE}" type="datetimeFigureOut">
              <a:rPr lang="de-DE" smtClean="0"/>
              <a:t>15.07.2020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07F1A7B-7883-4ECB-92BC-E4C6CFA86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91B4F82-518E-4381-B4E2-9C86BD9FD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49A18-E518-493F-B61D-14238E6CB4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1638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EEF4AC9-E36D-4CDC-AE1E-2B8C67318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B9329-7B11-42C5-BCA1-FA2654593FBE}" type="datetimeFigureOut">
              <a:rPr lang="de-DE" smtClean="0"/>
              <a:t>15.07.2020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FF6F8F8-3DAA-47E1-8577-DB777F17F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06EFEE2-3FCF-4FAF-9124-4C4EE15F2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49A18-E518-493F-B61D-14238E6CB4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5893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120D25-A032-4255-B0A8-FC98D9C6E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D4381E3-1740-4788-95E1-73EADDF9DD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10A3362-8A9C-4161-9460-73D218A803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659AF5C-BC56-4CA7-8698-402B147CB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B9329-7B11-42C5-BCA1-FA2654593FBE}" type="datetimeFigureOut">
              <a:rPr lang="de-DE" smtClean="0"/>
              <a:t>15.07.2020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FEB2F52-709D-493E-8108-CAF1AE51C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D431AC4-0593-4A5A-A73A-2907B256D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49A18-E518-493F-B61D-14238E6CB4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5075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BDD8B2-DEA2-4736-B6FD-1E4CCF1AB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9DC82E4-B8F8-48A0-B000-AE9C52B31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047E8C8-D39D-4732-A25C-8EB47D349C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4E11759-79D6-4CBA-88F4-71B0D77C6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B9329-7B11-42C5-BCA1-FA2654593FBE}" type="datetimeFigureOut">
              <a:rPr lang="de-DE" smtClean="0"/>
              <a:t>15.07.2020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B072C58-3C27-4260-B6F7-05A940FEF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8C500AF-33CF-457C-9611-71388C8F2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49A18-E518-493F-B61D-14238E6CB4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2969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3EBB90E-37AA-45E3-8FCB-B92B8DB47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03FDBA3-AB48-411E-BE07-3C4FEB21B0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3072B51-0865-4C3B-95CB-E7833B18B5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FB9329-7B11-42C5-BCA1-FA2654593FBE}" type="datetimeFigureOut">
              <a:rPr lang="de-DE" smtClean="0"/>
              <a:t>15.07.2020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E868D1A-3EDF-44F7-93DD-2DBB4FC51B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CDDA563-63EC-469C-829A-8562CCE960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349A18-E518-493F-B61D-14238E6CB4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3246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CFE602-A9E3-4607-8F8D-9CD6C1E506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1E719FD-AC17-47E0-8D73-C5F9A629BE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5761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DBE48AFA-4AF4-419B-B0F6-0DA95DC2807B}"/>
              </a:ext>
            </a:extLst>
          </p:cNvPr>
          <p:cNvSpPr/>
          <p:nvPr/>
        </p:nvSpPr>
        <p:spPr>
          <a:xfrm>
            <a:off x="3327991" y="308344"/>
            <a:ext cx="4784651" cy="62519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3FE9CF7B-186C-4F13-9A29-CE8271F0E323}"/>
              </a:ext>
            </a:extLst>
          </p:cNvPr>
          <p:cNvSpPr/>
          <p:nvPr/>
        </p:nvSpPr>
        <p:spPr>
          <a:xfrm>
            <a:off x="3552159" y="490870"/>
            <a:ext cx="4379729" cy="575044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b="1" dirty="0" err="1">
                <a:solidFill>
                  <a:schemeClr val="tx1"/>
                </a:solidFill>
              </a:rPr>
              <a:t>Current</a:t>
            </a:r>
            <a:r>
              <a:rPr lang="de-DE" sz="2000" b="1" dirty="0">
                <a:solidFill>
                  <a:schemeClr val="tx1"/>
                </a:solidFill>
              </a:rPr>
              <a:t> </a:t>
            </a:r>
            <a:r>
              <a:rPr lang="de-DE" sz="2000" b="1" dirty="0" err="1">
                <a:solidFill>
                  <a:schemeClr val="tx1"/>
                </a:solidFill>
              </a:rPr>
              <a:t>Context</a:t>
            </a:r>
            <a:endParaRPr lang="de-DE" sz="2000" b="1" dirty="0">
              <a:solidFill>
                <a:schemeClr val="tx1"/>
              </a:solidFill>
            </a:endParaRPr>
          </a:p>
          <a:p>
            <a:pPr algn="ctr"/>
            <a:r>
              <a:rPr lang="de-DE" sz="2000" b="1" dirty="0" err="1">
                <a:solidFill>
                  <a:schemeClr val="tx1"/>
                </a:solidFill>
              </a:rPr>
              <a:t>Function</a:t>
            </a:r>
            <a:r>
              <a:rPr lang="de-DE" sz="2000" b="1" dirty="0">
                <a:solidFill>
                  <a:schemeClr val="tx1"/>
                </a:solidFill>
              </a:rPr>
              <a:t> 1 mit </a:t>
            </a:r>
            <a:r>
              <a:rPr lang="de-DE" sz="2000" b="1" dirty="0" err="1">
                <a:solidFill>
                  <a:schemeClr val="tx1"/>
                </a:solidFill>
              </a:rPr>
              <a:t>Dekorator</a:t>
            </a:r>
            <a:endParaRPr lang="de-DE" sz="2000" b="1" dirty="0">
              <a:solidFill>
                <a:schemeClr val="tx1"/>
              </a:solidFill>
            </a:endParaRPr>
          </a:p>
          <a:p>
            <a:pPr algn="ctr"/>
            <a:endParaRPr lang="de-DE" sz="2000" b="1" dirty="0">
              <a:solidFill>
                <a:schemeClr val="tx1"/>
              </a:solidFill>
            </a:endParaRPr>
          </a:p>
          <a:p>
            <a:pPr algn="ctr"/>
            <a:endParaRPr lang="de-DE" sz="2000" b="1" dirty="0">
              <a:solidFill>
                <a:schemeClr val="tx1"/>
              </a:solidFill>
            </a:endParaRPr>
          </a:p>
          <a:p>
            <a:pPr algn="ctr"/>
            <a:endParaRPr lang="de-DE" sz="2000" b="1" dirty="0">
              <a:solidFill>
                <a:schemeClr val="tx1"/>
              </a:solidFill>
            </a:endParaRPr>
          </a:p>
          <a:p>
            <a:pPr algn="ctr"/>
            <a:endParaRPr lang="de-DE" sz="2000" b="1" dirty="0">
              <a:solidFill>
                <a:schemeClr val="tx1"/>
              </a:solidFill>
            </a:endParaRPr>
          </a:p>
          <a:p>
            <a:pPr algn="ctr"/>
            <a:endParaRPr lang="de-DE" sz="2000" b="1" dirty="0">
              <a:solidFill>
                <a:schemeClr val="tx1"/>
              </a:solidFill>
            </a:endParaRPr>
          </a:p>
          <a:p>
            <a:pPr algn="ctr"/>
            <a:endParaRPr lang="de-DE" sz="2000" b="1" dirty="0">
              <a:solidFill>
                <a:schemeClr val="tx1"/>
              </a:solidFill>
            </a:endParaRPr>
          </a:p>
          <a:p>
            <a:pPr algn="ctr"/>
            <a:endParaRPr lang="de-DE" sz="2000" b="1" dirty="0">
              <a:solidFill>
                <a:schemeClr val="tx1"/>
              </a:solidFill>
            </a:endParaRPr>
          </a:p>
          <a:p>
            <a:pPr algn="ctr"/>
            <a:endParaRPr lang="de-DE" sz="2000" b="1" dirty="0">
              <a:solidFill>
                <a:schemeClr val="tx1"/>
              </a:solidFill>
            </a:endParaRPr>
          </a:p>
          <a:p>
            <a:pPr algn="ctr"/>
            <a:endParaRPr lang="de-DE" sz="2000" b="1" dirty="0">
              <a:solidFill>
                <a:schemeClr val="tx1"/>
              </a:solidFill>
            </a:endParaRPr>
          </a:p>
          <a:p>
            <a:pPr algn="ctr"/>
            <a:endParaRPr lang="de-DE" sz="2000" b="1" dirty="0">
              <a:solidFill>
                <a:schemeClr val="tx1"/>
              </a:solidFill>
            </a:endParaRPr>
          </a:p>
          <a:p>
            <a:pPr algn="ctr"/>
            <a:endParaRPr lang="de-DE" sz="2000" b="1" dirty="0">
              <a:solidFill>
                <a:schemeClr val="tx1"/>
              </a:solidFill>
            </a:endParaRPr>
          </a:p>
          <a:p>
            <a:pPr algn="ctr"/>
            <a:endParaRPr lang="de-DE" sz="2000" b="1" dirty="0">
              <a:solidFill>
                <a:schemeClr val="tx1"/>
              </a:solidFill>
            </a:endParaRPr>
          </a:p>
          <a:p>
            <a:pPr algn="ctr"/>
            <a:endParaRPr lang="de-DE" sz="2000" b="1" dirty="0">
              <a:solidFill>
                <a:schemeClr val="tx1"/>
              </a:solidFill>
            </a:endParaRPr>
          </a:p>
          <a:p>
            <a:pPr algn="ctr"/>
            <a:endParaRPr lang="de-DE" sz="2000" b="1" dirty="0">
              <a:solidFill>
                <a:schemeClr val="tx1"/>
              </a:solidFill>
            </a:endParaRPr>
          </a:p>
          <a:p>
            <a:pPr algn="ctr"/>
            <a:endParaRPr lang="de-DE" sz="2000" b="1" dirty="0">
              <a:solidFill>
                <a:schemeClr val="tx1"/>
              </a:solidFill>
            </a:endParaRP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F8BE3814-EC71-47E6-83F7-8C8B29F26DAF}"/>
              </a:ext>
            </a:extLst>
          </p:cNvPr>
          <p:cNvSpPr/>
          <p:nvPr/>
        </p:nvSpPr>
        <p:spPr>
          <a:xfrm>
            <a:off x="3793504" y="1521012"/>
            <a:ext cx="3887972" cy="811618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 err="1">
                <a:solidFill>
                  <a:schemeClr val="tx1"/>
                </a:solidFill>
              </a:rPr>
              <a:t>Pre-Dekorator</a:t>
            </a:r>
            <a:r>
              <a:rPr lang="de-DE" sz="2400" b="1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7F984F22-118A-474C-8D8B-1F0D78227E47}"/>
              </a:ext>
            </a:extLst>
          </p:cNvPr>
          <p:cNvSpPr/>
          <p:nvPr/>
        </p:nvSpPr>
        <p:spPr>
          <a:xfrm>
            <a:off x="3776329" y="5183373"/>
            <a:ext cx="3887972" cy="811618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>
                <a:solidFill>
                  <a:schemeClr val="tx1"/>
                </a:solidFill>
              </a:rPr>
              <a:t>Post-</a:t>
            </a:r>
            <a:r>
              <a:rPr lang="de-DE" sz="2400" b="1" dirty="0" err="1">
                <a:solidFill>
                  <a:schemeClr val="tx1"/>
                </a:solidFill>
              </a:rPr>
              <a:t>Dekorator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29CF0B0B-48C4-41A8-B4D3-F8FA718B816B}"/>
              </a:ext>
            </a:extLst>
          </p:cNvPr>
          <p:cNvSpPr/>
          <p:nvPr/>
        </p:nvSpPr>
        <p:spPr>
          <a:xfrm>
            <a:off x="273788" y="1192618"/>
            <a:ext cx="2830033" cy="128299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>
                <a:solidFill>
                  <a:schemeClr val="tx1"/>
                </a:solidFill>
              </a:rPr>
              <a:t>Function1</a:t>
            </a:r>
          </a:p>
          <a:p>
            <a:pPr algn="ctr"/>
            <a:r>
              <a:rPr lang="de-DE" sz="2400" b="1" dirty="0">
                <a:solidFill>
                  <a:schemeClr val="tx1"/>
                </a:solidFill>
              </a:rPr>
              <a:t> (Braucht </a:t>
            </a:r>
            <a:r>
              <a:rPr lang="de-DE" sz="2400" b="1" dirty="0" err="1">
                <a:solidFill>
                  <a:schemeClr val="tx1"/>
                </a:solidFill>
              </a:rPr>
              <a:t>Dekorator</a:t>
            </a:r>
            <a:r>
              <a:rPr lang="de-DE" sz="2400" b="1" dirty="0">
                <a:solidFill>
                  <a:schemeClr val="tx1"/>
                </a:solidFill>
              </a:rPr>
              <a:t>) 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ECD56D8E-27B0-438D-A246-2442091DECD6}"/>
              </a:ext>
            </a:extLst>
          </p:cNvPr>
          <p:cNvSpPr/>
          <p:nvPr/>
        </p:nvSpPr>
        <p:spPr>
          <a:xfrm>
            <a:off x="273787" y="4088218"/>
            <a:ext cx="2830033" cy="128299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>
                <a:solidFill>
                  <a:schemeClr val="tx1"/>
                </a:solidFill>
              </a:rPr>
              <a:t>Function2</a:t>
            </a:r>
          </a:p>
          <a:p>
            <a:pPr algn="ctr"/>
            <a:r>
              <a:rPr lang="de-DE" sz="2400" b="1" dirty="0">
                <a:solidFill>
                  <a:schemeClr val="tx1"/>
                </a:solidFill>
              </a:rPr>
              <a:t> (Braucht </a:t>
            </a:r>
            <a:r>
              <a:rPr lang="de-DE" sz="2400" b="1" dirty="0" err="1">
                <a:solidFill>
                  <a:schemeClr val="tx1"/>
                </a:solidFill>
              </a:rPr>
              <a:t>Dekorator</a:t>
            </a:r>
            <a:r>
              <a:rPr lang="de-DE" sz="2400" b="1" dirty="0">
                <a:solidFill>
                  <a:schemeClr val="tx1"/>
                </a:solidFill>
              </a:rPr>
              <a:t>) </a:t>
            </a:r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3D76890B-D3ED-4F0B-B997-08C994A9B36F}"/>
              </a:ext>
            </a:extLst>
          </p:cNvPr>
          <p:cNvSpPr/>
          <p:nvPr/>
        </p:nvSpPr>
        <p:spPr>
          <a:xfrm>
            <a:off x="9245895" y="3689497"/>
            <a:ext cx="2830033" cy="128299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 err="1">
                <a:solidFill>
                  <a:schemeClr val="tx1"/>
                </a:solidFill>
              </a:rPr>
              <a:t>Result</a:t>
            </a:r>
            <a:r>
              <a:rPr lang="de-DE" sz="2400" b="1" dirty="0">
                <a:solidFill>
                  <a:schemeClr val="tx1"/>
                </a:solidFill>
              </a:rPr>
              <a:t> 1 </a:t>
            </a:r>
          </a:p>
        </p:txBody>
      </p:sp>
      <p:sp>
        <p:nvSpPr>
          <p:cNvPr id="15" name="Pfeil: nach rechts 14">
            <a:extLst>
              <a:ext uri="{FF2B5EF4-FFF2-40B4-BE49-F238E27FC236}">
                <a16:creationId xmlns:a16="http://schemas.microsoft.com/office/drawing/2014/main" id="{EE8C5A47-163A-4134-BD25-7F41F916238D}"/>
              </a:ext>
            </a:extLst>
          </p:cNvPr>
          <p:cNvSpPr/>
          <p:nvPr/>
        </p:nvSpPr>
        <p:spPr>
          <a:xfrm>
            <a:off x="7681476" y="3870251"/>
            <a:ext cx="1505054" cy="9144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50453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000"/>
    </mc:Choice>
    <mc:Fallback>
      <p:transition spd="slow" advTm="8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1.11111E-6 L 0.32813 0.29283 " pathEditMode="relative" rAng="0" ptsTypes="AA">
                                      <p:cBhvr>
                                        <p:cTn id="6" dur="4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406" y="1463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2.96296E-6 L 0.00039 0.15949 " pathEditMode="relative" rAng="0" ptsTypes="AA">
                                      <p:cBhvr>
                                        <p:cTn id="8" dur="4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7963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4.81481E-6 L 0.0026 -0.14467 " pathEditMode="relative" rAng="0" ptsTypes="AA">
                                      <p:cBhvr>
                                        <p:cTn id="10" dur="4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0" y="-7245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5" grpId="0" animBg="1"/>
      <p:bldP spid="6" grpId="0" animBg="1"/>
      <p:bldP spid="7" grpId="0" animBg="1"/>
      <p:bldP spid="10" grpId="0" animBg="1"/>
      <p:bldP spid="1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DBE48AFA-4AF4-419B-B0F6-0DA95DC2807B}"/>
              </a:ext>
            </a:extLst>
          </p:cNvPr>
          <p:cNvSpPr/>
          <p:nvPr/>
        </p:nvSpPr>
        <p:spPr>
          <a:xfrm>
            <a:off x="3327991" y="308344"/>
            <a:ext cx="4784651" cy="62519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3FE9CF7B-186C-4F13-9A29-CE8271F0E323}"/>
              </a:ext>
            </a:extLst>
          </p:cNvPr>
          <p:cNvSpPr/>
          <p:nvPr/>
        </p:nvSpPr>
        <p:spPr>
          <a:xfrm>
            <a:off x="3552159" y="490870"/>
            <a:ext cx="4379729" cy="575044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b="1" dirty="0" err="1">
                <a:solidFill>
                  <a:schemeClr val="tx1"/>
                </a:solidFill>
              </a:rPr>
              <a:t>Current</a:t>
            </a:r>
            <a:r>
              <a:rPr lang="de-DE" sz="2000" b="1" dirty="0">
                <a:solidFill>
                  <a:schemeClr val="tx1"/>
                </a:solidFill>
              </a:rPr>
              <a:t> </a:t>
            </a:r>
            <a:r>
              <a:rPr lang="de-DE" sz="2000" b="1" dirty="0" err="1">
                <a:solidFill>
                  <a:schemeClr val="tx1"/>
                </a:solidFill>
              </a:rPr>
              <a:t>Context</a:t>
            </a:r>
            <a:endParaRPr lang="de-DE" sz="2000" b="1" dirty="0">
              <a:solidFill>
                <a:schemeClr val="tx1"/>
              </a:solidFill>
            </a:endParaRPr>
          </a:p>
          <a:p>
            <a:pPr algn="ctr"/>
            <a:r>
              <a:rPr lang="de-DE" sz="2000" b="1" dirty="0" err="1">
                <a:solidFill>
                  <a:schemeClr val="tx1"/>
                </a:solidFill>
              </a:rPr>
              <a:t>Function</a:t>
            </a:r>
            <a:r>
              <a:rPr lang="de-DE" sz="2000" b="1" dirty="0">
                <a:solidFill>
                  <a:schemeClr val="tx1"/>
                </a:solidFill>
              </a:rPr>
              <a:t> 1 mit </a:t>
            </a:r>
            <a:r>
              <a:rPr lang="de-DE" sz="2000" b="1" dirty="0" err="1">
                <a:solidFill>
                  <a:schemeClr val="tx1"/>
                </a:solidFill>
              </a:rPr>
              <a:t>Dekorator</a:t>
            </a:r>
            <a:endParaRPr lang="de-DE" sz="2000" b="1" dirty="0">
              <a:solidFill>
                <a:schemeClr val="tx1"/>
              </a:solidFill>
            </a:endParaRPr>
          </a:p>
          <a:p>
            <a:pPr algn="ctr"/>
            <a:endParaRPr lang="de-DE" sz="2000" b="1" dirty="0">
              <a:solidFill>
                <a:schemeClr val="tx1"/>
              </a:solidFill>
            </a:endParaRPr>
          </a:p>
          <a:p>
            <a:pPr algn="ctr"/>
            <a:endParaRPr lang="de-DE" sz="2000" b="1" dirty="0">
              <a:solidFill>
                <a:schemeClr val="tx1"/>
              </a:solidFill>
            </a:endParaRPr>
          </a:p>
          <a:p>
            <a:pPr algn="ctr"/>
            <a:endParaRPr lang="de-DE" sz="2000" b="1" dirty="0">
              <a:solidFill>
                <a:schemeClr val="tx1"/>
              </a:solidFill>
            </a:endParaRPr>
          </a:p>
          <a:p>
            <a:pPr algn="ctr"/>
            <a:endParaRPr lang="de-DE" sz="2000" b="1" dirty="0">
              <a:solidFill>
                <a:schemeClr val="tx1"/>
              </a:solidFill>
            </a:endParaRPr>
          </a:p>
          <a:p>
            <a:pPr algn="ctr"/>
            <a:endParaRPr lang="de-DE" sz="2000" b="1" dirty="0">
              <a:solidFill>
                <a:schemeClr val="tx1"/>
              </a:solidFill>
            </a:endParaRPr>
          </a:p>
          <a:p>
            <a:pPr algn="ctr"/>
            <a:endParaRPr lang="de-DE" sz="2000" b="1" dirty="0">
              <a:solidFill>
                <a:schemeClr val="tx1"/>
              </a:solidFill>
            </a:endParaRPr>
          </a:p>
          <a:p>
            <a:pPr algn="ctr"/>
            <a:endParaRPr lang="de-DE" sz="2000" b="1" dirty="0">
              <a:solidFill>
                <a:schemeClr val="tx1"/>
              </a:solidFill>
            </a:endParaRPr>
          </a:p>
          <a:p>
            <a:pPr algn="ctr"/>
            <a:endParaRPr lang="de-DE" sz="2000" b="1" dirty="0">
              <a:solidFill>
                <a:schemeClr val="tx1"/>
              </a:solidFill>
            </a:endParaRPr>
          </a:p>
          <a:p>
            <a:pPr algn="ctr"/>
            <a:endParaRPr lang="de-DE" sz="2000" b="1" dirty="0">
              <a:solidFill>
                <a:schemeClr val="tx1"/>
              </a:solidFill>
            </a:endParaRPr>
          </a:p>
          <a:p>
            <a:pPr algn="ctr"/>
            <a:endParaRPr lang="de-DE" sz="2000" b="1" dirty="0">
              <a:solidFill>
                <a:schemeClr val="tx1"/>
              </a:solidFill>
            </a:endParaRPr>
          </a:p>
          <a:p>
            <a:pPr algn="ctr"/>
            <a:endParaRPr lang="de-DE" sz="2000" b="1" dirty="0">
              <a:solidFill>
                <a:schemeClr val="tx1"/>
              </a:solidFill>
            </a:endParaRPr>
          </a:p>
          <a:p>
            <a:pPr algn="ctr"/>
            <a:endParaRPr lang="de-DE" sz="2000" b="1" dirty="0">
              <a:solidFill>
                <a:schemeClr val="tx1"/>
              </a:solidFill>
            </a:endParaRPr>
          </a:p>
          <a:p>
            <a:pPr algn="ctr"/>
            <a:endParaRPr lang="de-DE" sz="2000" b="1" dirty="0">
              <a:solidFill>
                <a:schemeClr val="tx1"/>
              </a:solidFill>
            </a:endParaRPr>
          </a:p>
          <a:p>
            <a:pPr algn="ctr"/>
            <a:endParaRPr lang="de-DE" sz="2000" b="1" dirty="0">
              <a:solidFill>
                <a:schemeClr val="tx1"/>
              </a:solidFill>
            </a:endParaRPr>
          </a:p>
          <a:p>
            <a:pPr algn="ctr"/>
            <a:endParaRPr lang="de-DE" sz="2000" b="1" dirty="0">
              <a:solidFill>
                <a:schemeClr val="tx1"/>
              </a:solidFill>
            </a:endParaRP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F8BE3814-EC71-47E6-83F7-8C8B29F26DAF}"/>
              </a:ext>
            </a:extLst>
          </p:cNvPr>
          <p:cNvSpPr/>
          <p:nvPr/>
        </p:nvSpPr>
        <p:spPr>
          <a:xfrm>
            <a:off x="3793504" y="1521012"/>
            <a:ext cx="3887972" cy="811618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 err="1">
                <a:solidFill>
                  <a:schemeClr val="tx1"/>
                </a:solidFill>
              </a:rPr>
              <a:t>Pre-Dekorator</a:t>
            </a:r>
            <a:r>
              <a:rPr lang="de-DE" sz="2400" b="1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7F984F22-118A-474C-8D8B-1F0D78227E47}"/>
              </a:ext>
            </a:extLst>
          </p:cNvPr>
          <p:cNvSpPr/>
          <p:nvPr/>
        </p:nvSpPr>
        <p:spPr>
          <a:xfrm>
            <a:off x="3776329" y="5183373"/>
            <a:ext cx="3887972" cy="811618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>
                <a:solidFill>
                  <a:schemeClr val="tx1"/>
                </a:solidFill>
              </a:rPr>
              <a:t>Post-</a:t>
            </a:r>
            <a:r>
              <a:rPr lang="de-DE" sz="2400" b="1" dirty="0" err="1">
                <a:solidFill>
                  <a:schemeClr val="tx1"/>
                </a:solidFill>
              </a:rPr>
              <a:t>Dekorator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29CF0B0B-48C4-41A8-B4D3-F8FA718B816B}"/>
              </a:ext>
            </a:extLst>
          </p:cNvPr>
          <p:cNvSpPr/>
          <p:nvPr/>
        </p:nvSpPr>
        <p:spPr>
          <a:xfrm>
            <a:off x="273787" y="4088218"/>
            <a:ext cx="2830033" cy="128299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>
                <a:solidFill>
                  <a:schemeClr val="tx1"/>
                </a:solidFill>
              </a:rPr>
              <a:t>Function2</a:t>
            </a:r>
          </a:p>
          <a:p>
            <a:pPr algn="ctr"/>
            <a:r>
              <a:rPr lang="de-DE" sz="2400" b="1" dirty="0">
                <a:solidFill>
                  <a:schemeClr val="tx1"/>
                </a:solidFill>
              </a:rPr>
              <a:t> (Braucht </a:t>
            </a:r>
            <a:r>
              <a:rPr lang="de-DE" sz="2400" b="1" dirty="0" err="1">
                <a:solidFill>
                  <a:schemeClr val="tx1"/>
                </a:solidFill>
              </a:rPr>
              <a:t>Dekorator</a:t>
            </a:r>
            <a:r>
              <a:rPr lang="de-DE" sz="2400" b="1" dirty="0">
                <a:solidFill>
                  <a:schemeClr val="tx1"/>
                </a:solidFill>
              </a:rPr>
              <a:t>) </a:t>
            </a:r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3D76890B-D3ED-4F0B-B997-08C994A9B36F}"/>
              </a:ext>
            </a:extLst>
          </p:cNvPr>
          <p:cNvSpPr/>
          <p:nvPr/>
        </p:nvSpPr>
        <p:spPr>
          <a:xfrm>
            <a:off x="9245895" y="3689497"/>
            <a:ext cx="2830033" cy="1282996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 err="1">
                <a:solidFill>
                  <a:schemeClr val="tx1"/>
                </a:solidFill>
              </a:rPr>
              <a:t>Result</a:t>
            </a:r>
            <a:r>
              <a:rPr lang="de-DE" sz="2400" b="1" dirty="0">
                <a:solidFill>
                  <a:schemeClr val="tx1"/>
                </a:solidFill>
              </a:rPr>
              <a:t> 2</a:t>
            </a:r>
          </a:p>
        </p:txBody>
      </p:sp>
      <p:sp>
        <p:nvSpPr>
          <p:cNvPr id="15" name="Pfeil: nach rechts 14">
            <a:extLst>
              <a:ext uri="{FF2B5EF4-FFF2-40B4-BE49-F238E27FC236}">
                <a16:creationId xmlns:a16="http://schemas.microsoft.com/office/drawing/2014/main" id="{EE8C5A47-163A-4134-BD25-7F41F916238D}"/>
              </a:ext>
            </a:extLst>
          </p:cNvPr>
          <p:cNvSpPr/>
          <p:nvPr/>
        </p:nvSpPr>
        <p:spPr>
          <a:xfrm>
            <a:off x="7681476" y="3870251"/>
            <a:ext cx="1505054" cy="9144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14E321A4-B7EA-438B-8E95-8399F9DA210C}"/>
              </a:ext>
            </a:extLst>
          </p:cNvPr>
          <p:cNvSpPr/>
          <p:nvPr/>
        </p:nvSpPr>
        <p:spPr>
          <a:xfrm>
            <a:off x="385872" y="1192618"/>
            <a:ext cx="2830033" cy="128299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>
                <a:solidFill>
                  <a:schemeClr val="tx1"/>
                </a:solidFill>
              </a:rPr>
              <a:t>Function1</a:t>
            </a:r>
          </a:p>
          <a:p>
            <a:pPr algn="ctr"/>
            <a:r>
              <a:rPr lang="de-DE" sz="2400" b="1" dirty="0">
                <a:solidFill>
                  <a:schemeClr val="tx1"/>
                </a:solidFill>
              </a:rPr>
              <a:t> (Braucht </a:t>
            </a:r>
            <a:r>
              <a:rPr lang="de-DE" sz="2400" b="1" dirty="0" err="1">
                <a:solidFill>
                  <a:schemeClr val="tx1"/>
                </a:solidFill>
              </a:rPr>
              <a:t>Dekorator</a:t>
            </a:r>
            <a:r>
              <a:rPr lang="de-DE" sz="2400" b="1" dirty="0">
                <a:solidFill>
                  <a:schemeClr val="tx1"/>
                </a:solidFill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2882242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3.33333E-6 L 0.31888 -0.13333 " pathEditMode="relative" rAng="0" ptsTypes="AA">
                                      <p:cBhvr>
                                        <p:cTn id="6" dur="4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937" y="-666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2.96296E-6 L 0.00039 0.15949 " pathEditMode="relative" rAng="0" ptsTypes="AA">
                                      <p:cBhvr>
                                        <p:cTn id="8" dur="4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7963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4.81481E-6 L 0.0026 -0.14467 " pathEditMode="relative" rAng="0" ptsTypes="AA">
                                      <p:cBhvr>
                                        <p:cTn id="10" dur="4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0" y="-7245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5" grpId="0" animBg="1"/>
      <p:bldP spid="6" grpId="0" animBg="1"/>
      <p:bldP spid="7" grpId="0" animBg="1"/>
      <p:bldP spid="10" grpId="0" animBg="1"/>
      <p:bldP spid="15" grpId="0" animBg="1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</Words>
  <Application>Microsoft Office PowerPoint</Application>
  <PresentationFormat>Breitbild</PresentationFormat>
  <Paragraphs>44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Hollich Jochen Paul</dc:creator>
  <cp:lastModifiedBy>Hollich Jochen Paul</cp:lastModifiedBy>
  <cp:revision>4</cp:revision>
  <dcterms:created xsi:type="dcterms:W3CDTF">2020-07-15T12:58:22Z</dcterms:created>
  <dcterms:modified xsi:type="dcterms:W3CDTF">2020-07-15T13:33:50Z</dcterms:modified>
</cp:coreProperties>
</file>