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31355-F789-4A0E-BC40-8E86584CA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E1A4B-765C-4C53-AFDF-0DFB8980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E78F0-ECBD-46E1-90E6-EEEDF66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BAD568-4A25-4BD9-8A78-03897C54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BA06D-8A7E-4282-B24B-A4E8405B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57330-6C65-4E5C-9C35-66E8CEEF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ADB792-F60C-438D-ACD6-15C02873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9A353-3EF7-4796-B599-40ED2AC4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296A8-B478-4461-AF72-61362CD8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298F5-F99F-4740-8E8D-E2EC7595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6349A1-3100-47C6-AB91-A095B98D8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EF9054-AD4E-423F-9868-D1EBD848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9ECD2-7954-4CB4-BCA0-B8CBAA19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E4B62-B90F-4292-8D1B-5F6B4314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6815D-D432-46DA-9808-9B77E232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1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790FD-4D16-4231-B9E7-3B25E67E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CD5E3-50D1-4DE0-BF53-90874B20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39946-861F-40D0-B991-46DE01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20EC5-160B-4CE5-A689-95A5597B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2B126-072F-4A76-B577-02C29148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847C1-3DD7-4272-A0BF-3EE6C2A9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5889C-D1A2-4735-B816-70680D25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724EC-3ABA-417F-9142-B0B9D2B9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E85CC-1DF5-4145-9719-9C4B86DC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008-54DF-4037-A024-02FB481A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C2DDC-FE12-4489-9ECC-E26EF989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C3E5-61F1-4764-AEEF-627377A8D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2EF136-9D75-49F5-ACA8-E85C364C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EA167-523F-4C30-9ACF-71338D4F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3E56D-3E87-4260-83BD-E2572E0E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68B11-CB6B-4C7A-84F7-99A8D0B1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6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87815-CB5A-48D4-B2F0-12B4B296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4161B-9629-4B5A-8B74-9659D9A0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3AFAE5-9FE9-45E7-BCC9-641731E2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FA4B2F-1F9F-47D6-8506-019151490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EC2CB-3DCB-4BF4-8090-473392D99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8FCDD4-2312-4B25-B683-564AEDF3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84A17C-1978-4DC3-9C58-FB2041DA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C43493-2885-4351-BDFF-203D4E57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2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42E07-37A8-4452-BBB9-53F8EF68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04310E-6AEC-4FDB-9BA5-1C2FEAEA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1F667C-918C-4A91-AA96-ECC0A6EC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1993F8-669A-497F-964C-A8CEFE5B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3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34C5CF-0A6F-4BC4-9D02-B719F708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820B7D-26E3-4396-A29C-B032CE2E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CD076-B33F-412E-A88E-0EF7DDD6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7D3D7-69FA-49E1-AFED-11AFFDFE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43C2F-2C07-4A67-99D4-F8C6F946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F8A8D-1317-40D3-BD29-24145B95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A2190-6C19-4B93-945E-9C9F079D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BFB286-0905-47EB-9D05-BBF19425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1E771-B57A-4E11-BAED-B174A33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FF8F2-349C-4C14-8D34-B35A2215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44B05C-3A6C-4019-A5C7-853EEA706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5BBCC4-F9B3-4FF9-A175-F3E9C328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B8DD9-8CCB-4FB1-8868-D32D39C8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D60005-B1FF-44D2-A260-921593A2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585C57-BEE4-42FF-9F75-A291BD8F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3ADD72-CA73-4874-83D0-7A59DEC2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2EEBC-79D1-4ACE-A675-73C892D9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F8E14-3755-4EC7-9DC8-CFE6A452A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BB9F-AEC1-4C8C-9D5F-DBD2AFE4C8F8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639EB-20DE-4781-A718-1861D76C1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EA53E-724D-482D-8B1B-831398EB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E374-3868-4D40-B028-1447CDDDD2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33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B341D-574F-4CA6-BB1B-F1BDFA855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Master-Arbeits-Call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7FC40-6367-405E-8462-80BF52981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Wie kann mittels Machine-Learning Konzepten Netzwerk-Traffic online</a:t>
            </a:r>
            <a:br>
              <a:rPr lang="de-DE" b="1" dirty="0"/>
            </a:br>
            <a:r>
              <a:rPr lang="de-DE" b="1" dirty="0"/>
              <a:t>segmentiert werden?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5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internetsymbol">
            <a:extLst>
              <a:ext uri="{FF2B5EF4-FFF2-40B4-BE49-F238E27FC236}">
                <a16:creationId xmlns:a16="http://schemas.microsoft.com/office/drawing/2014/main" id="{88814F54-514B-42FE-AD41-71798F3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10" y="4572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22D06205-07AA-4296-B00A-8E0154F610FC}"/>
              </a:ext>
            </a:extLst>
          </p:cNvPr>
          <p:cNvSpPr/>
          <p:nvPr/>
        </p:nvSpPr>
        <p:spPr>
          <a:xfrm rot="5400000">
            <a:off x="8832267" y="819376"/>
            <a:ext cx="1411470" cy="2842584"/>
          </a:xfrm>
          <a:prstGeom prst="rightBrace">
            <a:avLst>
              <a:gd name="adj1" fmla="val 8333"/>
              <a:gd name="adj2" fmla="val 4861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3A99964C-DC90-4B6B-BC58-F15A6E363D11}"/>
              </a:ext>
            </a:extLst>
          </p:cNvPr>
          <p:cNvCxnSpPr>
            <a:cxnSpLocks/>
            <a:endCxn id="1028" idx="3"/>
          </p:cNvCxnSpPr>
          <p:nvPr/>
        </p:nvCxnSpPr>
        <p:spPr>
          <a:xfrm rot="5400000">
            <a:off x="8300597" y="4388113"/>
            <a:ext cx="1143000" cy="1510774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10D47D9-9F52-4C74-B339-558C0E8A0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08" y="201581"/>
            <a:ext cx="1825823" cy="1027678"/>
          </a:xfrm>
          <a:prstGeom prst="rect">
            <a:avLst/>
          </a:prstGeom>
        </p:spPr>
      </p:pic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E6FE79B-B49B-40B3-8F5F-894509E3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82" y="201581"/>
            <a:ext cx="1825823" cy="1027678"/>
          </a:xfrm>
          <a:prstGeom prst="rect">
            <a:avLst/>
          </a:prstGeom>
        </p:spPr>
      </p:pic>
      <p:pic>
        <p:nvPicPr>
          <p:cNvPr id="10" name="Grafik 9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986EEF6C-75CF-4675-BF2B-749012F5F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4" y="3218239"/>
            <a:ext cx="3048000" cy="1173480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EB555B-3C56-4839-A1D7-92519C12B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201581"/>
            <a:ext cx="4216400" cy="158115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CE31A60-FA40-4776-91A9-3F65470F0DF4}"/>
              </a:ext>
            </a:extLst>
          </p:cNvPr>
          <p:cNvCxnSpPr>
            <a:cxnSpLocks/>
          </p:cNvCxnSpPr>
          <p:nvPr/>
        </p:nvCxnSpPr>
        <p:spPr>
          <a:xfrm>
            <a:off x="4614860" y="855120"/>
            <a:ext cx="2445758" cy="119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4D6837-2BD4-4A3D-8F99-8B8CF0D8DA22}"/>
              </a:ext>
            </a:extLst>
          </p:cNvPr>
          <p:cNvCxnSpPr>
            <a:cxnSpLocks/>
          </p:cNvCxnSpPr>
          <p:nvPr/>
        </p:nvCxnSpPr>
        <p:spPr>
          <a:xfrm>
            <a:off x="4664250" y="3754653"/>
            <a:ext cx="2445758" cy="119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90EC36F-33EE-4BDB-9D29-A3784B3C4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89" y="2984101"/>
            <a:ext cx="1641756" cy="1641756"/>
          </a:xfrm>
          <a:prstGeom prst="rect">
            <a:avLst/>
          </a:prstGeom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A8C4606-1C02-439D-A921-5C719C8ECE1E}"/>
              </a:ext>
            </a:extLst>
          </p:cNvPr>
          <p:cNvCxnSpPr>
            <a:cxnSpLocks/>
          </p:cNvCxnSpPr>
          <p:nvPr/>
        </p:nvCxnSpPr>
        <p:spPr>
          <a:xfrm flipV="1">
            <a:off x="2807999" y="2032781"/>
            <a:ext cx="0" cy="7058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5DFB20-DCEB-46AF-984A-D467BCD9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5" y="2436270"/>
            <a:ext cx="1825823" cy="10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C59F8-62D3-4DA8-A6B9-EAE68162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Masterarbeit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18422-C6D8-4A28-AAD7-F38531C5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de-DE" dirty="0"/>
          </a:p>
          <a:p>
            <a:r>
              <a:rPr lang="de-DE" dirty="0"/>
              <a:t>Theorieblock</a:t>
            </a:r>
          </a:p>
          <a:p>
            <a:pPr lvl="1"/>
            <a:r>
              <a:rPr lang="de-DE" dirty="0"/>
              <a:t>Grundlagen Netzwerktechnik </a:t>
            </a:r>
          </a:p>
          <a:p>
            <a:pPr lvl="1"/>
            <a:r>
              <a:rPr lang="de-DE" dirty="0"/>
              <a:t>DS</a:t>
            </a:r>
          </a:p>
          <a:p>
            <a:pPr lvl="1"/>
            <a:r>
              <a:rPr lang="de-DE" dirty="0"/>
              <a:t>DS im Netzwerk-Kontext</a:t>
            </a:r>
          </a:p>
          <a:p>
            <a:r>
              <a:rPr lang="de-DE" dirty="0"/>
              <a:t>Praxis -- Project-Management</a:t>
            </a:r>
          </a:p>
          <a:p>
            <a:pPr lvl="1"/>
            <a:r>
              <a:rPr lang="de-DE" dirty="0"/>
              <a:t>Labor-Beschreibung</a:t>
            </a:r>
          </a:p>
          <a:p>
            <a:pPr lvl="1"/>
            <a:r>
              <a:rPr lang="de-DE" dirty="0" err="1"/>
              <a:t>Labeled</a:t>
            </a:r>
            <a:r>
              <a:rPr lang="de-DE" dirty="0"/>
              <a:t>-Data-Generation Tool (</a:t>
            </a:r>
            <a:r>
              <a:rPr lang="de-DE" dirty="0" err="1"/>
              <a:t>Dev-Ops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CI-CD-Pipeline</a:t>
            </a:r>
          </a:p>
          <a:p>
            <a:pPr lvl="2"/>
            <a:r>
              <a:rPr lang="de-DE" dirty="0"/>
              <a:t>Tools für </a:t>
            </a:r>
            <a:r>
              <a:rPr lang="de-DE" dirty="0" err="1"/>
              <a:t>Devops</a:t>
            </a: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, Jenkins, </a:t>
            </a:r>
            <a:r>
              <a:rPr lang="de-DE" dirty="0" err="1"/>
              <a:t>Ansible</a:t>
            </a:r>
            <a:r>
              <a:rPr lang="de-DE" dirty="0"/>
              <a:t>, Docker, K8s</a:t>
            </a:r>
          </a:p>
          <a:p>
            <a:pPr lvl="1"/>
            <a:r>
              <a:rPr lang="de-DE" dirty="0"/>
              <a:t>Soft-</a:t>
            </a:r>
            <a:r>
              <a:rPr lang="de-DE" dirty="0" err="1"/>
              <a:t>Dev</a:t>
            </a:r>
            <a:r>
              <a:rPr lang="de-DE" dirty="0"/>
              <a:t> // </a:t>
            </a:r>
            <a:r>
              <a:rPr lang="de-DE" dirty="0" err="1"/>
              <a:t>Dev-Ops</a:t>
            </a:r>
            <a:endParaRPr lang="de-DE" dirty="0"/>
          </a:p>
          <a:p>
            <a:pPr lvl="2"/>
            <a:r>
              <a:rPr lang="de-DE" dirty="0"/>
              <a:t>Klassifikation (Empirisch) (ML / DL)</a:t>
            </a:r>
          </a:p>
          <a:p>
            <a:pPr lvl="2"/>
            <a:r>
              <a:rPr lang="de-DE" dirty="0"/>
              <a:t>Fortführung der Resultate der Projekt-Arbeit</a:t>
            </a:r>
          </a:p>
          <a:p>
            <a:pPr lvl="1"/>
            <a:r>
              <a:rPr lang="de-DE" dirty="0"/>
              <a:t>Evaluation Model-</a:t>
            </a:r>
            <a:r>
              <a:rPr lang="de-DE" dirty="0" err="1"/>
              <a:t>Deployment</a:t>
            </a:r>
            <a:r>
              <a:rPr lang="de-DE" dirty="0"/>
              <a:t>/</a:t>
            </a:r>
            <a:r>
              <a:rPr lang="de-DE" dirty="0" err="1"/>
              <a:t>Performamce</a:t>
            </a:r>
            <a:r>
              <a:rPr lang="de-DE" dirty="0"/>
              <a:t>(</a:t>
            </a:r>
            <a:r>
              <a:rPr lang="de-DE" dirty="0" err="1"/>
              <a:t>Acc</a:t>
            </a:r>
            <a:r>
              <a:rPr lang="de-DE" dirty="0"/>
              <a:t> </a:t>
            </a:r>
            <a:r>
              <a:rPr lang="de-DE"/>
              <a:t>/ Speed)</a:t>
            </a:r>
            <a:endParaRPr lang="de-DE" dirty="0"/>
          </a:p>
          <a:p>
            <a:r>
              <a:rPr lang="de-DE" dirty="0"/>
              <a:t>Diskussion</a:t>
            </a:r>
          </a:p>
          <a:p>
            <a:r>
              <a:rPr lang="de-DE" dirty="0"/>
              <a:t>Outlook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 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02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FFF1B-A427-4865-AF02-39B123D2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D5CC6-BBFF-4270-8622-680B2A84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IAC-Box VMs</a:t>
            </a:r>
          </a:p>
          <a:p>
            <a:r>
              <a:rPr lang="de-DE" dirty="0"/>
              <a:t>Rack-Space</a:t>
            </a:r>
          </a:p>
          <a:p>
            <a:endParaRPr lang="de-DE" dirty="0"/>
          </a:p>
          <a:p>
            <a:r>
              <a:rPr lang="de-DE" dirty="0"/>
              <a:t>CICD-Kette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3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1D79C-0C5D-446D-9AC9-BF1725A1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+ </a:t>
            </a:r>
            <a:r>
              <a:rPr lang="de-DE" dirty="0" err="1"/>
              <a:t>Gitlab</a:t>
            </a:r>
            <a:r>
              <a:rPr lang="de-DE" dirty="0"/>
              <a:t> + K8s + </a:t>
            </a:r>
            <a:r>
              <a:rPr lang="de-DE" dirty="0" err="1"/>
              <a:t>Ansible</a:t>
            </a:r>
            <a:r>
              <a:rPr lang="de-DE" dirty="0"/>
              <a:t> +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A7B0C-F8C0-43BA-82FD-9A59041D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Finale Implementierung in C ??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41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0E612189D3C948A2C0A69A20360723" ma:contentTypeVersion="12" ma:contentTypeDescription="Ein neues Dokument erstellen." ma:contentTypeScope="" ma:versionID="ec1938a7b607d6f085a18ff72306ac16">
  <xsd:schema xmlns:xsd="http://www.w3.org/2001/XMLSchema" xmlns:xs="http://www.w3.org/2001/XMLSchema" xmlns:p="http://schemas.microsoft.com/office/2006/metadata/properties" xmlns:ns3="e134c7a9-5e06-467d-8430-72ceadf7f51a" xmlns:ns4="405b71fa-bf14-47b3-b4e3-e8627d76b5b0" targetNamespace="http://schemas.microsoft.com/office/2006/metadata/properties" ma:root="true" ma:fieldsID="2a15ae644eb79ddd51f090858907c495" ns3:_="" ns4:_="">
    <xsd:import namespace="e134c7a9-5e06-467d-8430-72ceadf7f51a"/>
    <xsd:import namespace="405b71fa-bf14-47b3-b4e3-e8627d76b5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4c7a9-5e06-467d-8430-72ceadf7f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b71fa-bf14-47b3-b4e3-e8627d76b5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E6FC7B-0FF4-4FAC-A12E-855B42438E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C7C19-C186-4AA7-B365-C8EBA25EC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34c7a9-5e06-467d-8430-72ceadf7f51a"/>
    <ds:schemaRef ds:uri="405b71fa-bf14-47b3-b4e3-e8627d76b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D57851-E831-4B59-84E1-CA4BA5483F73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405b71fa-bf14-47b3-b4e3-e8627d76b5b0"/>
    <ds:schemaRef ds:uri="e134c7a9-5e06-467d-8430-72ceadf7f51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Master-Arbeits-Call</vt:lpstr>
      <vt:lpstr>PowerPoint-Präsentation</vt:lpstr>
      <vt:lpstr>Masterarbeit </vt:lpstr>
      <vt:lpstr>What I need right now</vt:lpstr>
      <vt:lpstr>Docker + Gitlab + K8s + Ansible 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Hollich Jochen Paul</dc:creator>
  <cp:lastModifiedBy>Hollich Jochen Paul</cp:lastModifiedBy>
  <cp:revision>7</cp:revision>
  <dcterms:created xsi:type="dcterms:W3CDTF">2020-06-08T12:48:20Z</dcterms:created>
  <dcterms:modified xsi:type="dcterms:W3CDTF">2020-06-16T10:12:44Z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0x0101005A0E612189D3C948A2C0A69A20360723</vt:lpwstr>
  </property>
</Properties>
</file>