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2ef4e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2ef4e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ee429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2ee429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8b58c6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8b58c6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8b58c6b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8b58c6b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ef4e0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2ef4e0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8b58c6b0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8b58c6b0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8b58c6b0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8b58c6b0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8b58c6b0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8b58c6b0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8b58c6b0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8b58c6b0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8b58c6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8b58c6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8b58c6b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8b58c6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" y="1468675"/>
            <a:ext cx="5654100" cy="11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300" y="4359475"/>
            <a:ext cx="4346701" cy="6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Heat Maps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25" y="1111800"/>
            <a:ext cx="2695325" cy="1684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311700" y="2796375"/>
            <a:ext cx="3605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Average Excess Readmission Ratio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0450" y="1170125"/>
            <a:ext cx="2695325" cy="16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3787375" y="2796375"/>
            <a:ext cx="3282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Average Predicted Readmission Rate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213" y="3400650"/>
            <a:ext cx="2366550" cy="14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2743775" y="4016250"/>
            <a:ext cx="3282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Average Expected Readmission Rate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6997400" y="4611025"/>
            <a:ext cx="2146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Data from data.medicare.gov</a:t>
            </a:r>
            <a:endParaRPr sz="1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Support Vector Machine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Nonlinear line of best fit between two different classifiers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 our case, vectorize our data given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Classifiers; Not expected to be readmitted and expected to be readmitted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800" y="2392775"/>
            <a:ext cx="3117950" cy="23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8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 Profile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3075" y="1626150"/>
            <a:ext cx="85206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Produces business IT software for healthcare companies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Headquarters in Edinburgh, Scotland, UK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American Headquarters in Atlanta, Georgia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Founded in May 1999 by CEO Keith Neilson and Gordon Craig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250+ Employees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Publicly Traded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2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Products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72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Patient Charge Estimator®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4250" y="2032700"/>
            <a:ext cx="85206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Help estimate the cost to a patient for a procedure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Allows for more consistent cost estimates across departments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Takes into account many factors to gain more accurate picture of cost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72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Pharmacy ChargeLink®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4250" y="2138750"/>
            <a:ext cx="85206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Tracks medications and drugs being used in the hospital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Detects when a medication has not been accurately recorded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Allows for accurate reimbursements from healthcare companies or medicare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Collects data for future analysis of spending and prescription needs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82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 Audit®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4250" y="2138750"/>
            <a:ext cx="85206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Reduces paper uses and moves most forms online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Centralizes audit information on one platform for company wide consistency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Automates data entry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82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Chargemaster Toolkit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22500" y="1929075"/>
            <a:ext cx="85206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Serves as the initial listing of items billable to a hospital patient or insurance provider.  Prices tend to be inflated  &amp; process is error prone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Solutions that help optimize reimbursement, compliance, and pricing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Increases operational efficiency by automating chargemaster management </a:t>
            </a:r>
            <a:endParaRPr i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Ranked 1 by KLAS in Revenue Cycle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How Data Was Obtained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311700" y="1017725"/>
            <a:ext cx="83001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MIMIC-II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Multiparameter Intelligent Monitoring in Intensive Care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Developed by MIT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Comprehensive clinical data from tens of thousands of Intensive Care Unit (ICU) patients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 demographics, vital signs, laboratory tests, medications, and more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Given in .txt files, needed to convert to one .csv file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800">
                <a:solidFill>
                  <a:srgbClr val="FFFFFF"/>
                </a:solidFill>
              </a:rPr>
              <a:t>data.medicare.gov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Hospital Readmissions Reduction Program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For Excess readmissions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Ratio greater than 1.0000 indicates excess readmissions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Our Data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For medicare data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Given in .csv organized by state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Took averages of all three ratios; </a:t>
            </a:r>
            <a:r>
              <a:rPr lang="en">
                <a:solidFill>
                  <a:schemeClr val="lt2"/>
                </a:solidFill>
              </a:rPr>
              <a:t>Excess Readmission Ratio, Predicted Readmission Rate, Expected Readmission Rate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For MIMIC-II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Created Python code to read-in .txt file into a .csv file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Basic Patient demographics, admittance date, reason for admittance, medical events, drugs/treatment given, and comorbidity indicators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