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</p:sldIdLst>
  <p:sldSz cx="9144000" cy="5143500" type="screen16x9"/>
  <p:notesSz cx="6858000" cy="9144000"/>
  <p:embeddedFontLst>
    <p:embeddedFont>
      <p:font typeface="배달의민족 주아" panose="020B0600000101010101" charset="-127"/>
      <p:regular r:id="rId19"/>
    </p:embeddedFont>
    <p:embeddedFont>
      <p:font typeface="MS Gothic" panose="020B0609070205080204" pitchFamily="49" charset="-128"/>
      <p:regular r:id="rId20"/>
    </p:embeddedFont>
    <p:embeddedFont>
      <p:font typeface="MS PGothic" panose="020B0600070205080204" pitchFamily="34" charset="-12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CC78ED2-1134-4917-AEBA-792214B61B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9"/>
    <p:restoredTop sz="85213" autoAdjust="0"/>
  </p:normalViewPr>
  <p:slideViewPr>
    <p:cSldViewPr>
      <p:cViewPr varScale="1">
        <p:scale>
          <a:sx n="97" d="100"/>
          <a:sy n="97" d="100"/>
        </p:scale>
        <p:origin x="1051" y="48"/>
      </p:cViewPr>
      <p:guideLst>
        <p:guide orient="horz" pos="161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pjjsm@naver.com" userId="15fe1c7ebfb98a7d" providerId="LiveId" clId="{983967CC-5230-49C3-9D8F-5561693B839C}"/>
    <pc:docChg chg="undo custSel modSld modMainMaster">
      <pc:chgData name="chpjjsm@naver.com" userId="15fe1c7ebfb98a7d" providerId="LiveId" clId="{983967CC-5230-49C3-9D8F-5561693B839C}" dt="2020-06-30T09:44:23.162" v="147" actId="478"/>
      <pc:docMkLst>
        <pc:docMk/>
      </pc:docMkLst>
      <pc:sldChg chg="modSp mod">
        <pc:chgData name="chpjjsm@naver.com" userId="15fe1c7ebfb98a7d" providerId="LiveId" clId="{983967CC-5230-49C3-9D8F-5561693B839C}" dt="2020-06-30T09:31:03.697" v="26" actId="166"/>
        <pc:sldMkLst>
          <pc:docMk/>
          <pc:sldMk cId="0" sldId="259"/>
        </pc:sldMkLst>
        <pc:grpChg chg="mod">
          <ac:chgData name="chpjjsm@naver.com" userId="15fe1c7ebfb98a7d" providerId="LiveId" clId="{983967CC-5230-49C3-9D8F-5561693B839C}" dt="2020-06-30T09:27:11.165" v="7" actId="14100"/>
          <ac:grpSpMkLst>
            <pc:docMk/>
            <pc:sldMk cId="0" sldId="259"/>
            <ac:grpSpMk id="17" creationId="{D285E0B0-33DE-4988-90B4-BF606024CAA6}"/>
          </ac:grpSpMkLst>
        </pc:grpChg>
        <pc:grpChg chg="mod">
          <ac:chgData name="chpjjsm@naver.com" userId="15fe1c7ebfb98a7d" providerId="LiveId" clId="{983967CC-5230-49C3-9D8F-5561693B839C}" dt="2020-06-30T09:31:03.697" v="26" actId="166"/>
          <ac:grpSpMkLst>
            <pc:docMk/>
            <pc:sldMk cId="0" sldId="259"/>
            <ac:grpSpMk id="42" creationId="{E440F2C7-2DD3-457F-8584-DF5767F7B585}"/>
          </ac:grpSpMkLst>
        </pc:grpChg>
        <pc:picChg chg="mod">
          <ac:chgData name="chpjjsm@naver.com" userId="15fe1c7ebfb98a7d" providerId="LiveId" clId="{983967CC-5230-49C3-9D8F-5561693B839C}" dt="2020-06-30T09:27:11.165" v="7" actId="14100"/>
          <ac:picMkLst>
            <pc:docMk/>
            <pc:sldMk cId="0" sldId="259"/>
            <ac:picMk id="12" creationId="{7165EDB3-C161-4DD3-A41E-D1F2D5E1B7F2}"/>
          </ac:picMkLst>
        </pc:picChg>
        <pc:picChg chg="mod">
          <ac:chgData name="chpjjsm@naver.com" userId="15fe1c7ebfb98a7d" providerId="LiveId" clId="{983967CC-5230-49C3-9D8F-5561693B839C}" dt="2020-06-30T09:27:11.165" v="7" actId="14100"/>
          <ac:picMkLst>
            <pc:docMk/>
            <pc:sldMk cId="0" sldId="259"/>
            <ac:picMk id="29" creationId="{FC569BE2-DB5E-408C-B8E5-99FDDCD91165}"/>
          </ac:picMkLst>
        </pc:picChg>
        <pc:picChg chg="mod">
          <ac:chgData name="chpjjsm@naver.com" userId="15fe1c7ebfb98a7d" providerId="LiveId" clId="{983967CC-5230-49C3-9D8F-5561693B839C}" dt="2020-06-30T09:27:11.165" v="7" actId="14100"/>
          <ac:picMkLst>
            <pc:docMk/>
            <pc:sldMk cId="0" sldId="259"/>
            <ac:picMk id="33" creationId="{6A95C5B5-089C-4500-92CC-417438D438C4}"/>
          </ac:picMkLst>
        </pc:picChg>
      </pc:sldChg>
      <pc:sldChg chg="addSp delSp modSp mod">
        <pc:chgData name="chpjjsm@naver.com" userId="15fe1c7ebfb98a7d" providerId="LiveId" clId="{983967CC-5230-49C3-9D8F-5561693B839C}" dt="2020-06-30T09:44:23.162" v="147" actId="478"/>
        <pc:sldMkLst>
          <pc:docMk/>
          <pc:sldMk cId="0" sldId="260"/>
        </pc:sldMkLst>
        <pc:spChg chg="mod">
          <ac:chgData name="chpjjsm@naver.com" userId="15fe1c7ebfb98a7d" providerId="LiveId" clId="{983967CC-5230-49C3-9D8F-5561693B839C}" dt="2020-06-30T09:28:23.903" v="17" actId="1076"/>
          <ac:spMkLst>
            <pc:docMk/>
            <pc:sldMk cId="0" sldId="260"/>
            <ac:spMk id="16" creationId="{ADF30F31-A47C-4D30-8C53-24133044B924}"/>
          </ac:spMkLst>
        </pc:spChg>
        <pc:spChg chg="mod">
          <ac:chgData name="chpjjsm@naver.com" userId="15fe1c7ebfb98a7d" providerId="LiveId" clId="{983967CC-5230-49C3-9D8F-5561693B839C}" dt="2020-06-30T09:28:18.276" v="16" actId="1076"/>
          <ac:spMkLst>
            <pc:docMk/>
            <pc:sldMk cId="0" sldId="260"/>
            <ac:spMk id="19" creationId="{F70BE5F4-BF10-4FAC-9761-377FFA0A3C30}"/>
          </ac:spMkLst>
        </pc:spChg>
        <pc:spChg chg="mod">
          <ac:chgData name="chpjjsm@naver.com" userId="15fe1c7ebfb98a7d" providerId="LiveId" clId="{983967CC-5230-49C3-9D8F-5561693B839C}" dt="2020-06-30T09:28:16.303" v="15" actId="1076"/>
          <ac:spMkLst>
            <pc:docMk/>
            <pc:sldMk cId="0" sldId="260"/>
            <ac:spMk id="21" creationId="{16B617B4-92FC-4E8F-A442-741B1FFE9CB3}"/>
          </ac:spMkLst>
        </pc:spChg>
        <pc:spChg chg="mod">
          <ac:chgData name="chpjjsm@naver.com" userId="15fe1c7ebfb98a7d" providerId="LiveId" clId="{983967CC-5230-49C3-9D8F-5561693B839C}" dt="2020-06-30T09:44:20.657" v="145"/>
          <ac:spMkLst>
            <pc:docMk/>
            <pc:sldMk cId="0" sldId="260"/>
            <ac:spMk id="25" creationId="{C5204AC5-34AD-4E0A-B26F-CCB04D3E98E1}"/>
          </ac:spMkLst>
        </pc:spChg>
        <pc:spChg chg="mod">
          <ac:chgData name="chpjjsm@naver.com" userId="15fe1c7ebfb98a7d" providerId="LiveId" clId="{983967CC-5230-49C3-9D8F-5561693B839C}" dt="2020-06-30T09:44:20.657" v="145"/>
          <ac:spMkLst>
            <pc:docMk/>
            <pc:sldMk cId="0" sldId="260"/>
            <ac:spMk id="26" creationId="{4C1C1B81-E765-4D8F-921B-7B98633B790A}"/>
          </ac:spMkLst>
        </pc:spChg>
        <pc:grpChg chg="add del mod">
          <ac:chgData name="chpjjsm@naver.com" userId="15fe1c7ebfb98a7d" providerId="LiveId" clId="{983967CC-5230-49C3-9D8F-5561693B839C}" dt="2020-06-30T09:44:22.805" v="146"/>
          <ac:grpSpMkLst>
            <pc:docMk/>
            <pc:sldMk cId="0" sldId="260"/>
            <ac:grpSpMk id="23" creationId="{DD3FD2E3-2E74-47A5-81B8-5DBCD64395A8}"/>
          </ac:grpSpMkLst>
        </pc:grpChg>
        <pc:grpChg chg="mod">
          <ac:chgData name="chpjjsm@naver.com" userId="15fe1c7ebfb98a7d" providerId="LiveId" clId="{983967CC-5230-49C3-9D8F-5561693B839C}" dt="2020-06-30T09:27:55.221" v="10" actId="1076"/>
          <ac:grpSpMkLst>
            <pc:docMk/>
            <pc:sldMk cId="0" sldId="260"/>
            <ac:grpSpMk id="36" creationId="{90FA8801-8F1B-4729-9BB2-AA864D92D742}"/>
          </ac:grpSpMkLst>
        </pc:grpChg>
        <pc:grpChg chg="add del">
          <ac:chgData name="chpjjsm@naver.com" userId="15fe1c7ebfb98a7d" providerId="LiveId" clId="{983967CC-5230-49C3-9D8F-5561693B839C}" dt="2020-06-30T09:44:23.162" v="147" actId="478"/>
          <ac:grpSpMkLst>
            <pc:docMk/>
            <pc:sldMk cId="0" sldId="260"/>
            <ac:grpSpMk id="47" creationId="{7E80167A-A04A-4A15-9FCA-032734625E2D}"/>
          </ac:grpSpMkLst>
        </pc:grpChg>
        <pc:picChg chg="mod">
          <ac:chgData name="chpjjsm@naver.com" userId="15fe1c7ebfb98a7d" providerId="LiveId" clId="{983967CC-5230-49C3-9D8F-5561693B839C}" dt="2020-06-30T09:44:20.657" v="145"/>
          <ac:picMkLst>
            <pc:docMk/>
            <pc:sldMk cId="0" sldId="260"/>
            <ac:picMk id="24" creationId="{8A6487AA-8F14-4363-8E75-0F3F604F9F8B}"/>
          </ac:picMkLst>
        </pc:picChg>
        <pc:picChg chg="mod">
          <ac:chgData name="chpjjsm@naver.com" userId="15fe1c7ebfb98a7d" providerId="LiveId" clId="{983967CC-5230-49C3-9D8F-5561693B839C}" dt="2020-06-30T09:27:59.563" v="12" actId="1076"/>
          <ac:picMkLst>
            <pc:docMk/>
            <pc:sldMk cId="0" sldId="260"/>
            <ac:picMk id="35" creationId="{7E73E46F-2960-4A40-B322-C82C060BA5C0}"/>
          </ac:picMkLst>
        </pc:picChg>
        <pc:picChg chg="mod">
          <ac:chgData name="chpjjsm@naver.com" userId="15fe1c7ebfb98a7d" providerId="LiveId" clId="{983967CC-5230-49C3-9D8F-5561693B839C}" dt="2020-06-30T09:28:12.854" v="14" actId="1076"/>
          <ac:picMkLst>
            <pc:docMk/>
            <pc:sldMk cId="0" sldId="260"/>
            <ac:picMk id="46" creationId="{617C4450-E14C-4585-8A5F-55F11A6F8795}"/>
          </ac:picMkLst>
        </pc:picChg>
      </pc:sldChg>
      <pc:sldChg chg="addSp delSp modSp mod">
        <pc:chgData name="chpjjsm@naver.com" userId="15fe1c7ebfb98a7d" providerId="LiveId" clId="{983967CC-5230-49C3-9D8F-5561693B839C}" dt="2020-06-30T09:43:51.828" v="143"/>
        <pc:sldMkLst>
          <pc:docMk/>
          <pc:sldMk cId="0" sldId="261"/>
        </pc:sldMkLst>
        <pc:spChg chg="mod">
          <ac:chgData name="chpjjsm@naver.com" userId="15fe1c7ebfb98a7d" providerId="LiveId" clId="{983967CC-5230-49C3-9D8F-5561693B839C}" dt="2020-06-30T09:40:22.815" v="138" actId="1076"/>
          <ac:spMkLst>
            <pc:docMk/>
            <pc:sldMk cId="0" sldId="261"/>
            <ac:spMk id="63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3.668" v="133" actId="1076"/>
          <ac:spMkLst>
            <pc:docMk/>
            <pc:sldMk cId="0" sldId="261"/>
            <ac:spMk id="67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3.668" v="133" actId="1076"/>
          <ac:spMkLst>
            <pc:docMk/>
            <pc:sldMk cId="0" sldId="261"/>
            <ac:spMk id="68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3.668" v="133" actId="1076"/>
          <ac:spMkLst>
            <pc:docMk/>
            <pc:sldMk cId="0" sldId="261"/>
            <ac:spMk id="69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3.668" v="133" actId="1076"/>
          <ac:spMkLst>
            <pc:docMk/>
            <pc:sldMk cId="0" sldId="261"/>
            <ac:spMk id="70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40:06.647" v="137" actId="1076"/>
          <ac:spMkLst>
            <pc:docMk/>
            <pc:sldMk cId="0" sldId="261"/>
            <ac:spMk id="71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43:51.828" v="143"/>
          <ac:spMkLst>
            <pc:docMk/>
            <pc:sldMk cId="0" sldId="261"/>
            <ac:spMk id="123" creationId="{8CAFB8B2-11F7-41DE-A7AD-3AD44171EDDD}"/>
          </ac:spMkLst>
        </pc:spChg>
        <pc:spChg chg="mod">
          <ac:chgData name="chpjjsm@naver.com" userId="15fe1c7ebfb98a7d" providerId="LiveId" clId="{983967CC-5230-49C3-9D8F-5561693B839C}" dt="2020-06-30T09:43:51.828" v="143"/>
          <ac:spMkLst>
            <pc:docMk/>
            <pc:sldMk cId="0" sldId="261"/>
            <ac:spMk id="124" creationId="{D2482BAC-D1FA-48CA-A4DC-F50726EF8F13}"/>
          </ac:spMkLst>
        </pc:spChg>
        <pc:spChg chg="mod">
          <ac:chgData name="chpjjsm@naver.com" userId="15fe1c7ebfb98a7d" providerId="LiveId" clId="{983967CC-5230-49C3-9D8F-5561693B839C}" dt="2020-06-30T09:40:22.815" v="138" actId="1076"/>
          <ac:spMkLst>
            <pc:docMk/>
            <pc:sldMk cId="0" sldId="261"/>
            <ac:spMk id="541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9.594" v="134" actId="1076"/>
          <ac:spMkLst>
            <pc:docMk/>
            <pc:sldMk cId="0" sldId="261"/>
            <ac:spMk id="544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9:49.594" v="134" actId="1076"/>
          <ac:spMkLst>
            <pc:docMk/>
            <pc:sldMk cId="0" sldId="261"/>
            <ac:spMk id="548" creationId="{00000000-0000-0000-0000-000000000000}"/>
          </ac:spMkLst>
        </pc:spChg>
        <pc:grpChg chg="mod">
          <ac:chgData name="chpjjsm@naver.com" userId="15fe1c7ebfb98a7d" providerId="LiveId" clId="{983967CC-5230-49C3-9D8F-5561693B839C}" dt="2020-06-30T09:39:49.594" v="134" actId="1076"/>
          <ac:grpSpMkLst>
            <pc:docMk/>
            <pc:sldMk cId="0" sldId="261"/>
            <ac:grpSpMk id="40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9.594" v="134" actId="1076"/>
          <ac:grpSpMkLst>
            <pc:docMk/>
            <pc:sldMk cId="0" sldId="261"/>
            <ac:grpSpMk id="48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3.668" v="133" actId="1076"/>
          <ac:grpSpMkLst>
            <pc:docMk/>
            <pc:sldMk cId="0" sldId="261"/>
            <ac:grpSpMk id="75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40:22.815" v="138" actId="1076"/>
          <ac:grpSpMkLst>
            <pc:docMk/>
            <pc:sldMk cId="0" sldId="261"/>
            <ac:grpSpMk id="78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3.668" v="133" actId="1076"/>
          <ac:grpSpMkLst>
            <pc:docMk/>
            <pc:sldMk cId="0" sldId="261"/>
            <ac:grpSpMk id="85" creationId="{00000000-0000-0000-0000-000000000000}"/>
          </ac:grpSpMkLst>
        </pc:grpChg>
        <pc:grpChg chg="del">
          <ac:chgData name="chpjjsm@naver.com" userId="15fe1c7ebfb98a7d" providerId="LiveId" clId="{983967CC-5230-49C3-9D8F-5561693B839C}" dt="2020-06-30T09:43:51.581" v="142" actId="478"/>
          <ac:grpSpMkLst>
            <pc:docMk/>
            <pc:sldMk cId="0" sldId="261"/>
            <ac:grpSpMk id="90" creationId="{6F3B42DF-35C8-4B95-A6CE-732DC367A05C}"/>
          </ac:grpSpMkLst>
        </pc:grpChg>
        <pc:grpChg chg="mod">
          <ac:chgData name="chpjjsm@naver.com" userId="15fe1c7ebfb98a7d" providerId="LiveId" clId="{983967CC-5230-49C3-9D8F-5561693B839C}" dt="2020-06-30T09:40:22.815" v="138" actId="1076"/>
          <ac:grpSpMkLst>
            <pc:docMk/>
            <pc:sldMk cId="0" sldId="261"/>
            <ac:grpSpMk id="92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3.668" v="133" actId="1076"/>
          <ac:grpSpMkLst>
            <pc:docMk/>
            <pc:sldMk cId="0" sldId="261"/>
            <ac:grpSpMk id="96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3.668" v="133" actId="1076"/>
          <ac:grpSpMkLst>
            <pc:docMk/>
            <pc:sldMk cId="0" sldId="261"/>
            <ac:grpSpMk id="105" creationId="{00000000-0000-0000-0000-000000000000}"/>
          </ac:grpSpMkLst>
        </pc:grpChg>
        <pc:grpChg chg="mod">
          <ac:chgData name="chpjjsm@naver.com" userId="15fe1c7ebfb98a7d" providerId="LiveId" clId="{983967CC-5230-49C3-9D8F-5561693B839C}" dt="2020-06-30T09:39:43.668" v="133" actId="1076"/>
          <ac:grpSpMkLst>
            <pc:docMk/>
            <pc:sldMk cId="0" sldId="261"/>
            <ac:grpSpMk id="109" creationId="{00000000-0000-0000-0000-000000000000}"/>
          </ac:grpSpMkLst>
        </pc:grpChg>
        <pc:grpChg chg="add mod">
          <ac:chgData name="chpjjsm@naver.com" userId="15fe1c7ebfb98a7d" providerId="LiveId" clId="{983967CC-5230-49C3-9D8F-5561693B839C}" dt="2020-06-30T09:43:51.828" v="143"/>
          <ac:grpSpMkLst>
            <pc:docMk/>
            <pc:sldMk cId="0" sldId="261"/>
            <ac:grpSpMk id="121" creationId="{9F197825-240C-4490-B675-26E07272062D}"/>
          </ac:grpSpMkLst>
        </pc:grpChg>
        <pc:picChg chg="mod">
          <ac:chgData name="chpjjsm@naver.com" userId="15fe1c7ebfb98a7d" providerId="LiveId" clId="{983967CC-5230-49C3-9D8F-5561693B839C}" dt="2020-06-30T09:43:51.828" v="143"/>
          <ac:picMkLst>
            <pc:docMk/>
            <pc:sldMk cId="0" sldId="261"/>
            <ac:picMk id="122" creationId="{E8173DBC-F0A9-4EDE-AA58-93584817A0FF}"/>
          </ac:picMkLst>
        </pc:picChg>
      </pc:sldChg>
      <pc:sldChg chg="modSp mod">
        <pc:chgData name="chpjjsm@naver.com" userId="15fe1c7ebfb98a7d" providerId="LiveId" clId="{983967CC-5230-49C3-9D8F-5561693B839C}" dt="2020-06-30T09:41:27.376" v="141" actId="1076"/>
        <pc:sldMkLst>
          <pc:docMk/>
          <pc:sldMk cId="0" sldId="263"/>
        </pc:sldMkLst>
        <pc:spChg chg="mod">
          <ac:chgData name="chpjjsm@naver.com" userId="15fe1c7ebfb98a7d" providerId="LiveId" clId="{983967CC-5230-49C3-9D8F-5561693B839C}" dt="2020-06-30T09:41:27.376" v="141" actId="1076"/>
          <ac:spMkLst>
            <pc:docMk/>
            <pc:sldMk cId="0" sldId="263"/>
            <ac:spMk id="93" creationId="{00000000-0000-0000-0000-000000000000}"/>
          </ac:spMkLst>
        </pc:spChg>
      </pc:sldChg>
      <pc:sldChg chg="modSp mod">
        <pc:chgData name="chpjjsm@naver.com" userId="15fe1c7ebfb98a7d" providerId="LiveId" clId="{983967CC-5230-49C3-9D8F-5561693B839C}" dt="2020-06-30T09:30:46.475" v="25" actId="1076"/>
        <pc:sldMkLst>
          <pc:docMk/>
          <pc:sldMk cId="0" sldId="264"/>
        </pc:sldMkLst>
        <pc:spChg chg="mod">
          <ac:chgData name="chpjjsm@naver.com" userId="15fe1c7ebfb98a7d" providerId="LiveId" clId="{983967CC-5230-49C3-9D8F-5561693B839C}" dt="2020-06-30T09:30:46.475" v="25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0:46.475" v="25" actId="1076"/>
          <ac:spMkLst>
            <pc:docMk/>
            <pc:sldMk cId="0" sldId="264"/>
            <ac:spMk id="22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29:39.900" v="24" actId="1076"/>
          <ac:spMkLst>
            <pc:docMk/>
            <pc:sldMk cId="0" sldId="264"/>
            <ac:spMk id="31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0:46.475" v="25" actId="1076"/>
          <ac:spMkLst>
            <pc:docMk/>
            <pc:sldMk cId="0" sldId="264"/>
            <ac:spMk id="32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0:46.475" v="25" actId="1076"/>
          <ac:spMkLst>
            <pc:docMk/>
            <pc:sldMk cId="0" sldId="264"/>
            <ac:spMk id="33" creationId="{00000000-0000-0000-0000-000000000000}"/>
          </ac:spMkLst>
        </pc:spChg>
        <pc:picChg chg="mod">
          <ac:chgData name="chpjjsm@naver.com" userId="15fe1c7ebfb98a7d" providerId="LiveId" clId="{983967CC-5230-49C3-9D8F-5561693B839C}" dt="2020-06-30T09:30:46.475" v="25" actId="1076"/>
          <ac:picMkLst>
            <pc:docMk/>
            <pc:sldMk cId="0" sldId="264"/>
            <ac:picMk id="10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0:46.475" v="25" actId="1076"/>
          <ac:picMkLst>
            <pc:docMk/>
            <pc:sldMk cId="0" sldId="264"/>
            <ac:picMk id="15" creationId="{00000000-0000-0000-0000-000000000000}"/>
          </ac:picMkLst>
        </pc:picChg>
      </pc:sldChg>
      <pc:sldChg chg="addSp delSp modSp mod">
        <pc:chgData name="chpjjsm@naver.com" userId="15fe1c7ebfb98a7d" providerId="LiveId" clId="{983967CC-5230-49C3-9D8F-5561693B839C}" dt="2020-06-30T09:37:17.606" v="127" actId="1076"/>
        <pc:sldMkLst>
          <pc:docMk/>
          <pc:sldMk cId="0" sldId="267"/>
        </pc:sldMkLst>
        <pc:spChg chg="mod">
          <ac:chgData name="chpjjsm@naver.com" userId="15fe1c7ebfb98a7d" providerId="LiveId" clId="{983967CC-5230-49C3-9D8F-5561693B839C}" dt="2020-06-30T09:36:25.601" v="107" actId="1076"/>
          <ac:spMkLst>
            <pc:docMk/>
            <pc:sldMk cId="0" sldId="267"/>
            <ac:spMk id="59" creationId="{00000000-0000-0000-0000-000000000000}"/>
          </ac:spMkLst>
        </pc:spChg>
        <pc:spChg chg="mod">
          <ac:chgData name="chpjjsm@naver.com" userId="15fe1c7ebfb98a7d" providerId="LiveId" clId="{983967CC-5230-49C3-9D8F-5561693B839C}" dt="2020-06-30T09:35:32.769" v="97" actId="1076"/>
          <ac:spMkLst>
            <pc:docMk/>
            <pc:sldMk cId="0" sldId="267"/>
            <ac:spMk id="63" creationId="{0F84851D-74E8-47B2-BC82-2C9555E27C49}"/>
          </ac:spMkLst>
        </pc:spChg>
        <pc:grpChg chg="mod">
          <ac:chgData name="chpjjsm@naver.com" userId="15fe1c7ebfb98a7d" providerId="LiveId" clId="{983967CC-5230-49C3-9D8F-5561693B839C}" dt="2020-06-30T09:35:13.215" v="94" actId="1076"/>
          <ac:grpSpMkLst>
            <pc:docMk/>
            <pc:sldMk cId="0" sldId="267"/>
            <ac:grpSpMk id="2" creationId="{69BEA796-153A-4328-B8E0-31C81B229D27}"/>
          </ac:grpSpMkLst>
        </pc:grpChg>
        <pc:grpChg chg="mod">
          <ac:chgData name="chpjjsm@naver.com" userId="15fe1c7ebfb98a7d" providerId="LiveId" clId="{983967CC-5230-49C3-9D8F-5561693B839C}" dt="2020-06-30T09:35:13.215" v="94" actId="1076"/>
          <ac:grpSpMkLst>
            <pc:docMk/>
            <pc:sldMk cId="0" sldId="267"/>
            <ac:grpSpMk id="3" creationId="{FD653C7E-0D73-41AA-8884-F339F91EB941}"/>
          </ac:grpSpMkLst>
        </pc:grpChg>
        <pc:grpChg chg="mod">
          <ac:chgData name="chpjjsm@naver.com" userId="15fe1c7ebfb98a7d" providerId="LiveId" clId="{983967CC-5230-49C3-9D8F-5561693B839C}" dt="2020-06-30T09:35:32.769" v="97" actId="1076"/>
          <ac:grpSpMkLst>
            <pc:docMk/>
            <pc:sldMk cId="0" sldId="267"/>
            <ac:grpSpMk id="61" creationId="{4F5A3979-0505-48F5-B860-C665212C1691}"/>
          </ac:grpSpMkLst>
        </pc:grpChg>
        <pc:picChg chg="mod">
          <ac:chgData name="chpjjsm@naver.com" userId="15fe1c7ebfb98a7d" providerId="LiveId" clId="{983967CC-5230-49C3-9D8F-5561693B839C}" dt="2020-06-30T09:35:25.719" v="96" actId="1076"/>
          <ac:picMkLst>
            <pc:docMk/>
            <pc:sldMk cId="0" sldId="267"/>
            <ac:picMk id="56" creationId="{4F6580CD-F202-4BCF-B170-2228644F521A}"/>
          </ac:picMkLst>
        </pc:picChg>
        <pc:picChg chg="mod">
          <ac:chgData name="chpjjsm@naver.com" userId="15fe1c7ebfb98a7d" providerId="LiveId" clId="{983967CC-5230-49C3-9D8F-5561693B839C}" dt="2020-06-30T09:35:32.769" v="97" actId="1076"/>
          <ac:picMkLst>
            <pc:docMk/>
            <pc:sldMk cId="0" sldId="267"/>
            <ac:picMk id="62" creationId="{48BB92F8-34DC-4CEF-BCBC-96BC8CAF71E7}"/>
          </ac:picMkLst>
        </pc:picChg>
        <pc:picChg chg="mod">
          <ac:chgData name="chpjjsm@naver.com" userId="15fe1c7ebfb98a7d" providerId="LiveId" clId="{983967CC-5230-49C3-9D8F-5561693B839C}" dt="2020-06-30T09:36:09.957" v="101" actId="1076"/>
          <ac:picMkLst>
            <pc:docMk/>
            <pc:sldMk cId="0" sldId="267"/>
            <ac:picMk id="66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7:04.377" v="123" actId="1076"/>
          <ac:picMkLst>
            <pc:docMk/>
            <pc:sldMk cId="0" sldId="267"/>
            <ac:picMk id="67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7:17.606" v="127" actId="1076"/>
          <ac:picMkLst>
            <pc:docMk/>
            <pc:sldMk cId="0" sldId="267"/>
            <ac:picMk id="68" creationId="{00000000-0000-0000-0000-000000000000}"/>
          </ac:picMkLst>
        </pc:picChg>
        <pc:picChg chg="add del mod">
          <ac:chgData name="chpjjsm@naver.com" userId="15fe1c7ebfb98a7d" providerId="LiveId" clId="{983967CC-5230-49C3-9D8F-5561693B839C}" dt="2020-06-30T09:36:45.673" v="120" actId="478"/>
          <ac:picMkLst>
            <pc:docMk/>
            <pc:sldMk cId="0" sldId="267"/>
            <ac:picMk id="69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7:14.327" v="126" actId="1076"/>
          <ac:picMkLst>
            <pc:docMk/>
            <pc:sldMk cId="0" sldId="267"/>
            <ac:picMk id="70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7:09.020" v="125" actId="1076"/>
          <ac:picMkLst>
            <pc:docMk/>
            <pc:sldMk cId="0" sldId="267"/>
            <ac:picMk id="77" creationId="{00000000-0000-0000-0000-000000000000}"/>
          </ac:picMkLst>
        </pc:picChg>
        <pc:picChg chg="add mod">
          <ac:chgData name="chpjjsm@naver.com" userId="15fe1c7ebfb98a7d" providerId="LiveId" clId="{983967CC-5230-49C3-9D8F-5561693B839C}" dt="2020-06-30T09:37:00.938" v="122" actId="1076"/>
          <ac:picMkLst>
            <pc:docMk/>
            <pc:sldMk cId="0" sldId="267"/>
            <ac:picMk id="80" creationId="{4EDDC661-3525-4077-B37C-D4B889B8BA26}"/>
          </ac:picMkLst>
        </pc:picChg>
        <pc:picChg chg="mod">
          <ac:chgData name="chpjjsm@naver.com" userId="15fe1c7ebfb98a7d" providerId="LiveId" clId="{983967CC-5230-49C3-9D8F-5561693B839C}" dt="2020-06-30T09:36:52.936" v="121" actId="1076"/>
          <ac:picMkLst>
            <pc:docMk/>
            <pc:sldMk cId="0" sldId="267"/>
            <ac:picMk id="2051" creationId="{00000000-0000-0000-0000-000000000000}"/>
          </ac:picMkLst>
        </pc:picChg>
        <pc:picChg chg="mod">
          <ac:chgData name="chpjjsm@naver.com" userId="15fe1c7ebfb98a7d" providerId="LiveId" clId="{983967CC-5230-49C3-9D8F-5561693B839C}" dt="2020-06-30T09:35:13.215" v="94" actId="1076"/>
          <ac:picMkLst>
            <pc:docMk/>
            <pc:sldMk cId="0" sldId="267"/>
            <ac:picMk id="2053" creationId="{00000000-0000-0000-0000-000000000000}"/>
          </ac:picMkLst>
        </pc:picChg>
      </pc:sldChg>
      <pc:sldMasterChg chg="modSldLayout">
        <pc:chgData name="chpjjsm@naver.com" userId="15fe1c7ebfb98a7d" providerId="LiveId" clId="{983967CC-5230-49C3-9D8F-5561693B839C}" dt="2020-06-30T09:39:30.349" v="130" actId="1076"/>
        <pc:sldMasterMkLst>
          <pc:docMk/>
          <pc:sldMasterMk cId="0" sldId="2147483679"/>
        </pc:sldMasterMkLst>
        <pc:sldLayoutChg chg="modSp mod">
          <pc:chgData name="chpjjsm@naver.com" userId="15fe1c7ebfb98a7d" providerId="LiveId" clId="{983967CC-5230-49C3-9D8F-5561693B839C}" dt="2020-06-30T09:39:30.349" v="130" actId="1076"/>
          <pc:sldLayoutMkLst>
            <pc:docMk/>
            <pc:sldMasterMk cId="0" sldId="2147483679"/>
            <pc:sldLayoutMk cId="0" sldId="2147483651"/>
          </pc:sldLayoutMkLst>
          <pc:spChg chg="mod">
            <ac:chgData name="chpjjsm@naver.com" userId="15fe1c7ebfb98a7d" providerId="LiveId" clId="{983967CC-5230-49C3-9D8F-5561693B839C}" dt="2020-06-30T09:39:30.349" v="130" actId="1076"/>
            <ac:spMkLst>
              <pc:docMk/>
              <pc:sldMasterMk cId="0" sldId="2147483679"/>
              <pc:sldLayoutMk cId="0" sldId="2147483651"/>
              <ac:spMk id="14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 lang="ko-KR" altLang="en-US"/>
            </a:pPr>
            <a:endParaRPr lang="ko-K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안녕하십니까 </a:t>
            </a:r>
            <a:r>
              <a:rPr lang="en-US" altLang="ko-KR"/>
              <a:t>8</a:t>
            </a:r>
            <a:r>
              <a:rPr lang="ko-KR" altLang="en-US"/>
              <a:t>조 바리바리 프로젝트 발표자 김민중입니다</a:t>
            </a:r>
            <a:r>
              <a:rPr lang="en-US" altLang="ko-KR"/>
              <a:t>. </a:t>
            </a:r>
            <a:r>
              <a:rPr lang="ko-KR" altLang="en-US"/>
              <a:t>지금부터 발표를 시작하도록 하겠습니다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/>
              <a:t>통계는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배달완료 건수</a:t>
            </a:r>
            <a:r>
              <a:rPr lang="en-US" altLang="ko-KR"/>
              <a:t>, </a:t>
            </a:r>
            <a:r>
              <a:rPr lang="ko-KR" altLang="en-US"/>
              <a:t>대기완료</a:t>
            </a:r>
            <a:r>
              <a:rPr lang="en-US" altLang="ko-KR"/>
              <a:t>/</a:t>
            </a:r>
            <a:r>
              <a:rPr lang="ko-KR" altLang="en-US"/>
              <a:t>취소 건수</a:t>
            </a:r>
            <a:r>
              <a:rPr lang="en-US" altLang="ko-KR"/>
              <a:t>, </a:t>
            </a:r>
            <a:r>
              <a:rPr lang="ko-KR" altLang="en-US"/>
              <a:t>평균 대기시간을 </a:t>
            </a:r>
            <a:endParaRPr lang="en-US" altLang="ko-KR"/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일간 주간 월간을 눌러 누적 또는 평균 값을 막대 그래프로 확인할 수 있습니다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5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/>
              <a:t>환경설정에서는 정류장</a:t>
            </a:r>
            <a:r>
              <a:rPr lang="en-US" altLang="ko-KR"/>
              <a:t>, </a:t>
            </a:r>
            <a:r>
              <a:rPr lang="ko-KR" altLang="en-US"/>
              <a:t>경로</a:t>
            </a:r>
            <a:r>
              <a:rPr lang="en-US" altLang="ko-KR"/>
              <a:t>, </a:t>
            </a:r>
            <a:r>
              <a:rPr lang="ko-KR" altLang="en-US"/>
              <a:t>자율 주행 자동차를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 등록 수정 삭제 할 수 있습니다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endParaRPr lang="en-US" altLang="ko-KR"/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정류장 관리는 관제 페이지에서 호출 건물 순위를 보고 배달 서비스의 사용 빈도가 높은 건물 들을 파악해 해당 건물에 새로운 정류장을 등록할 수 있고 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정류장의 위치를 변경하거나 삭제를 할 수 있습니다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endParaRPr lang="en-US" altLang="ko-KR"/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경로 관리는 새로 등록한 정류장과 기존 정류장끼리 새로운 경로를 추가하거나 이미 등록된 경로의 수정과 삭제가 가능합니다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endParaRPr lang="en-US" altLang="ko-KR"/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 자율 주행 자동차 관리는 실시간 대기 현황을 파악하여 자율 주행 자동차의 개수를 늘리거나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고장이나 파손 등으로 사용이 불가능한 자율주행 자동차를 리스트에서 삭제 시키는 것도 가능합니다</a:t>
            </a:r>
            <a:r>
              <a:rPr lang="en-US" altLang="ko-KR"/>
              <a:t>.</a:t>
            </a:r>
            <a:endParaRPr lang="ko-KR" altLang="en-US"/>
          </a:p>
          <a:p>
            <a:pPr marL="15875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9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bd56c9061_0_22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bd56c9061_0_2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ko-KR" altLang="en-US"/>
              <a:t>저희 프로젝트의 사용 기술을 설명드리도록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프론트엔드는 부트스트랩과 뷰</a:t>
            </a:r>
            <a:r>
              <a:rPr lang="en-US" altLang="ko-KR"/>
              <a:t>, html/css/</a:t>
            </a:r>
            <a:r>
              <a:rPr lang="ko-KR" altLang="en-US"/>
              <a:t>자바스크립트</a:t>
            </a:r>
            <a:r>
              <a:rPr lang="en-US" altLang="ko-KR"/>
              <a:t>, </a:t>
            </a:r>
            <a:r>
              <a:rPr lang="ko-KR" altLang="en-US"/>
              <a:t>그리고 지도 </a:t>
            </a:r>
            <a:r>
              <a:rPr lang="en-US" altLang="ko-KR"/>
              <a:t>api</a:t>
            </a:r>
            <a:r>
              <a:rPr lang="ko-KR" altLang="en-US"/>
              <a:t>로 카카오맵을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백엔드는 </a:t>
            </a:r>
            <a:r>
              <a:rPr lang="en-US" altLang="ko-KR"/>
              <a:t>node.js, Laravel, </a:t>
            </a:r>
            <a:r>
              <a:rPr lang="ko-KR" altLang="en-US"/>
              <a:t>리눅스</a:t>
            </a:r>
            <a:r>
              <a:rPr lang="en-US" altLang="ko-KR"/>
              <a:t>, </a:t>
            </a:r>
            <a:r>
              <a:rPr lang="ko-KR" altLang="en-US"/>
              <a:t>아파치</a:t>
            </a:r>
            <a:r>
              <a:rPr lang="en-US" altLang="ko-KR"/>
              <a:t>, </a:t>
            </a:r>
            <a:r>
              <a:rPr lang="ko-KR" altLang="en-US"/>
              <a:t>아마존 웹 서비스</a:t>
            </a:r>
            <a:r>
              <a:rPr lang="en-US" altLang="ko-KR"/>
              <a:t>, </a:t>
            </a:r>
            <a:r>
              <a:rPr lang="ko-KR" altLang="en-US"/>
              <a:t>그리고 데이터 베이스로 </a:t>
            </a:r>
            <a:r>
              <a:rPr lang="en-US" altLang="ko-KR"/>
              <a:t>mysql</a:t>
            </a:r>
            <a:r>
              <a:rPr lang="ko-KR" altLang="en-US"/>
              <a:t>을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모바일은 안드로이드를 사용했습니다</a:t>
            </a:r>
            <a:r>
              <a:rPr lang="en-US" altLang="ko-KR"/>
              <a:t>.</a:t>
            </a:r>
          </a:p>
          <a:p>
            <a:r>
              <a:rPr lang="ko-KR" altLang="en-US"/>
              <a:t>자율주행 자동차 구현을 위해 라이다</a:t>
            </a:r>
            <a:r>
              <a:rPr lang="en-US" altLang="ko-KR"/>
              <a:t>, </a:t>
            </a:r>
            <a:r>
              <a:rPr lang="ko-KR" altLang="en-US"/>
              <a:t>로봇 오퍼레이팅 시스템 미들웨어인 </a:t>
            </a:r>
            <a:r>
              <a:rPr lang="en-US" altLang="ko-KR"/>
              <a:t>ROS, RTK-GPS, </a:t>
            </a:r>
            <a:r>
              <a:rPr lang="ko-KR" altLang="en-US"/>
              <a:t>라즈베리파이와 아두이노가 사용되었습니다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/>
              <a:t>다음은 실제 하드웨어의 모습 입니다</a:t>
            </a:r>
            <a:r>
              <a:rPr lang="en-US" altLang="ko-KR"/>
              <a:t>. 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빨간 색으로 표시된 것이 장애물 인식에 사용되는 라이더 센서 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158750" indent="0">
              <a:buNone/>
            </a:pPr>
            <a:r>
              <a:rPr lang="ko-KR" altLang="en-US"/>
              <a:t>다음으로는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RTK_GPS </a:t>
            </a:r>
            <a:r>
              <a:rPr lang="ko-KR" altLang="en-US"/>
              <a:t>입니다</a:t>
            </a:r>
            <a:r>
              <a:rPr lang="en-US" altLang="ko-KR"/>
              <a:t>. RTK_GPS</a:t>
            </a:r>
            <a:r>
              <a:rPr lang="ko-KR" altLang="en-US"/>
              <a:t>는 정밀 </a:t>
            </a:r>
            <a:r>
              <a:rPr lang="en-US" altLang="ko-KR"/>
              <a:t>gps</a:t>
            </a:r>
            <a:r>
              <a:rPr lang="ko-KR" altLang="en-US"/>
              <a:t>로 자율주행 자동차의 </a:t>
            </a:r>
            <a:r>
              <a:rPr lang="en-US" altLang="ko-KR"/>
              <a:t>gps</a:t>
            </a:r>
            <a:r>
              <a:rPr lang="ko-KR" altLang="en-US"/>
              <a:t>값을  이용해 방위각을 계산한 뒤 현재 자율주행 자동차의 위치를 기준으로 앞</a:t>
            </a:r>
            <a:r>
              <a:rPr lang="en-US" altLang="ko-KR"/>
              <a:t>, </a:t>
            </a:r>
            <a:r>
              <a:rPr lang="ko-KR" altLang="en-US"/>
              <a:t>뒤 두 지점의 체크포인트의 방위각과 비교해 진행 방향을 조정하는 자율주행에 사용됩니다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그리고</a:t>
            </a:r>
            <a:r>
              <a:rPr lang="en-US" altLang="ko-KR"/>
              <a:t> 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카메라는 사용자가 </a:t>
            </a:r>
            <a:r>
              <a:rPr lang="en-US" altLang="ko-KR"/>
              <a:t>QR</a:t>
            </a:r>
            <a:r>
              <a:rPr lang="ko-KR" altLang="en-US"/>
              <a:t>코드를 인식시켜 잠금장치를 해제할 떄 사용 됩니다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물품 적재함으로 사용자가 물품을 적재하는 곳입니다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마지막으로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서브모터를 이용하여 잠금장치를 구현하였습니다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/>
              <a:t>다음으로 시연을 하도록 하겠습니다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먼저 관리자가 이용하는 웹입니다</a:t>
            </a:r>
            <a:r>
              <a:rPr lang="en-US" altLang="ko-KR"/>
              <a:t>. </a:t>
            </a:r>
            <a:r>
              <a:rPr lang="ko-KR" altLang="en-US"/>
              <a:t>웹은 크게 관제 통계 관리가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158750" indent="0">
              <a:buNone/>
            </a:pPr>
            <a:r>
              <a:rPr lang="ko-KR" altLang="en-US"/>
              <a:t>첫번째로 관제에서는 실시간 서비스 상황과 관리자가 등록한 정류장과 자율주행 자동차를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실시간 운행상태 에서는 자율주행 자동차의 개수와 상태 가동율을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실시간 배달현황은 당일 배달 콜수와 완료건수 지난 달 하루 평균 콜수를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실시간 대기 취소 현황은 실시간 대기 건수와 대기 취소 건수를 보여주어 상세한 대기 현황을 확인할 수 있습니다</a:t>
            </a:r>
            <a:r>
              <a:rPr lang="en-US" altLang="ko-KR"/>
              <a:t>.</a:t>
            </a:r>
          </a:p>
          <a:p>
            <a:r>
              <a:rPr lang="en-US" altLang="ko-KR"/>
              <a:t>////////////////////////////////////////////////</a:t>
            </a:r>
          </a:p>
          <a:p>
            <a:r>
              <a:rPr lang="ko-KR" altLang="en-US"/>
              <a:t>그 밑에 지난 주 호출 건물 순위에서는 지난주 가장 많이 호출된 건물 </a:t>
            </a:r>
            <a:r>
              <a:rPr lang="en-US" altLang="ko-KR"/>
              <a:t>1, 2, 3 </a:t>
            </a:r>
            <a:r>
              <a:rPr lang="ko-KR" altLang="en-US"/>
              <a:t>위를 확인할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오른쪽에 실시간 평균 대기시간은 당일의 배달 지연 상황을 확인할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지도에서는 정류장과 자율주행 자동차가 마커로 표시가 됩니다</a:t>
            </a:r>
            <a:r>
              <a:rPr lang="en-US" altLang="ko-KR"/>
              <a:t>. </a:t>
            </a:r>
            <a:r>
              <a:rPr lang="ko-KR" altLang="en-US"/>
              <a:t>정류장은 초록색 마커로 자율주행 자동차는 상태에 따라 노랑</a:t>
            </a:r>
            <a:r>
              <a:rPr lang="en-US" altLang="ko-KR"/>
              <a:t>, </a:t>
            </a:r>
            <a:r>
              <a:rPr lang="ko-KR" altLang="en-US"/>
              <a:t>빨강 파란색 마커로 표시가 됩니다</a:t>
            </a:r>
            <a:r>
              <a:rPr lang="en-US" altLang="ko-KR"/>
              <a:t>. </a:t>
            </a:r>
          </a:p>
          <a:p>
            <a:r>
              <a:rPr lang="ko-KR" altLang="en-US"/>
              <a:t>노란색마커는 운행 중인 상태 파란색은 운행 대기 상태 빨간색은 오류가 발생한 상태 입니다</a:t>
            </a:r>
            <a:r>
              <a:rPr lang="en-US" altLang="ko-KR"/>
              <a:t>.</a:t>
            </a:r>
          </a:p>
          <a:p>
            <a:r>
              <a:rPr lang="ko-KR" altLang="en-US"/>
              <a:t>자율주행 자동차의 마커를 클릭하면 운행정보에서 해당 자율주행 자동차의 상태와 수행중인 배달의 정보를 확인할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다음은 통계 페이지 입니다</a:t>
            </a:r>
            <a:r>
              <a:rPr lang="en-US" altLang="ko-KR"/>
              <a:t>.</a:t>
            </a:r>
          </a:p>
          <a:p>
            <a:r>
              <a:rPr lang="ko-KR" altLang="en-US"/>
              <a:t>왼쪽 카테고리에서 배달 완료 건수</a:t>
            </a:r>
            <a:r>
              <a:rPr lang="en-US" altLang="ko-KR"/>
              <a:t>,</a:t>
            </a:r>
            <a:r>
              <a:rPr lang="ko-KR" altLang="en-US"/>
              <a:t> 대기 완료 </a:t>
            </a:r>
            <a:r>
              <a:rPr lang="en-US" altLang="ko-KR"/>
              <a:t>/ </a:t>
            </a:r>
            <a:r>
              <a:rPr lang="ko-KR" altLang="en-US"/>
              <a:t>취소 건수</a:t>
            </a:r>
            <a:r>
              <a:rPr lang="en-US" altLang="ko-KR"/>
              <a:t>, </a:t>
            </a:r>
            <a:r>
              <a:rPr lang="ko-KR" altLang="en-US"/>
              <a:t>평균 대기 시간을 막대그래프로 표시 해줍니다</a:t>
            </a:r>
            <a:r>
              <a:rPr lang="en-US" altLang="ko-KR"/>
              <a:t>. </a:t>
            </a:r>
          </a:p>
          <a:p>
            <a:r>
              <a:rPr lang="ko-KR" altLang="en-US"/>
              <a:t>그리고 캘린더로 상세한 날짜 조회와 오른쪽의 일간</a:t>
            </a:r>
            <a:r>
              <a:rPr lang="en-US" altLang="ko-KR"/>
              <a:t>, </a:t>
            </a:r>
            <a:r>
              <a:rPr lang="ko-KR" altLang="en-US"/>
              <a:t>주간</a:t>
            </a:r>
            <a:r>
              <a:rPr lang="en-US" altLang="ko-KR"/>
              <a:t>, </a:t>
            </a:r>
            <a:r>
              <a:rPr lang="ko-KR" altLang="en-US"/>
              <a:t>월간의 형태로 조회가 가능합니다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다음은 관리 페이지 입니다</a:t>
            </a:r>
            <a:r>
              <a:rPr lang="en-US" altLang="ko-KR"/>
              <a:t>.</a:t>
            </a:r>
          </a:p>
          <a:p>
            <a:r>
              <a:rPr lang="ko-KR" altLang="en-US"/>
              <a:t>관리는 정류장 경로 자율주행 자동차에 대한 등록 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삭제가 가능합니다</a:t>
            </a:r>
            <a:r>
              <a:rPr lang="en-US" altLang="ko-KR"/>
              <a:t>. </a:t>
            </a:r>
          </a:p>
          <a:p>
            <a:r>
              <a:rPr lang="ko-KR" altLang="en-US"/>
              <a:t>등록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과정은 시간관계상 생략하겠습니다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다음으로 앱과 하드웨어 시연입니다</a:t>
            </a:r>
            <a:r>
              <a:rPr lang="en-US" altLang="ko-KR"/>
              <a:t>. </a:t>
            </a:r>
          </a:p>
          <a:p>
            <a:r>
              <a:rPr lang="ko-KR" altLang="en-US"/>
              <a:t>하드웨어는 줌으로 직접 보여드리기 어려워 앱과 같이 미리 준비된 동영상으로 시연을 대체하는점 양해 부탁드리겠습니다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호출 하기 입니다</a:t>
            </a:r>
            <a:r>
              <a:rPr lang="en-US" altLang="ko-KR"/>
              <a:t>. </a:t>
            </a:r>
          </a:p>
          <a:p>
            <a:r>
              <a:rPr lang="ko-KR" altLang="en-US"/>
              <a:t>발신인은 지도에 표시된 정류장을 클릭해 출발지와 도착지를 선택합니다</a:t>
            </a:r>
            <a:endParaRPr lang="en-US" altLang="ko-KR"/>
          </a:p>
          <a:p>
            <a:r>
              <a:rPr lang="ko-KR" altLang="en-US"/>
              <a:t>그 후 수신인의 이름을 검색합니다</a:t>
            </a:r>
            <a:r>
              <a:rPr lang="en-US" altLang="ko-KR"/>
              <a:t>. </a:t>
            </a:r>
            <a:r>
              <a:rPr lang="ko-KR" altLang="en-US"/>
              <a:t>이름과 휴대전화 번호를 확인하여 수신인을 선택하고 주문하기 버튼을 클릭합니다</a:t>
            </a:r>
            <a:r>
              <a:rPr lang="en-US" altLang="ko-KR"/>
              <a:t>.</a:t>
            </a:r>
          </a:p>
          <a:p>
            <a:r>
              <a:rPr lang="ko-KR" altLang="en-US"/>
              <a:t>배달을 등록하면 수신인에게 배달 수락 알림이 가게되고 수락을 하면 보내는 배달과 받는 배달 카테고리에서 자신의 배달을 확인할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작업이 배정된 자율주행 자동차는 출발지로 이동하게 되고</a:t>
            </a:r>
            <a:r>
              <a:rPr lang="en-US" altLang="ko-KR"/>
              <a:t> </a:t>
            </a:r>
            <a:r>
              <a:rPr lang="ko-KR" altLang="en-US"/>
              <a:t>출발지에 도착하면 발신인에게 도착 알림을 보내게 됩니다</a:t>
            </a:r>
            <a:r>
              <a:rPr lang="en-US" altLang="ko-KR"/>
              <a:t>. </a:t>
            </a:r>
          </a:p>
          <a:p>
            <a:r>
              <a:rPr lang="ko-KR" altLang="en-US"/>
              <a:t>발신인은 자율주행 자동차 위치로 가서 </a:t>
            </a:r>
            <a:r>
              <a:rPr lang="en-US" altLang="ko-KR"/>
              <a:t>qr</a:t>
            </a:r>
            <a:r>
              <a:rPr lang="ko-KR" altLang="en-US"/>
              <a:t>코드를 이용해 잠금장치를 해제하고 물품을 적재 합니다</a:t>
            </a:r>
            <a:r>
              <a:rPr lang="en-US" altLang="ko-KR"/>
              <a:t>. </a:t>
            </a:r>
            <a:r>
              <a:rPr lang="ko-KR" altLang="en-US"/>
              <a:t>다시 한번 </a:t>
            </a:r>
            <a:r>
              <a:rPr lang="en-US" altLang="ko-KR"/>
              <a:t>qr</a:t>
            </a:r>
            <a:r>
              <a:rPr lang="ko-KR" altLang="en-US"/>
              <a:t>코드를 이용해 잠금장치를 잠근후 물품보내기 버튼을 누르면 배달이 시작되고 수신인에게 배달 시작 알림을 보냅니다</a:t>
            </a:r>
            <a:r>
              <a:rPr lang="en-US" altLang="ko-KR"/>
              <a:t>.</a:t>
            </a:r>
          </a:p>
          <a:p>
            <a:r>
              <a:rPr lang="ko-KR" altLang="en-US"/>
              <a:t>자율주행 자동차가 배달 중일 때 관제페이지에서 해당 자율주행 자동차마커의 위치가 변하는 것을 실시간으로 확인할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(2:20) </a:t>
            </a:r>
            <a:r>
              <a:rPr lang="ko-KR" altLang="en-US"/>
              <a:t>배달 중 장애물이 있을경우 장애물을 인식하여 잠시 멈추었다가 장애물이 사라지면 다시 이동하기 시작합니다</a:t>
            </a:r>
            <a:r>
              <a:rPr lang="en-US" altLang="ko-KR"/>
              <a:t>. </a:t>
            </a:r>
          </a:p>
          <a:p>
            <a:r>
              <a:rPr lang="ko-KR" altLang="en-US"/>
              <a:t>지금 보이시는 커브길도 정밀 </a:t>
            </a:r>
            <a:r>
              <a:rPr lang="en-US" altLang="ko-KR"/>
              <a:t>gps</a:t>
            </a:r>
            <a:r>
              <a:rPr lang="ko-KR" altLang="en-US"/>
              <a:t>를 이용하여 방위각을 계산하면서 진행방향을 조정하며 이동합니다</a:t>
            </a:r>
            <a:r>
              <a:rPr lang="en-US" altLang="ko-KR"/>
              <a:t>.</a:t>
            </a:r>
          </a:p>
          <a:p>
            <a:r>
              <a:rPr lang="ko-KR" altLang="en-US"/>
              <a:t>자율주행 자동차가 목적지에 도착하게 되면 수신인에게 알림을 보내고 수신인은 자율주행 자동차의 위치로 가서 </a:t>
            </a:r>
            <a:r>
              <a:rPr lang="en-US" altLang="ko-KR"/>
              <a:t>qr</a:t>
            </a:r>
            <a:r>
              <a:rPr lang="ko-KR" altLang="en-US"/>
              <a:t>코드를 이용해 잠금장치를 해제하고 물품을 수령합니다</a:t>
            </a:r>
            <a:r>
              <a:rPr lang="en-US" altLang="ko-KR"/>
              <a:t>. </a:t>
            </a:r>
            <a:r>
              <a:rPr lang="ko-KR" altLang="en-US"/>
              <a:t>그 후 수령완료 버튼을 누르면 배달은 종료가 되고 발신인에게 배달 종료 알림이 가게 됩니다</a:t>
            </a:r>
            <a:r>
              <a:rPr lang="en-US" altLang="ko-KR"/>
              <a:t>. </a:t>
            </a:r>
            <a:r>
              <a:rPr lang="ko-KR" altLang="en-US"/>
              <a:t>지금까지 완료된 배달에 대해서는 완료된 배달 카테고리에서 확인이 가능 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마지막으로 배달중 경로이탈이 발생했을 시에  대해 보여드리겠습니다</a:t>
            </a:r>
            <a:r>
              <a:rPr lang="en-US" altLang="ko-KR"/>
              <a:t>. </a:t>
            </a:r>
          </a:p>
          <a:p>
            <a:r>
              <a:rPr lang="ko-KR" altLang="en-US"/>
              <a:t>배달중이던 자율주행 자동차가 지정된 경로를 벗어났을 경우 웹의 관제페이지에 오류 발생 알림이 뜨게 되고 해당 자율주행 자동차의 마커가 빨간색으로 변하며 현재 위치를 지도에 표시해줍니다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이상으로 시연을 마치도록 하겠습니다</a:t>
            </a:r>
            <a:r>
              <a:rPr lang="en-US" altLang="ko-KR"/>
              <a:t>. 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6be81bf08b_1_11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 lang="ko-KR" altLang="en-US"/>
            </a:pPr>
            <a:r>
              <a:rPr lang="ko-KR" altLang="en-US"/>
              <a:t>저희 프로젝트의 기대 효과로는 캠퍼스 내에서 오토바이 등으로 인한 사고 발생률이 감소하고 사용자의 편리함이 증가될 것으로 보이며 사용자가 직접 이동하지 않아도 되는 등 시간 절약 효과도 예상하고 있습니다</a:t>
            </a:r>
            <a:r>
              <a:rPr lang="en-US" altLang="ko-KR"/>
              <a:t>. </a:t>
            </a:r>
            <a:r>
              <a:rPr lang="ko-KR" altLang="en-US"/>
              <a:t>또한 아파트 단지나 관공서 등 캠퍼스 내 뿐만 아니라 서비스 적용 장소를 더 넓힐 수도 있을 것으로 보고 있습니다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 lang="ko-KR" altLang="en-US"/>
            </a:pPr>
            <a:r>
              <a:rPr lang="ko-KR" altLang="en-US" dirty="0"/>
              <a:t>이상으로 발표를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목차입니다</a:t>
            </a:r>
            <a:r>
              <a:rPr lang="en-US" altLang="ko-KR"/>
              <a:t>. </a:t>
            </a:r>
            <a:r>
              <a:rPr lang="ko-KR" altLang="en-US"/>
              <a:t>서비스 소개부터 기대 효과 순으로 진행하도록 하겠습니다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0c1df8b91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먼저 간략하게 저희 프로젝트를 소개해 드리자면 컴퍼스내 자율주행 배달 서비스 입니다</a:t>
            </a:r>
            <a:r>
              <a:rPr lang="en-US" altLang="ko-KR"/>
              <a:t>. </a:t>
            </a:r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/>
              <a:t>우선 프로젝트를 기획하게 된 배경입니다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 </a:t>
            </a:r>
            <a:r>
              <a:rPr lang="ko-KR" altLang="en-US"/>
              <a:t>최근 여러 대학교에서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 캠퍼스 내 배달 오토바이의 난폭운전으로 인한 소음 그리고 안전사고 증가로 배달 차량의 출입을 금지 한다는 내용의 기사들 입니다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그로인해 넓고 언덕이 많은 대학에 다니고 있는 학생들이 학교 밖으로 이동하는 것에 불편함을 느끼고 있다는 내용의 기사들도 있습니다</a:t>
            </a:r>
            <a:r>
              <a:rPr lang="en-US" altLang="ko-KR"/>
              <a:t>.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그래서 저희는 이러한 불편함을 해소하고자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 소음으로 인한 학습 방해가 없고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장애물 인식과 회피로 사고 발생율을 감소 시킬 수 있으며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외부 배달 뿐 아니라 캠퍼스 내 건물들 간의 배달 서비스도 제공하여 사용자의 이동시간을 감소 시킬 수 있는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캠퍼스내 자유 주행 배달 서비스를 기획하게 되었습니다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0c1df8b91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/>
              <a:t>다음으로 주요 서비스 입니다</a:t>
            </a:r>
            <a:r>
              <a:rPr lang="en-US" altLang="ko-KR"/>
              <a:t>. </a:t>
            </a:r>
            <a:r>
              <a:rPr lang="ko-KR" altLang="en-US"/>
              <a:t>저희 바리바리 프로젝트는 사용자와 관리자로 나누어져 있습니다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ko-KR" altLang="en-US"/>
              <a:t>사용자는 앱을 사용해 물품을 보내거나 받을 수 있고</a:t>
            </a:r>
            <a:r>
              <a:rPr lang="en-US" altLang="ko-KR"/>
              <a:t>, </a:t>
            </a:r>
            <a:r>
              <a:rPr lang="ko-KR" altLang="en-US"/>
              <a:t>배달 상태와 정보를 조회할 수 있습니다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관리자는 웹을 이용해 실시간 관제 서비스</a:t>
            </a:r>
            <a:r>
              <a:rPr lang="en-US" altLang="ko-KR"/>
              <a:t>, </a:t>
            </a:r>
            <a:r>
              <a:rPr lang="ko-KR" altLang="en-US"/>
              <a:t>배달</a:t>
            </a:r>
            <a:r>
              <a:rPr lang="en-US" altLang="ko-KR"/>
              <a:t> </a:t>
            </a:r>
            <a:r>
              <a:rPr lang="ko-KR" altLang="en-US"/>
              <a:t>통계를 확인할 수도 있으며</a:t>
            </a:r>
            <a:r>
              <a:rPr lang="en-US" altLang="ko-KR"/>
              <a:t>, </a:t>
            </a:r>
            <a:r>
              <a:rPr lang="ko-KR" altLang="en-US"/>
              <a:t>정류장</a:t>
            </a:r>
            <a:r>
              <a:rPr lang="en-US" altLang="ko-KR"/>
              <a:t>/</a:t>
            </a:r>
            <a:r>
              <a:rPr lang="ko-KR" altLang="en-US"/>
              <a:t>경로</a:t>
            </a:r>
            <a:r>
              <a:rPr lang="en-US" altLang="ko-KR"/>
              <a:t>/</a:t>
            </a:r>
            <a:r>
              <a:rPr lang="ko-KR" altLang="en-US"/>
              <a:t>자율주행 자동차 관리를 이용할 수 있습니다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사용자와 관리자를 나누어 설명하도록 하겠습니다</a:t>
            </a:r>
            <a:r>
              <a:rPr lang="en-US" altLang="ko-KR"/>
              <a:t>.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bd56c9061_0_16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bd56c9061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/>
              <a:t>먼저 사용자가 이용하는 서비스에 대해 설명 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발신인이</a:t>
            </a:r>
            <a:r>
              <a:rPr lang="en-US" altLang="ko-KR"/>
              <a:t> </a:t>
            </a:r>
            <a:r>
              <a:rPr lang="ko-KR" altLang="en-US"/>
              <a:t>수신인에게</a:t>
            </a:r>
            <a:r>
              <a:rPr lang="en-US" altLang="ko-KR"/>
              <a:t> </a:t>
            </a:r>
            <a:r>
              <a:rPr lang="ko-KR" altLang="en-US"/>
              <a:t>보내고 싶은 물품이 있을 때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앱을 사용하여 출발지와 목적지</a:t>
            </a:r>
            <a:r>
              <a:rPr lang="en-US" altLang="ko-KR"/>
              <a:t>, </a:t>
            </a:r>
            <a:r>
              <a:rPr lang="ko-KR" altLang="en-US"/>
              <a:t>그리고 수신인의 이름을 입력하고 호출하기를 눌러 배달을 등록합니다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수신인이 배달을</a:t>
            </a:r>
            <a:r>
              <a:rPr lang="en-US" altLang="ko-KR"/>
              <a:t> </a:t>
            </a:r>
            <a:r>
              <a:rPr lang="ko-KR" altLang="en-US"/>
              <a:t>수락했다면</a:t>
            </a:r>
            <a:r>
              <a:rPr lang="en-US" altLang="ko-KR"/>
              <a:t>, </a:t>
            </a:r>
            <a:r>
              <a:rPr lang="ko-KR" altLang="en-US"/>
              <a:t>자율주행 자동차는 발신인 위치로 이동합니다</a:t>
            </a:r>
            <a:r>
              <a:rPr lang="en-US" altLang="ko-KR"/>
              <a:t>. 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자율주행 자동차가 발신인 위치에 도착하면 발신인에게 도착 알림이 오고 발신인은 자율주행 자동차 위치로 가서 </a:t>
            </a:r>
            <a:r>
              <a:rPr lang="en-US" altLang="ko-KR"/>
              <a:t>QR</a:t>
            </a:r>
            <a:r>
              <a:rPr lang="ko-KR" altLang="en-US"/>
              <a:t>코드를 이용해 잠금장치를 해제하고 보낼 물품을 적재합니다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ko-KR" altLang="en-US"/>
              <a:t>그런 다음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물품 보내기버튼을 누르면 수신인에게 배달 시작 알림이 가고 자율주행 자동차는 배달을 시작하게 됩니다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자율주행 자동차가 목적지에 도착하게되면</a:t>
            </a:r>
            <a:r>
              <a:rPr lang="en-US" altLang="ko-KR"/>
              <a:t>, </a:t>
            </a:r>
            <a:r>
              <a:rPr lang="ko-KR" altLang="en-US"/>
              <a:t>수신인은 도착알림을 받게되고 수신인은 자율주행 자동차 위치로 가서 </a:t>
            </a:r>
            <a:r>
              <a:rPr lang="en-US" altLang="ko-KR"/>
              <a:t>QR</a:t>
            </a:r>
            <a:r>
              <a:rPr lang="ko-KR" altLang="en-US"/>
              <a:t>코드로 잠금장치를 해제해 </a:t>
            </a:r>
            <a:r>
              <a:rPr lang="en-US" altLang="ko-KR"/>
              <a:t> </a:t>
            </a:r>
            <a:r>
              <a:rPr lang="ko-KR" altLang="en-US"/>
              <a:t>물품을 수령합니다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그 후</a:t>
            </a:r>
            <a:r>
              <a:rPr lang="en-US" altLang="ko-KR"/>
              <a:t>, 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수신인이 수령완료 버튼을 누르면 발신인에게 배달완료 알림을 보내고</a:t>
            </a:r>
            <a:r>
              <a:rPr lang="en-US" altLang="ko-KR"/>
              <a:t> </a:t>
            </a:r>
            <a:r>
              <a:rPr lang="ko-KR" altLang="en-US"/>
              <a:t>배달이 종료됩니다</a:t>
            </a:r>
            <a:r>
              <a:rPr lang="en-US" altLang="ko-KR"/>
              <a:t>. 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6bd56c9061_0_16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6bd56c9061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ko-KR" altLang="en-US"/>
              <a:t>배달 조회 입니다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발신인과 수신인은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배달 상태가 호출중</a:t>
            </a:r>
            <a:r>
              <a:rPr lang="en-US" altLang="ko-KR"/>
              <a:t>, </a:t>
            </a:r>
            <a:r>
              <a:rPr lang="ko-KR" altLang="en-US"/>
              <a:t>배달중</a:t>
            </a:r>
            <a:r>
              <a:rPr lang="en-US" altLang="ko-KR"/>
              <a:t>, </a:t>
            </a:r>
            <a:r>
              <a:rPr lang="ko-KR" altLang="en-US"/>
              <a:t>대기중일떄 조회가 가능합니다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ko-KR" altLang="en-US"/>
              <a:t>호출중은 자율주행 자동차가 발신인 위치로 올때의 상태입니다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배달중은 자율주행 자동차가 수신인 위치로 갈때의 상태입니다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모든 자율주행 자동차가 사용중 일 때는 대기 중 상태가 되고 대기 순번과 예상 대기 시간을 조회할 수 있습니다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ko-KR" altLang="en-US"/>
              <a:t>호출중</a:t>
            </a:r>
            <a:r>
              <a:rPr lang="en-US" altLang="ko-KR"/>
              <a:t>, </a:t>
            </a:r>
            <a:r>
              <a:rPr lang="ko-KR" altLang="en-US"/>
              <a:t>배달중</a:t>
            </a:r>
            <a:r>
              <a:rPr lang="en-US" altLang="ko-KR"/>
              <a:t>, </a:t>
            </a:r>
            <a:r>
              <a:rPr lang="ko-KR" altLang="en-US"/>
              <a:t>대기중 상태에서는 발신인과 수신인 출발지와 목적지를 조회할 수 있으며 배달 중 상태 일때는 예상 소요시간을 확인할 수 있습니다</a:t>
            </a:r>
            <a:r>
              <a:rPr lang="en-US" altLang="ko-KR"/>
              <a:t>.</a:t>
            </a: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/>
              <a:t>관리자 서비스 입니다</a:t>
            </a:r>
            <a:r>
              <a:rPr lang="en-US" altLang="ko-KR"/>
              <a:t>. </a:t>
            </a:r>
            <a:r>
              <a:rPr lang="ko-KR" altLang="en-US"/>
              <a:t>실시관 관제에 대해 설명 하겠습니다</a:t>
            </a:r>
            <a:r>
              <a:rPr lang="en-US" altLang="ko-KR"/>
              <a:t>.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운행 상태 및 정보에서는 자율주행 자동차의 개수와 운행 상태 가동률을 알 수 있습니다</a:t>
            </a:r>
            <a:r>
              <a:rPr lang="en-US" altLang="ko-KR"/>
              <a:t>. </a:t>
            </a:r>
            <a:r>
              <a:rPr lang="ko-KR" altLang="en-US"/>
              <a:t>그리고 지도에서 모든 정류장과 등록된 </a:t>
            </a:r>
            <a:r>
              <a:rPr lang="en-US" altLang="ko-KR"/>
              <a:t>RC</a:t>
            </a:r>
            <a:r>
              <a:rPr lang="ko-KR" altLang="en-US"/>
              <a:t>카를 볼 수 있어 쉽게 운행 상태를 파악할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배달 현황은 실시간으로 당일 전체 배달 콜수와 완료된 배달 건수 그리고 당일 대비 지난달 하루 평균 배달 건수를 파악해서 서비스 이용률을 확인할 수 있습니다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</a:t>
            </a:r>
            <a:r>
              <a:rPr lang="ko-KR" altLang="en-US"/>
              <a:t>호출 건물 순위를 확인해 지난주 배달 서비스가 많이 이용된 건물을 </a:t>
            </a:r>
            <a:r>
              <a:rPr lang="en-US" altLang="ko-KR"/>
              <a:t>1</a:t>
            </a:r>
            <a:r>
              <a:rPr lang="ko-KR" altLang="en-US"/>
              <a:t>등에서 </a:t>
            </a:r>
            <a:r>
              <a:rPr lang="en-US" altLang="ko-KR"/>
              <a:t>3</a:t>
            </a:r>
            <a:r>
              <a:rPr lang="ko-KR" altLang="en-US"/>
              <a:t>등까지 표시해 줍니다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</a:t>
            </a:r>
            <a:r>
              <a:rPr lang="ko-KR" altLang="en-US"/>
              <a:t>대기 현황은 실시간으로 전체 배달 대기 수</a:t>
            </a:r>
            <a:r>
              <a:rPr lang="en-US" altLang="ko-KR"/>
              <a:t>, </a:t>
            </a:r>
            <a:r>
              <a:rPr lang="ko-KR" altLang="en-US"/>
              <a:t>대기 취소 수</a:t>
            </a:r>
            <a:r>
              <a:rPr lang="en-US" altLang="ko-KR"/>
              <a:t>,</a:t>
            </a:r>
            <a:r>
              <a:rPr lang="ko-KR" altLang="en-US"/>
              <a:t> 대기 취소율을 보여주며 </a:t>
            </a:r>
            <a:endParaRPr lang="en-US" altLang="ko-KR"/>
          </a:p>
          <a:p>
            <a:pPr marL="158750" indent="0">
              <a:buNone/>
            </a:pPr>
            <a:r>
              <a:rPr lang="ko-KR" altLang="en-US"/>
              <a:t>사용자들의 평균 대시 시간을 표시해 현재 배달 지연 상황을 알 수 있습니다</a:t>
            </a:r>
            <a:r>
              <a:rPr lang="en-US" altLang="ko-KR"/>
              <a:t>. </a:t>
            </a:r>
          </a:p>
          <a:p>
            <a:pPr marL="158750" indent="0">
              <a:buNone/>
            </a:pPr>
            <a:endParaRPr lang="en-US" altLang="ko-KR"/>
          </a:p>
          <a:p>
            <a:pPr marL="158750" indent="0">
              <a:buNone/>
            </a:pPr>
            <a:endParaRPr lang="en-US" altLang="ko-KR"/>
          </a:p>
          <a:p>
            <a:pPr marL="158750" indent="0">
              <a:buNone/>
            </a:pPr>
            <a:r>
              <a:rPr lang="ko-KR" altLang="en-US"/>
              <a:t>마지막으로 오류알림을 통해 </a:t>
            </a:r>
            <a:r>
              <a:rPr lang="en-US" altLang="ko-KR"/>
              <a:t>(</a:t>
            </a:r>
            <a:r>
              <a:rPr lang="ko-KR" altLang="en-US"/>
              <a:t>클릭</a:t>
            </a:r>
            <a:r>
              <a:rPr lang="en-US" altLang="ko-KR"/>
              <a:t>) RC</a:t>
            </a:r>
            <a:r>
              <a:rPr lang="ko-KR" altLang="en-US"/>
              <a:t>카의 오류나 경로 이탈 등이 발생하면 페이지에 즉각 경고창을 띄어줍니다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8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283718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2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subTitle" idx="1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2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3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4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5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6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7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subTitle" idx="8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MAIN_POINT_1_1_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-157950" y="4137400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64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1763688" y="1923678"/>
            <a:ext cx="5687700" cy="904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ja-JP" altLang="en-US" sz="4800" dirty="0">
                <a:latin typeface="MS Gothic"/>
                <a:ea typeface="MS Gothic"/>
                <a:cs typeface="Bahiana"/>
                <a:sym typeface="Bahiana"/>
              </a:rPr>
              <a:t>バ リ バ リ</a:t>
            </a:r>
            <a:endParaRPr lang="ko-KR" sz="4800" dirty="0">
              <a:latin typeface="MS Gothic"/>
              <a:ea typeface="MS Gothic"/>
              <a:cs typeface="Bahiana"/>
              <a:sym typeface="Bahiana"/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863588" y="2931820"/>
            <a:ext cx="5687700" cy="57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정현재</a:t>
            </a:r>
            <a:r>
              <a:rPr lang="en-US" altLang="ko-KR">
                <a:latin typeface="12롯데마트드림Bold"/>
                <a:ea typeface="12롯데마트드림Bold"/>
              </a:rPr>
              <a:t>, </a:t>
            </a:r>
            <a:r>
              <a:rPr lang="ko-KR" altLang="en-US">
                <a:latin typeface="12롯데마트드림Bold"/>
                <a:ea typeface="12롯데마트드림Bold"/>
              </a:rPr>
              <a:t>김기운</a:t>
            </a:r>
            <a:r>
              <a:rPr lang="en-US" altLang="ko-KR">
                <a:latin typeface="12롯데마트드림Bold"/>
                <a:ea typeface="12롯데마트드림Bold"/>
              </a:rPr>
              <a:t>, </a:t>
            </a:r>
            <a:r>
              <a:rPr lang="ko-KR" altLang="en-US">
                <a:latin typeface="12롯데마트드림Bold"/>
                <a:ea typeface="12롯데마트드림Bold"/>
              </a:rPr>
              <a:t>김민중</a:t>
            </a:r>
            <a:r>
              <a:rPr lang="en-US" altLang="ko-KR">
                <a:latin typeface="12롯데마트드림Bold"/>
                <a:ea typeface="12롯데마트드림Bold"/>
              </a:rPr>
              <a:t>, </a:t>
            </a:r>
            <a:r>
              <a:rPr lang="ko-KR" altLang="en-US">
                <a:latin typeface="12롯데마트드림Bold"/>
                <a:ea typeface="12롯데마트드림Bold"/>
              </a:rPr>
              <a:t>조민식</a:t>
            </a:r>
            <a:r>
              <a:rPr lang="en-US" altLang="ko-KR">
                <a:latin typeface="12롯데마트드림Bold"/>
                <a:ea typeface="12롯데마트드림Bold"/>
              </a:rPr>
              <a:t>, </a:t>
            </a:r>
            <a:r>
              <a:rPr lang="ko-KR" altLang="en-US">
                <a:latin typeface="12롯데마트드림Bold"/>
                <a:ea typeface="12롯데마트드림Bold"/>
              </a:rPr>
              <a:t>유소영</a:t>
            </a:r>
            <a:r>
              <a:rPr lang="en-US" altLang="ko-KR">
                <a:latin typeface="12롯데마트드림Bold"/>
                <a:ea typeface="12롯데마트드림Bold"/>
              </a:rPr>
              <a:t>, </a:t>
            </a:r>
            <a:r>
              <a:rPr lang="ko-KR" altLang="en-US">
                <a:latin typeface="12롯데마트드림Bold"/>
                <a:ea typeface="12롯데마트드림Bold"/>
              </a:rPr>
              <a:t>정성민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5" name="Google Shape;487;p33"/>
          <p:cNvSpPr txBox="1"/>
          <p:nvPr/>
        </p:nvSpPr>
        <p:spPr>
          <a:xfrm>
            <a:off x="863588" y="3147844"/>
            <a:ext cx="5687700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en-US" altLang="ko-KR" dirty="0">
                <a:latin typeface="12롯데마트드림Bold"/>
                <a:ea typeface="12롯데마트드림Bold"/>
              </a:rPr>
              <a:t>PM</a:t>
            </a:r>
            <a:r>
              <a:rPr lang="ko-KR" altLang="en-US" dirty="0">
                <a:latin typeface="12롯데마트드림Bold"/>
                <a:ea typeface="12롯데마트드림Bold"/>
              </a:rPr>
              <a:t>교수님</a:t>
            </a:r>
            <a:r>
              <a:rPr lang="en-US" altLang="ko-KR" dirty="0">
                <a:latin typeface="12롯데마트드림Bold"/>
                <a:ea typeface="12롯데마트드림Bold"/>
              </a:rPr>
              <a:t>: </a:t>
            </a:r>
            <a:r>
              <a:rPr lang="ko-KR" altLang="en-US" dirty="0">
                <a:latin typeface="12롯데마트드림Bold"/>
                <a:ea typeface="12롯데마트드림Bold"/>
              </a:rPr>
              <a:t>정영철 교수님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1779662"/>
            <a:ext cx="2068981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dist">
              <a:defRPr lang="ko-KR" altLang="en-US"/>
            </a:pPr>
            <a:r>
              <a:rPr lang="ko-KR" altLang="en-US" sz="1600" b="1" spc="-149">
                <a:solidFill>
                  <a:schemeClr val="bg1"/>
                </a:solidFill>
                <a:latin typeface="12롯데마트드림Medium"/>
                <a:ea typeface="12롯데마트드림Medium"/>
              </a:rPr>
              <a:t>8조프로젝트</a:t>
            </a:r>
          </a:p>
        </p:txBody>
      </p:sp>
      <p:sp>
        <p:nvSpPr>
          <p:cNvPr id="7" name="Google Shape;487;p33">
            <a:extLst>
              <a:ext uri="{FF2B5EF4-FFF2-40B4-BE49-F238E27FC236}">
                <a16:creationId xmlns:a16="http://schemas.microsoft.com/office/drawing/2014/main" id="{EF39AA56-57C4-471B-BD5F-89013E395B24}"/>
              </a:ext>
            </a:extLst>
          </p:cNvPr>
          <p:cNvSpPr txBox="1"/>
          <p:nvPr/>
        </p:nvSpPr>
        <p:spPr>
          <a:xfrm>
            <a:off x="2376222" y="4407086"/>
            <a:ext cx="1079188" cy="3240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en-US" altLang="ko-KR">
                <a:latin typeface="12롯데마트드림Bold"/>
                <a:ea typeface="12롯데마트드림Bold"/>
              </a:rPr>
              <a:t>2020.07.01</a:t>
            </a:r>
            <a:endParaRPr lang="ko-KR" altLang="en-US">
              <a:latin typeface="12롯데마트드림Bold"/>
              <a:ea typeface="12롯데마트드림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F8157-829D-4C84-B46E-4E4CC4C6F761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</a:t>
            </a:r>
            <a:endParaRPr lang="ko-KR" altLang="en-US" sz="12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D7F015-BA45-4791-83FC-1CCD1EB9084C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17" name="Picture 2" descr="주문식교육의 산실 영진전문대학교">
              <a:extLst>
                <a:ext uri="{FF2B5EF4-FFF2-40B4-BE49-F238E27FC236}">
                  <a16:creationId xmlns:a16="http://schemas.microsoft.com/office/drawing/2014/main" id="{BB4EFD9C-0FC7-4C9F-A5AB-209849F259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15614-E424-4323-B7C7-2304F27D8387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E5F2A0-4FD7-42DC-A4A0-C754653876CE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2736;p80"/>
          <p:cNvGrpSpPr/>
          <p:nvPr/>
        </p:nvGrpSpPr>
        <p:grpSpPr>
          <a:xfrm>
            <a:off x="4425725" y="191548"/>
            <a:ext cx="578323" cy="462648"/>
            <a:chOff x="7500054" y="2934735"/>
            <a:chExt cx="350576" cy="280454"/>
          </a:xfrm>
          <a:solidFill>
            <a:schemeClr val="tx1"/>
          </a:solidFill>
        </p:grpSpPr>
        <p:sp>
          <p:nvSpPr>
            <p:cNvPr id="5" name="Google Shape;12737;p80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6" name="Google Shape;12738;p80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7" name="Google Shape;12739;p80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" name="Google Shape;12740;p80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" name="Google Shape;12741;p80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" name="Google Shape;12742;p80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" name="Google Shape;12743;p80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2" name="Google Shape;12744;p80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14" name="Google Shape;544;p40"/>
          <p:cNvSpPr txBox="1"/>
          <p:nvPr/>
        </p:nvSpPr>
        <p:spPr>
          <a:xfrm>
            <a:off x="3347864" y="287310"/>
            <a:ext cx="2685600" cy="7812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ct val="16000"/>
              </a:spcAft>
              <a:defRPr lang="ko-KR" altLang="en-US"/>
            </a:pPr>
            <a:r>
              <a:rPr lang="ko-KR" altLang="en-US" sz="2400" b="1">
                <a:latin typeface="12롯데마트드림Bold"/>
                <a:ea typeface="12롯데마트드림Bold"/>
              </a:rPr>
              <a:t>통      계</a:t>
            </a:r>
          </a:p>
        </p:txBody>
      </p:sp>
      <p:pic>
        <p:nvPicPr>
          <p:cNvPr id="17" name="Picture 4" descr="E:\프로그래밍\ppt 발표\사진\막대그래프2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68244" y="3203634"/>
            <a:ext cx="972108" cy="9721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043608" y="2223905"/>
            <a:ext cx="2484276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배달 완료</a:t>
            </a:r>
            <a:r>
              <a:rPr lang="ko-KR" altLang="en-US" sz="1800">
                <a:latin typeface="12롯데마트드림Medium"/>
                <a:ea typeface="12롯데마트드림Medium"/>
              </a:rPr>
              <a:t> 건 수</a:t>
            </a:r>
          </a:p>
        </p:txBody>
      </p:sp>
      <p:sp>
        <p:nvSpPr>
          <p:cNvPr id="37" name="TextBox 22"/>
          <p:cNvSpPr txBox="1"/>
          <p:nvPr/>
        </p:nvSpPr>
        <p:spPr>
          <a:xfrm>
            <a:off x="3527884" y="2231525"/>
            <a:ext cx="2484277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대기 완료</a:t>
            </a:r>
            <a:r>
              <a:rPr lang="en-US" altLang="ko-KR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/</a:t>
            </a:r>
            <a:r>
              <a:rPr lang="ko-KR" altLang="en-US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취소</a:t>
            </a:r>
            <a:r>
              <a:rPr lang="ko-KR" altLang="en-US" sz="1800">
                <a:latin typeface="12롯데마트드림Medium"/>
                <a:ea typeface="12롯데마트드림Medium"/>
              </a:rPr>
              <a:t> 건 수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012160" y="2231525"/>
            <a:ext cx="2484277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Bef>
                <a:spcPct val="0"/>
              </a:spcBef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평균 대기 </a:t>
            </a:r>
            <a:r>
              <a:rPr lang="ko-KR" altLang="en-US" sz="1800">
                <a:latin typeface="12롯데마트드림Medium"/>
                <a:ea typeface="12롯데마트드림Medium"/>
              </a:rPr>
              <a:t>시간</a:t>
            </a:r>
            <a:endParaRPr lang="en-US" altLang="ko-KR" sz="1800">
              <a:latin typeface="12롯데마트드림Medium"/>
              <a:ea typeface="12롯데마트드림Medium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1680" y="1259418"/>
            <a:ext cx="1044116" cy="104411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63988" y="1439438"/>
            <a:ext cx="720080" cy="72008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6"/>
          <a:srcRect l="44750" t="43220" r="44230" b="42430"/>
          <a:stretch>
            <a:fillRect/>
          </a:stretch>
        </p:blipFill>
        <p:spPr>
          <a:xfrm>
            <a:off x="6804248" y="1403434"/>
            <a:ext cx="936104" cy="913816"/>
          </a:xfrm>
          <a:prstGeom prst="rect">
            <a:avLst/>
          </a:prstGeom>
        </p:spPr>
      </p:pic>
      <p:sp>
        <p:nvSpPr>
          <p:cNvPr id="44" name="TextBox 22"/>
          <p:cNvSpPr txBox="1"/>
          <p:nvPr/>
        </p:nvSpPr>
        <p:spPr>
          <a:xfrm>
            <a:off x="1007604" y="4175742"/>
            <a:ext cx="2484276" cy="36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chemeClr val="tx1"/>
                </a:solidFill>
                <a:latin typeface="12롯데마트드림Light"/>
                <a:ea typeface="12롯데마트드림Light"/>
              </a:rPr>
              <a:t>일간, 주간, 월간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8561" y="3059618"/>
            <a:ext cx="1169242" cy="1169242"/>
          </a:xfrm>
          <a:prstGeom prst="rect">
            <a:avLst/>
          </a:prstGeom>
        </p:spPr>
      </p:pic>
      <p:sp>
        <p:nvSpPr>
          <p:cNvPr id="52" name="TextBox 22"/>
          <p:cNvSpPr txBox="1"/>
          <p:nvPr/>
        </p:nvSpPr>
        <p:spPr>
          <a:xfrm>
            <a:off x="6012160" y="4247750"/>
            <a:ext cx="2484276" cy="36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chemeClr val="tx1"/>
                </a:solidFill>
                <a:latin typeface="12롯데마트드림Light"/>
                <a:ea typeface="12롯데마트드림Light"/>
              </a:rPr>
              <a:t>막대 그래프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247964" y="3210576"/>
            <a:ext cx="1080120" cy="929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4" name="TextBox 22"/>
          <p:cNvSpPr txBox="1"/>
          <p:nvPr/>
        </p:nvSpPr>
        <p:spPr>
          <a:xfrm>
            <a:off x="3563888" y="4211746"/>
            <a:ext cx="2484276" cy="36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chemeClr val="tx1"/>
                </a:solidFill>
                <a:latin typeface="12롯데마트드림Light"/>
                <a:ea typeface="12롯데마트드림Light"/>
              </a:rPr>
              <a:t>누적 또는 평균</a:t>
            </a:r>
          </a:p>
        </p:txBody>
      </p:sp>
      <p:sp>
        <p:nvSpPr>
          <p:cNvPr id="64" name="아래쪽 화살표 32"/>
          <p:cNvSpPr/>
          <p:nvPr/>
        </p:nvSpPr>
        <p:spPr>
          <a:xfrm>
            <a:off x="4591844" y="2699578"/>
            <a:ext cx="340196" cy="3179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10000"/>
          </a:bodyPr>
          <a:lstStyle/>
          <a:p>
            <a:pPr algn="ctr">
              <a:lnSpc>
                <a:spcPct val="70000"/>
              </a:lnSpc>
              <a:defRPr lang="ko-KR" altLang="en-US"/>
            </a:pPr>
            <a:endParaRPr lang="ko-KR" altLang="en-US"/>
          </a:p>
        </p:txBody>
      </p:sp>
      <p:sp>
        <p:nvSpPr>
          <p:cNvPr id="70" name="Google Shape;487;p33"/>
          <p:cNvSpPr txBox="1"/>
          <p:nvPr/>
        </p:nvSpPr>
        <p:spPr>
          <a:xfrm>
            <a:off x="-51400" y="-20538"/>
            <a:ext cx="2787196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 - 통계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6A725-216F-4261-A1AF-BECD8A1982BB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10</a:t>
            </a:r>
            <a:endParaRPr lang="ko-KR" altLang="en-US" sz="12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54254C-EFF6-4917-8BF3-BE4B59C0394E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28" name="Picture 2" descr="주문식교육의 산실 영진전문대학교">
              <a:extLst>
                <a:ext uri="{FF2B5EF4-FFF2-40B4-BE49-F238E27FC236}">
                  <a16:creationId xmlns:a16="http://schemas.microsoft.com/office/drawing/2014/main" id="{AC5B85B4-94DD-40A4-816D-65B9B29F4E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A26A2E-7258-49BC-84B9-1A4A987FCED1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5AED60-4FE1-4064-9E74-4E9F236D0912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3" grpId="0" bldLvl="0" animBg="1"/>
      <p:bldP spid="37" grpId="0" bldLvl="0" animBg="1"/>
      <p:bldP spid="38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8" grpId="0" bldLvl="0" animBg="1"/>
      <p:bldP spid="52" grpId="0" bldLvl="0" animBg="1"/>
      <p:bldP spid="53" grpId="0" bldLvl="0" animBg="1"/>
      <p:bldP spid="54" grpId="0" bldLvl="0" animBg="1"/>
      <p:bldP spid="6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87;p33"/>
          <p:cNvSpPr txBox="1"/>
          <p:nvPr/>
        </p:nvSpPr>
        <p:spPr>
          <a:xfrm>
            <a:off x="1161204" y="1081856"/>
            <a:ext cx="1851972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Bold"/>
                <a:ea typeface="12롯데마트드림Bold"/>
              </a:rPr>
              <a:t>정류장</a:t>
            </a:r>
            <a:r>
              <a:rPr lang="ko-KR" altLang="en-US" sz="1800" b="1">
                <a:solidFill>
                  <a:schemeClr val="tx1"/>
                </a:solidFill>
                <a:latin typeface="12롯데마트드림Bold"/>
                <a:ea typeface="12롯데마트드림Bold"/>
              </a:rPr>
              <a:t> 관리</a:t>
            </a:r>
          </a:p>
        </p:txBody>
      </p:sp>
      <p:grpSp>
        <p:nvGrpSpPr>
          <p:cNvPr id="15" name="Google Shape;9524;p74"/>
          <p:cNvGrpSpPr/>
          <p:nvPr/>
        </p:nvGrpSpPr>
        <p:grpSpPr>
          <a:xfrm>
            <a:off x="6537892" y="1730246"/>
            <a:ext cx="1236191" cy="828092"/>
            <a:chOff x="5727616" y="4204699"/>
            <a:chExt cx="440505" cy="290018"/>
          </a:xfrm>
          <a:solidFill>
            <a:schemeClr val="tx1"/>
          </a:solidFill>
        </p:grpSpPr>
        <p:sp>
          <p:nvSpPr>
            <p:cNvPr id="16" name="Google Shape;9525;p74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7" name="Google Shape;9526;p74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8" name="Google Shape;9527;p74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9" name="Google Shape;9528;p74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20" name="Google Shape;9529;p74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21" name="Google Shape;9530;p74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22" name="Google Shape;9531;p74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23" name="Google Shape;9532;p74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24" name="Google Shape;487;p33"/>
          <p:cNvSpPr txBox="1"/>
          <p:nvPr/>
        </p:nvSpPr>
        <p:spPr>
          <a:xfrm>
            <a:off x="3625244" y="1081856"/>
            <a:ext cx="1851972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Bold"/>
                <a:ea typeface="12롯데마트드림Bold"/>
              </a:rPr>
              <a:t>경로</a:t>
            </a:r>
            <a:r>
              <a:rPr lang="ko-KR" altLang="en-US" sz="1800" b="1">
                <a:solidFill>
                  <a:schemeClr val="tx1"/>
                </a:solidFill>
                <a:latin typeface="12롯데마트드림Bold"/>
                <a:ea typeface="12롯데마트드림Bold"/>
              </a:rPr>
              <a:t> 관리</a:t>
            </a:r>
          </a:p>
        </p:txBody>
      </p:sp>
      <p:sp>
        <p:nvSpPr>
          <p:cNvPr id="25" name="Google Shape;487;p33"/>
          <p:cNvSpPr txBox="1"/>
          <p:nvPr/>
        </p:nvSpPr>
        <p:spPr>
          <a:xfrm>
            <a:off x="5905316" y="1080737"/>
            <a:ext cx="2484276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Bold"/>
                <a:ea typeface="12롯데마트드림Bold"/>
              </a:rPr>
              <a:t>자율 주행 자동차 </a:t>
            </a:r>
            <a:r>
              <a:rPr lang="ko-KR" altLang="en-US" sz="1800" b="1">
                <a:solidFill>
                  <a:schemeClr val="tx1"/>
                </a:solidFill>
                <a:latin typeface="12롯데마트드림Bold"/>
                <a:ea typeface="12롯데마트드림Bold"/>
              </a:rPr>
              <a:t>관리</a:t>
            </a:r>
          </a:p>
        </p:txBody>
      </p:sp>
      <p:sp>
        <p:nvSpPr>
          <p:cNvPr id="26" name="아래쪽 화살표 32"/>
          <p:cNvSpPr/>
          <p:nvPr/>
        </p:nvSpPr>
        <p:spPr>
          <a:xfrm>
            <a:off x="4445453" y="2618128"/>
            <a:ext cx="340196" cy="3179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lnSpcReduction="10000"/>
          </a:bodyPr>
          <a:lstStyle/>
          <a:p>
            <a:pPr algn="ctr">
              <a:lnSpc>
                <a:spcPct val="70000"/>
              </a:lnSpc>
              <a:defRPr lang="ko-KR" altLang="en-US"/>
            </a:pPr>
            <a:endParaRPr lang="ko-KR" altLang="en-US"/>
          </a:p>
        </p:txBody>
      </p:sp>
      <p:grpSp>
        <p:nvGrpSpPr>
          <p:cNvPr id="29" name="Google Shape;9406;p74"/>
          <p:cNvGrpSpPr/>
          <p:nvPr/>
        </p:nvGrpSpPr>
        <p:grpSpPr>
          <a:xfrm>
            <a:off x="4167026" y="1599700"/>
            <a:ext cx="809948" cy="864095"/>
            <a:chOff x="7429366" y="3223183"/>
            <a:chExt cx="334634" cy="333904"/>
          </a:xfrm>
          <a:solidFill>
            <a:schemeClr val="tx1"/>
          </a:solidFill>
        </p:grpSpPr>
        <p:sp>
          <p:nvSpPr>
            <p:cNvPr id="30" name="Google Shape;9407;p74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1" name="Google Shape;9408;p74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32" name="Google Shape;9943;p75"/>
          <p:cNvGrpSpPr/>
          <p:nvPr/>
        </p:nvGrpSpPr>
        <p:grpSpPr>
          <a:xfrm>
            <a:off x="1660930" y="1670792"/>
            <a:ext cx="828092" cy="844251"/>
            <a:chOff x="1298037" y="2425727"/>
            <a:chExt cx="338364" cy="342887"/>
          </a:xfrm>
          <a:solidFill>
            <a:schemeClr val="tx1"/>
          </a:solidFill>
        </p:grpSpPr>
        <p:sp>
          <p:nvSpPr>
            <p:cNvPr id="33" name="Google Shape;9944;p75"/>
            <p:cNvSpPr/>
            <p:nvPr/>
          </p:nvSpPr>
          <p:spPr>
            <a:xfrm>
              <a:off x="1339384" y="2471631"/>
              <a:ext cx="256050" cy="136180"/>
            </a:xfrm>
            <a:custGeom>
              <a:avLst/>
              <a:gdLst/>
              <a:ahLst/>
              <a:cxnLst/>
              <a:rect l="l" t="t" r="r" b="b"/>
              <a:pathLst>
                <a:path w="8038" h="4275" extrusionOk="0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9945;p75"/>
            <p:cNvSpPr/>
            <p:nvPr/>
          </p:nvSpPr>
          <p:spPr>
            <a:xfrm>
              <a:off x="1341646" y="2618036"/>
              <a:ext cx="50490" cy="5045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9946;p75"/>
            <p:cNvSpPr/>
            <p:nvPr/>
          </p:nvSpPr>
          <p:spPr>
            <a:xfrm>
              <a:off x="1542301" y="2618036"/>
              <a:ext cx="50076" cy="50458"/>
            </a:xfrm>
            <a:custGeom>
              <a:avLst/>
              <a:gdLst/>
              <a:ahLst/>
              <a:cxnLst/>
              <a:rect l="l" t="t" r="r" b="b"/>
              <a:pathLst>
                <a:path w="1572" h="1584" extrusionOk="0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9947;p75"/>
            <p:cNvSpPr/>
            <p:nvPr/>
          </p:nvSpPr>
          <p:spPr>
            <a:xfrm>
              <a:off x="1298037" y="2425727"/>
              <a:ext cx="338364" cy="342887"/>
            </a:xfrm>
            <a:custGeom>
              <a:avLst/>
              <a:gdLst/>
              <a:ahLst/>
              <a:cxnLst/>
              <a:rect l="l" t="t" r="r" b="b"/>
              <a:pathLst>
                <a:path w="10622" h="10764" extrusionOk="0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TextBox 22"/>
          <p:cNvSpPr txBox="1"/>
          <p:nvPr/>
        </p:nvSpPr>
        <p:spPr>
          <a:xfrm>
            <a:off x="832838" y="2936036"/>
            <a:ext cx="2484276" cy="36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등록</a:t>
            </a:r>
          </a:p>
        </p:txBody>
      </p:sp>
      <p:sp>
        <p:nvSpPr>
          <p:cNvPr id="40" name="TextBox 22"/>
          <p:cNvSpPr txBox="1"/>
          <p:nvPr/>
        </p:nvSpPr>
        <p:spPr>
          <a:xfrm>
            <a:off x="3437341" y="2972040"/>
            <a:ext cx="2484276" cy="36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수정</a:t>
            </a:r>
          </a:p>
        </p:txBody>
      </p:sp>
      <p:sp>
        <p:nvSpPr>
          <p:cNvPr id="41" name="TextBox 22"/>
          <p:cNvSpPr txBox="1"/>
          <p:nvPr/>
        </p:nvSpPr>
        <p:spPr>
          <a:xfrm>
            <a:off x="6012160" y="2965854"/>
            <a:ext cx="2484276" cy="367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삭제</a:t>
            </a:r>
          </a:p>
        </p:txBody>
      </p:sp>
      <p:sp>
        <p:nvSpPr>
          <p:cNvPr id="42" name="Google Shape;544;p40"/>
          <p:cNvSpPr txBox="1"/>
          <p:nvPr/>
        </p:nvSpPr>
        <p:spPr>
          <a:xfrm>
            <a:off x="3229200" y="-203400"/>
            <a:ext cx="2685600" cy="7812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algn="ctr">
              <a:spcAft>
                <a:spcPct val="16000"/>
              </a:spcAft>
              <a:defRPr lang="ko-KR" altLang="en-US"/>
            </a:pPr>
            <a:r>
              <a:rPr lang="ko-KR" altLang="en-US" sz="2400">
                <a:latin typeface="12롯데마트드림Bold"/>
                <a:ea typeface="12롯데마트드림Bold"/>
              </a:rPr>
              <a:t>환  경  설  정</a:t>
            </a:r>
          </a:p>
        </p:txBody>
      </p:sp>
      <p:cxnSp>
        <p:nvCxnSpPr>
          <p:cNvPr id="43" name="연결선: 꺾임 42"/>
          <p:cNvCxnSpPr/>
          <p:nvPr/>
        </p:nvCxnSpPr>
        <p:spPr>
          <a:xfrm rot="5400000" flipH="1" flipV="1">
            <a:off x="4597352" y="-1464310"/>
            <a:ext cx="36004" cy="5056328"/>
          </a:xfrm>
          <a:prstGeom prst="bentConnector3">
            <a:avLst>
              <a:gd name="adj1" fmla="val 47597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50254" y="3440092"/>
            <a:ext cx="1071562" cy="1071562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65133" y="3368084"/>
            <a:ext cx="1044115" cy="104411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rcRect l="19440" t="6540" r="21530" b="8610"/>
          <a:stretch>
            <a:fillRect/>
          </a:stretch>
        </p:blipFill>
        <p:spPr>
          <a:xfrm>
            <a:off x="4049409" y="3404088"/>
            <a:ext cx="1296143" cy="1036915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 rot="16200000" flipH="1">
            <a:off x="4354050" y="919187"/>
            <a:ext cx="43590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487;p33"/>
          <p:cNvSpPr txBox="1"/>
          <p:nvPr/>
        </p:nvSpPr>
        <p:spPr>
          <a:xfrm>
            <a:off x="-87405" y="0"/>
            <a:ext cx="2787196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 - 환경설정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ADCC91-0AD6-4262-8778-519468C19CFF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11</a:t>
            </a:r>
            <a:endParaRPr lang="ko-KR" altLang="en-US" sz="120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16F4FA-F370-40E2-81D8-CD95B1945032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44" name="Picture 2" descr="주문식교육의 산실 영진전문대학교">
              <a:extLst>
                <a:ext uri="{FF2B5EF4-FFF2-40B4-BE49-F238E27FC236}">
                  <a16:creationId xmlns:a16="http://schemas.microsoft.com/office/drawing/2014/main" id="{8F81181D-5F4C-47B9-8989-67552BF28C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5F10F-B3EE-4430-9903-20A8E90F9740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1B3F72-C8B8-4E03-B684-5D2DA462248A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9" grpId="0" bldLvl="0" animBg="1"/>
      <p:bldP spid="40" grpId="0" bldLvl="0" animBg="1"/>
      <p:bldP spid="41" grpId="0" bldLvl="0" animBg="1"/>
      <p:bldP spid="48" grpId="0" bldLvl="0" animBg="1"/>
      <p:bldP spid="49" grpId="0" bldLvl="0" animBg="1"/>
      <p:bldP spid="5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87;p33"/>
          <p:cNvSpPr txBox="1"/>
          <p:nvPr/>
        </p:nvSpPr>
        <p:spPr>
          <a:xfrm>
            <a:off x="-540568" y="-20538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사 용 기 술</a:t>
            </a:r>
          </a:p>
        </p:txBody>
      </p:sp>
      <p:sp>
        <p:nvSpPr>
          <p:cNvPr id="59" name="모서리가 둥근 직사각형 8"/>
          <p:cNvSpPr/>
          <p:nvPr/>
        </p:nvSpPr>
        <p:spPr>
          <a:xfrm>
            <a:off x="510421" y="425207"/>
            <a:ext cx="1955168" cy="4259764"/>
          </a:xfrm>
          <a:prstGeom prst="rect">
            <a:avLst/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6" name="Picture 6" descr="AWS Keeps Trucking As Amazon Crushes Expectations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47932" y="945923"/>
            <a:ext cx="960106" cy="720080"/>
          </a:xfrm>
          <a:prstGeom prst="rect">
            <a:avLst/>
          </a:prstGeom>
          <a:noFill/>
        </p:spPr>
      </p:pic>
      <p:pic>
        <p:nvPicPr>
          <p:cNvPr id="67" name="그림 16" descr="시계, 표지판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58499" y="3545001"/>
            <a:ext cx="1033030" cy="889986"/>
          </a:xfrm>
          <a:prstGeom prst="rect">
            <a:avLst/>
          </a:prstGeom>
        </p:spPr>
      </p:pic>
      <p:pic>
        <p:nvPicPr>
          <p:cNvPr id="68" name="그림 17" descr="개체, 시계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70673" y="2955500"/>
            <a:ext cx="1136775" cy="573196"/>
          </a:xfrm>
          <a:prstGeom prst="rect">
            <a:avLst/>
          </a:prstGeom>
        </p:spPr>
      </p:pic>
      <p:pic>
        <p:nvPicPr>
          <p:cNvPr id="70" name="Picture 20" descr="리눅스 기본 명령어 및 사용법 - gaussian3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89888" y="2387544"/>
            <a:ext cx="1076194" cy="454692"/>
          </a:xfrm>
          <a:prstGeom prst="rect">
            <a:avLst/>
          </a:prstGeom>
          <a:noFill/>
        </p:spPr>
      </p:pic>
      <p:pic>
        <p:nvPicPr>
          <p:cNvPr id="71" name="그림 2" descr="표지판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07166" y="1258355"/>
            <a:ext cx="884582" cy="884582"/>
          </a:xfrm>
          <a:prstGeom prst="rect">
            <a:avLst/>
          </a:prstGeom>
        </p:spPr>
      </p:pic>
      <p:pic>
        <p:nvPicPr>
          <p:cNvPr id="72" name="Picture 22" descr="카카오맵 - 나무위키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239620" y="3562611"/>
            <a:ext cx="576064" cy="576064"/>
          </a:xfrm>
          <a:prstGeom prst="rect">
            <a:avLst/>
          </a:prstGeom>
          <a:noFill/>
        </p:spPr>
      </p:pic>
      <p:pic>
        <p:nvPicPr>
          <p:cNvPr id="73" name="Picture 24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07572" y="1402371"/>
            <a:ext cx="538874" cy="538874"/>
          </a:xfrm>
          <a:prstGeom prst="rect">
            <a:avLst/>
          </a:prstGeom>
          <a:noFill/>
        </p:spPr>
      </p:pic>
      <p:pic>
        <p:nvPicPr>
          <p:cNvPr id="74" name="Picture 18" descr="안드로이드 - 해시넷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838921" y="898315"/>
            <a:ext cx="1385475" cy="692738"/>
          </a:xfrm>
          <a:prstGeom prst="rect">
            <a:avLst/>
          </a:prstGeom>
          <a:noFill/>
        </p:spPr>
      </p:pic>
      <p:pic>
        <p:nvPicPr>
          <p:cNvPr id="77" name="그림 14" descr="그리기, 옅은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950070" y="1598499"/>
            <a:ext cx="1177982" cy="739773"/>
          </a:xfrm>
          <a:prstGeom prst="rect">
            <a:avLst/>
          </a:prstGeom>
        </p:spPr>
      </p:pic>
      <p:cxnSp>
        <p:nvCxnSpPr>
          <p:cNvPr id="79" name="직선 연결선 78"/>
          <p:cNvCxnSpPr/>
          <p:nvPr/>
        </p:nvCxnSpPr>
        <p:spPr>
          <a:xfrm>
            <a:off x="517775" y="854412"/>
            <a:ext cx="1945981" cy="0"/>
          </a:xfrm>
          <a:prstGeom prst="line">
            <a:avLst/>
          </a:prstGeom>
          <a:ln w="28575">
            <a:solidFill>
              <a:schemeClr val="bg2">
                <a:lumMod val="70000"/>
              </a:schemeClr>
            </a:solidFill>
          </a:ln>
        </p:spPr>
      </p:cxnSp>
      <p:sp>
        <p:nvSpPr>
          <p:cNvPr id="83" name="아래쪽 화살표 16"/>
          <p:cNvSpPr/>
          <p:nvPr/>
        </p:nvSpPr>
        <p:spPr>
          <a:xfrm rot="16200000">
            <a:off x="2886465" y="2077106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84" name="아래쪽 화살표 16"/>
          <p:cNvSpPr/>
          <p:nvPr/>
        </p:nvSpPr>
        <p:spPr>
          <a:xfrm rot="5400000">
            <a:off x="2886465" y="2311811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89" name="TextBox 3"/>
          <p:cNvSpPr txBox="1"/>
          <p:nvPr/>
        </p:nvSpPr>
        <p:spPr>
          <a:xfrm>
            <a:off x="2392002" y="1969318"/>
            <a:ext cx="1223882" cy="333153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1" spc="405">
                <a:solidFill>
                  <a:schemeClr val="bg2">
                    <a:lumMod val="50000"/>
                  </a:schemeClr>
                </a:solidFill>
                <a:latin typeface="MS PGothic"/>
                <a:ea typeface="MS PGothic"/>
              </a:rPr>
              <a:t>DATA</a:t>
            </a:r>
          </a:p>
        </p:txBody>
      </p:sp>
      <p:sp>
        <p:nvSpPr>
          <p:cNvPr id="93" name="Google Shape;487;p33"/>
          <p:cNvSpPr txBox="1"/>
          <p:nvPr/>
        </p:nvSpPr>
        <p:spPr>
          <a:xfrm>
            <a:off x="684672" y="394259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en-US" altLang="ko-KR" sz="1800" b="1">
                <a:latin typeface="12롯데마트드림Medium"/>
                <a:ea typeface="12롯데마트드림Medium"/>
              </a:rPr>
              <a:t>Front - end</a:t>
            </a:r>
            <a:endParaRPr lang="ko-KR" altLang="en-US" sz="1800" b="1">
              <a:latin typeface="12롯데마트드림Medium"/>
              <a:ea typeface="12롯데마트드림Medium"/>
            </a:endParaRPr>
          </a:p>
        </p:txBody>
      </p:sp>
      <p:sp>
        <p:nvSpPr>
          <p:cNvPr id="94" name="모서리가 둥근 직사각형 8"/>
          <p:cNvSpPr/>
          <p:nvPr/>
        </p:nvSpPr>
        <p:spPr>
          <a:xfrm>
            <a:off x="3539317" y="426869"/>
            <a:ext cx="1955168" cy="4215862"/>
          </a:xfrm>
          <a:prstGeom prst="rect">
            <a:avLst/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3542111" y="854412"/>
            <a:ext cx="1945981" cy="0"/>
          </a:xfrm>
          <a:prstGeom prst="line">
            <a:avLst/>
          </a:prstGeom>
          <a:ln w="28575">
            <a:solidFill>
              <a:schemeClr val="bg2">
                <a:lumMod val="70000"/>
              </a:schemeClr>
            </a:solidFill>
          </a:ln>
        </p:spPr>
      </p:cxnSp>
      <p:sp>
        <p:nvSpPr>
          <p:cNvPr id="96" name="Google Shape;487;p33"/>
          <p:cNvSpPr txBox="1"/>
          <p:nvPr/>
        </p:nvSpPr>
        <p:spPr>
          <a:xfrm>
            <a:off x="3723896" y="394259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en-US" altLang="ko-KR" sz="1800" b="1">
                <a:latin typeface="12롯데마트드림Medium"/>
                <a:ea typeface="12롯데마트드림Medium"/>
              </a:rPr>
              <a:t>Back - end</a:t>
            </a:r>
            <a:endParaRPr lang="ko-KR" altLang="en-US" sz="1800" b="1">
              <a:latin typeface="12롯데마트드림Medium"/>
              <a:ea typeface="12롯데마트드림Medium"/>
            </a:endParaRPr>
          </a:p>
        </p:txBody>
      </p:sp>
      <p:pic>
        <p:nvPicPr>
          <p:cNvPr id="2051" name="Picture 3" descr="E:\프로그래밍\ppt 발표\사진\HTML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9684" y="1754271"/>
            <a:ext cx="2881047" cy="2160786"/>
          </a:xfrm>
          <a:prstGeom prst="rect">
            <a:avLst/>
          </a:prstGeom>
          <a:noFill/>
        </p:spPr>
      </p:pic>
      <p:sp>
        <p:nvSpPr>
          <p:cNvPr id="99" name="모서리가 둥근 직사각형 8"/>
          <p:cNvSpPr/>
          <p:nvPr/>
        </p:nvSpPr>
        <p:spPr>
          <a:xfrm>
            <a:off x="6570044" y="1941245"/>
            <a:ext cx="1870376" cy="2701486"/>
          </a:xfrm>
          <a:prstGeom prst="rect">
            <a:avLst/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6568212" y="2338475"/>
            <a:ext cx="1872208" cy="0"/>
          </a:xfrm>
          <a:prstGeom prst="line">
            <a:avLst/>
          </a:prstGeom>
          <a:ln w="28575">
            <a:solidFill>
              <a:schemeClr val="bg2">
                <a:lumMod val="70000"/>
              </a:schemeClr>
            </a:solidFill>
          </a:ln>
        </p:spPr>
      </p:cxnSp>
      <p:sp>
        <p:nvSpPr>
          <p:cNvPr id="102" name="Google Shape;487;p33"/>
          <p:cNvSpPr txBox="1"/>
          <p:nvPr/>
        </p:nvSpPr>
        <p:spPr>
          <a:xfrm>
            <a:off x="6697340" y="1906427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en-US" altLang="ko-KR" sz="1800" b="1">
                <a:latin typeface="Barlow Semi Condensed SemiBold"/>
              </a:rPr>
              <a:t> hard ware</a:t>
            </a:r>
            <a:endParaRPr lang="ko-KR" altLang="en-US" sz="1800" b="1">
              <a:latin typeface="Barlow Semi Condensed SemiBold"/>
            </a:endParaRPr>
          </a:p>
        </p:txBody>
      </p:sp>
      <p:sp>
        <p:nvSpPr>
          <p:cNvPr id="103" name="모서리가 둥근 직사각형 8"/>
          <p:cNvSpPr/>
          <p:nvPr/>
        </p:nvSpPr>
        <p:spPr>
          <a:xfrm>
            <a:off x="6568212" y="425207"/>
            <a:ext cx="1872208" cy="1275440"/>
          </a:xfrm>
          <a:prstGeom prst="rect">
            <a:avLst/>
          </a:prstGeom>
          <a:noFill/>
          <a:ln w="28575">
            <a:solidFill>
              <a:schemeClr val="bg2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>
            <a:off x="6568212" y="854412"/>
            <a:ext cx="1872208" cy="0"/>
          </a:xfrm>
          <a:prstGeom prst="line">
            <a:avLst/>
          </a:prstGeom>
          <a:ln w="28575">
            <a:solidFill>
              <a:schemeClr val="bg2">
                <a:lumMod val="70000"/>
              </a:schemeClr>
            </a:solidFill>
          </a:ln>
        </p:spPr>
      </p:cxnSp>
      <p:sp>
        <p:nvSpPr>
          <p:cNvPr id="105" name="Google Shape;487;p33"/>
          <p:cNvSpPr txBox="1"/>
          <p:nvPr/>
        </p:nvSpPr>
        <p:spPr>
          <a:xfrm>
            <a:off x="6697340" y="394259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en-US" altLang="ko-KR" sz="1800" b="1">
                <a:latin typeface="12롯데마트드림Medium"/>
                <a:ea typeface="12롯데마트드림Medium"/>
              </a:rPr>
              <a:t>mobile</a:t>
            </a:r>
            <a:endParaRPr lang="ko-KR" altLang="en-US" sz="1800" b="1">
              <a:latin typeface="12롯데마트드림Medium"/>
              <a:ea typeface="12롯데마트드림Medium"/>
            </a:endParaRPr>
          </a:p>
        </p:txBody>
      </p:sp>
      <p:pic>
        <p:nvPicPr>
          <p:cNvPr id="2053" name="Picture 5" descr="E:\프로그래밍\ppt 발표\사진\하드웨어\ROS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491242" y="2505010"/>
            <a:ext cx="861699" cy="461392"/>
          </a:xfrm>
          <a:prstGeom prst="rect">
            <a:avLst/>
          </a:prstGeom>
          <a:noFill/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BEA796-153A-4328-B8E0-31C81B229D27}"/>
              </a:ext>
            </a:extLst>
          </p:cNvPr>
          <p:cNvGrpSpPr/>
          <p:nvPr/>
        </p:nvGrpSpPr>
        <p:grpSpPr>
          <a:xfrm>
            <a:off x="7605439" y="3770524"/>
            <a:ext cx="633304" cy="758107"/>
            <a:chOff x="6675002" y="2744924"/>
            <a:chExt cx="819430" cy="915957"/>
          </a:xfrm>
        </p:grpSpPr>
        <p:pic>
          <p:nvPicPr>
            <p:cNvPr id="2052" name="Picture 4" descr="E:\프로그래밍\ppt 발표\사진\하드웨어\라이다.png"/>
            <p:cNvPicPr>
              <a:picLocks noChangeAspect="1" noChangeArrowheads="1"/>
            </p:cNvPicPr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6732240" y="2744924"/>
              <a:ext cx="720080" cy="720080"/>
            </a:xfrm>
            <a:prstGeom prst="rect">
              <a:avLst/>
            </a:prstGeom>
            <a:noFill/>
          </p:spPr>
        </p:pic>
        <p:sp>
          <p:nvSpPr>
            <p:cNvPr id="119" name="TextBox 118"/>
            <p:cNvSpPr txBox="1"/>
            <p:nvPr/>
          </p:nvSpPr>
          <p:spPr>
            <a:xfrm>
              <a:off x="6675002" y="3326206"/>
              <a:ext cx="819430" cy="33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/>
                <a:t>LIDAR</a:t>
              </a:r>
              <a:endParaRPr lang="ko-KR" altLang="en-US" sz="120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653C7E-0D73-41AA-8884-F339F91EB941}"/>
              </a:ext>
            </a:extLst>
          </p:cNvPr>
          <p:cNvGrpSpPr/>
          <p:nvPr/>
        </p:nvGrpSpPr>
        <p:grpSpPr>
          <a:xfrm>
            <a:off x="7410559" y="3108819"/>
            <a:ext cx="1044946" cy="674389"/>
            <a:chOff x="6502978" y="3856343"/>
            <a:chExt cx="1272597" cy="674389"/>
          </a:xfrm>
        </p:grpSpPr>
        <p:grpSp>
          <p:nvGrpSpPr>
            <p:cNvPr id="122" name="Google Shape;10293;p76"/>
            <p:cNvGrpSpPr/>
            <p:nvPr/>
          </p:nvGrpSpPr>
          <p:grpSpPr>
            <a:xfrm>
              <a:off x="6965489" y="3856343"/>
              <a:ext cx="344883" cy="343388"/>
              <a:chOff x="3097241" y="2433564"/>
              <a:chExt cx="344883" cy="343388"/>
            </a:xfrm>
            <a:solidFill>
              <a:schemeClr val="tx1"/>
            </a:solidFill>
          </p:grpSpPr>
          <p:sp>
            <p:nvSpPr>
              <p:cNvPr id="123" name="Google Shape;10294;p76"/>
              <p:cNvSpPr/>
              <p:nvPr/>
            </p:nvSpPr>
            <p:spPr>
              <a:xfrm>
                <a:off x="3151825" y="2465806"/>
                <a:ext cx="235746" cy="311146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9776" extrusionOk="0">
                    <a:moveTo>
                      <a:pt x="3703" y="322"/>
                    </a:moveTo>
                    <a:cubicBezTo>
                      <a:pt x="5573" y="322"/>
                      <a:pt x="7097" y="1846"/>
                      <a:pt x="7097" y="3715"/>
                    </a:cubicBezTo>
                    <a:cubicBezTo>
                      <a:pt x="7097" y="5239"/>
                      <a:pt x="6144" y="6728"/>
                      <a:pt x="5358" y="7704"/>
                    </a:cubicBezTo>
                    <a:cubicBezTo>
                      <a:pt x="4656" y="8573"/>
                      <a:pt x="3953" y="9192"/>
                      <a:pt x="3703" y="9418"/>
                    </a:cubicBezTo>
                    <a:cubicBezTo>
                      <a:pt x="3441" y="9192"/>
                      <a:pt x="2751" y="8573"/>
                      <a:pt x="2048" y="7704"/>
                    </a:cubicBezTo>
                    <a:cubicBezTo>
                      <a:pt x="1263" y="6728"/>
                      <a:pt x="310" y="5239"/>
                      <a:pt x="310" y="3715"/>
                    </a:cubicBezTo>
                    <a:cubicBezTo>
                      <a:pt x="310" y="1846"/>
                      <a:pt x="1822" y="322"/>
                      <a:pt x="3703" y="322"/>
                    </a:cubicBezTo>
                    <a:close/>
                    <a:moveTo>
                      <a:pt x="3703" y="1"/>
                    </a:moveTo>
                    <a:cubicBezTo>
                      <a:pt x="1667" y="1"/>
                      <a:pt x="0" y="1668"/>
                      <a:pt x="0" y="3704"/>
                    </a:cubicBezTo>
                    <a:cubicBezTo>
                      <a:pt x="0" y="4418"/>
                      <a:pt x="191" y="5192"/>
                      <a:pt x="560" y="5978"/>
                    </a:cubicBezTo>
                    <a:cubicBezTo>
                      <a:pt x="858" y="6609"/>
                      <a:pt x="1274" y="7263"/>
                      <a:pt x="1798" y="7894"/>
                    </a:cubicBezTo>
                    <a:cubicBezTo>
                      <a:pt x="2691" y="9002"/>
                      <a:pt x="3549" y="9716"/>
                      <a:pt x="3596" y="9740"/>
                    </a:cubicBezTo>
                    <a:cubicBezTo>
                      <a:pt x="3626" y="9764"/>
                      <a:pt x="3665" y="9776"/>
                      <a:pt x="3700" y="9776"/>
                    </a:cubicBezTo>
                    <a:cubicBezTo>
                      <a:pt x="3736" y="9776"/>
                      <a:pt x="3769" y="9764"/>
                      <a:pt x="3787" y="9740"/>
                    </a:cubicBezTo>
                    <a:cubicBezTo>
                      <a:pt x="3822" y="9716"/>
                      <a:pt x="4703" y="9002"/>
                      <a:pt x="5596" y="7894"/>
                    </a:cubicBezTo>
                    <a:cubicBezTo>
                      <a:pt x="6108" y="7252"/>
                      <a:pt x="6525" y="6609"/>
                      <a:pt x="6823" y="5978"/>
                    </a:cubicBezTo>
                    <a:cubicBezTo>
                      <a:pt x="7204" y="5192"/>
                      <a:pt x="7394" y="4418"/>
                      <a:pt x="7394" y="3704"/>
                    </a:cubicBezTo>
                    <a:cubicBezTo>
                      <a:pt x="7406" y="1668"/>
                      <a:pt x="5739" y="1"/>
                      <a:pt x="370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24" name="Google Shape;10295;p76"/>
              <p:cNvSpPr/>
              <p:nvPr/>
            </p:nvSpPr>
            <p:spPr>
              <a:xfrm>
                <a:off x="3179483" y="2492732"/>
                <a:ext cx="181926" cy="181894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5715" extrusionOk="0">
                    <a:moveTo>
                      <a:pt x="2858" y="0"/>
                    </a:moveTo>
                    <a:cubicBezTo>
                      <a:pt x="1286" y="0"/>
                      <a:pt x="1" y="1286"/>
                      <a:pt x="1" y="2858"/>
                    </a:cubicBezTo>
                    <a:cubicBezTo>
                      <a:pt x="1" y="4441"/>
                      <a:pt x="1286" y="5715"/>
                      <a:pt x="2858" y="5715"/>
                    </a:cubicBezTo>
                    <a:cubicBezTo>
                      <a:pt x="4442" y="5715"/>
                      <a:pt x="5716" y="4429"/>
                      <a:pt x="5716" y="2858"/>
                    </a:cubicBezTo>
                    <a:cubicBezTo>
                      <a:pt x="5692" y="2131"/>
                      <a:pt x="5418" y="1429"/>
                      <a:pt x="4918" y="893"/>
                    </a:cubicBezTo>
                    <a:cubicBezTo>
                      <a:pt x="4888" y="863"/>
                      <a:pt x="4846" y="848"/>
                      <a:pt x="4805" y="848"/>
                    </a:cubicBezTo>
                    <a:cubicBezTo>
                      <a:pt x="4763" y="848"/>
                      <a:pt x="4721" y="863"/>
                      <a:pt x="4692" y="893"/>
                    </a:cubicBezTo>
                    <a:cubicBezTo>
                      <a:pt x="4632" y="953"/>
                      <a:pt x="4632" y="1060"/>
                      <a:pt x="4692" y="1119"/>
                    </a:cubicBezTo>
                    <a:cubicBezTo>
                      <a:pt x="5144" y="1595"/>
                      <a:pt x="5394" y="2215"/>
                      <a:pt x="5394" y="2869"/>
                    </a:cubicBezTo>
                    <a:cubicBezTo>
                      <a:pt x="5394" y="4274"/>
                      <a:pt x="4251" y="5417"/>
                      <a:pt x="2846" y="5417"/>
                    </a:cubicBezTo>
                    <a:cubicBezTo>
                      <a:pt x="1453" y="5417"/>
                      <a:pt x="298" y="4274"/>
                      <a:pt x="298" y="2869"/>
                    </a:cubicBezTo>
                    <a:cubicBezTo>
                      <a:pt x="298" y="1476"/>
                      <a:pt x="1453" y="333"/>
                      <a:pt x="2846" y="333"/>
                    </a:cubicBezTo>
                    <a:cubicBezTo>
                      <a:pt x="3299" y="333"/>
                      <a:pt x="3739" y="452"/>
                      <a:pt x="4132" y="667"/>
                    </a:cubicBezTo>
                    <a:cubicBezTo>
                      <a:pt x="4157" y="683"/>
                      <a:pt x="4185" y="691"/>
                      <a:pt x="4214" y="691"/>
                    </a:cubicBezTo>
                    <a:cubicBezTo>
                      <a:pt x="4269" y="691"/>
                      <a:pt x="4323" y="662"/>
                      <a:pt x="4346" y="607"/>
                    </a:cubicBezTo>
                    <a:cubicBezTo>
                      <a:pt x="4394" y="536"/>
                      <a:pt x="4370" y="429"/>
                      <a:pt x="4287" y="393"/>
                    </a:cubicBezTo>
                    <a:cubicBezTo>
                      <a:pt x="3858" y="131"/>
                      <a:pt x="3370" y="0"/>
                      <a:pt x="28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26" name="Google Shape;10297;p76"/>
              <p:cNvSpPr/>
              <p:nvPr/>
            </p:nvSpPr>
            <p:spPr>
              <a:xfrm>
                <a:off x="3390945" y="2433724"/>
                <a:ext cx="51179" cy="8593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2700" extrusionOk="0">
                    <a:moveTo>
                      <a:pt x="182" y="1"/>
                    </a:moveTo>
                    <a:cubicBezTo>
                      <a:pt x="134" y="1"/>
                      <a:pt x="86" y="22"/>
                      <a:pt x="48" y="68"/>
                    </a:cubicBezTo>
                    <a:cubicBezTo>
                      <a:pt x="0" y="140"/>
                      <a:pt x="12" y="235"/>
                      <a:pt x="84" y="294"/>
                    </a:cubicBezTo>
                    <a:cubicBezTo>
                      <a:pt x="834" y="794"/>
                      <a:pt x="1274" y="1628"/>
                      <a:pt x="1274" y="2545"/>
                    </a:cubicBezTo>
                    <a:cubicBezTo>
                      <a:pt x="1274" y="2628"/>
                      <a:pt x="1358" y="2699"/>
                      <a:pt x="1441" y="2699"/>
                    </a:cubicBezTo>
                    <a:cubicBezTo>
                      <a:pt x="1536" y="2699"/>
                      <a:pt x="1608" y="2628"/>
                      <a:pt x="1608" y="2545"/>
                    </a:cubicBezTo>
                    <a:cubicBezTo>
                      <a:pt x="1596" y="1533"/>
                      <a:pt x="1096" y="592"/>
                      <a:pt x="262" y="20"/>
                    </a:cubicBezTo>
                    <a:cubicBezTo>
                      <a:pt x="237" y="8"/>
                      <a:pt x="209" y="1"/>
                      <a:pt x="1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27" name="Google Shape;10298;p76"/>
              <p:cNvSpPr/>
              <p:nvPr/>
            </p:nvSpPr>
            <p:spPr>
              <a:xfrm>
                <a:off x="3360613" y="2478187"/>
                <a:ext cx="27340" cy="4147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303" extrusionOk="0">
                    <a:moveTo>
                      <a:pt x="177" y="1"/>
                    </a:moveTo>
                    <a:cubicBezTo>
                      <a:pt x="131" y="1"/>
                      <a:pt x="85" y="25"/>
                      <a:pt x="48" y="76"/>
                    </a:cubicBezTo>
                    <a:cubicBezTo>
                      <a:pt x="1" y="147"/>
                      <a:pt x="13" y="231"/>
                      <a:pt x="84" y="290"/>
                    </a:cubicBezTo>
                    <a:cubicBezTo>
                      <a:pt x="370" y="493"/>
                      <a:pt x="537" y="802"/>
                      <a:pt x="537" y="1148"/>
                    </a:cubicBezTo>
                    <a:cubicBezTo>
                      <a:pt x="537" y="1231"/>
                      <a:pt x="608" y="1302"/>
                      <a:pt x="703" y="1302"/>
                    </a:cubicBezTo>
                    <a:cubicBezTo>
                      <a:pt x="787" y="1302"/>
                      <a:pt x="858" y="1231"/>
                      <a:pt x="858" y="1148"/>
                    </a:cubicBezTo>
                    <a:cubicBezTo>
                      <a:pt x="858" y="683"/>
                      <a:pt x="644" y="278"/>
                      <a:pt x="263" y="28"/>
                    </a:cubicBezTo>
                    <a:cubicBezTo>
                      <a:pt x="235" y="10"/>
                      <a:pt x="206" y="1"/>
                      <a:pt x="1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28" name="Google Shape;10299;p76"/>
              <p:cNvSpPr/>
              <p:nvPr/>
            </p:nvSpPr>
            <p:spPr>
              <a:xfrm>
                <a:off x="3375795" y="2455939"/>
                <a:ext cx="39434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002" extrusionOk="0">
                    <a:moveTo>
                      <a:pt x="183" y="0"/>
                    </a:moveTo>
                    <a:cubicBezTo>
                      <a:pt x="134" y="0"/>
                      <a:pt x="86" y="26"/>
                      <a:pt x="48" y="73"/>
                    </a:cubicBezTo>
                    <a:cubicBezTo>
                      <a:pt x="0" y="144"/>
                      <a:pt x="12" y="239"/>
                      <a:pt x="83" y="299"/>
                    </a:cubicBezTo>
                    <a:cubicBezTo>
                      <a:pt x="595" y="632"/>
                      <a:pt x="905" y="1216"/>
                      <a:pt x="905" y="1847"/>
                    </a:cubicBezTo>
                    <a:cubicBezTo>
                      <a:pt x="905" y="1930"/>
                      <a:pt x="976" y="2001"/>
                      <a:pt x="1072" y="2001"/>
                    </a:cubicBezTo>
                    <a:cubicBezTo>
                      <a:pt x="1155" y="2001"/>
                      <a:pt x="1238" y="1930"/>
                      <a:pt x="1238" y="1847"/>
                    </a:cubicBezTo>
                    <a:cubicBezTo>
                      <a:pt x="1238" y="1108"/>
                      <a:pt x="881" y="430"/>
                      <a:pt x="262" y="25"/>
                    </a:cubicBezTo>
                    <a:cubicBezTo>
                      <a:pt x="237" y="8"/>
                      <a:pt x="210" y="0"/>
                      <a:pt x="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29" name="Google Shape;10300;p76"/>
              <p:cNvSpPr/>
              <p:nvPr/>
            </p:nvSpPr>
            <p:spPr>
              <a:xfrm>
                <a:off x="3097241" y="2433564"/>
                <a:ext cx="50829" cy="85711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693" extrusionOk="0">
                    <a:moveTo>
                      <a:pt x="1408" y="1"/>
                    </a:moveTo>
                    <a:cubicBezTo>
                      <a:pt x="1378" y="1"/>
                      <a:pt x="1348" y="9"/>
                      <a:pt x="1323" y="25"/>
                    </a:cubicBezTo>
                    <a:cubicBezTo>
                      <a:pt x="489" y="597"/>
                      <a:pt x="1" y="1538"/>
                      <a:pt x="1" y="2526"/>
                    </a:cubicBezTo>
                    <a:cubicBezTo>
                      <a:pt x="1" y="2621"/>
                      <a:pt x="72" y="2692"/>
                      <a:pt x="168" y="2692"/>
                    </a:cubicBezTo>
                    <a:cubicBezTo>
                      <a:pt x="251" y="2692"/>
                      <a:pt x="322" y="2621"/>
                      <a:pt x="322" y="2526"/>
                    </a:cubicBezTo>
                    <a:cubicBezTo>
                      <a:pt x="322" y="1633"/>
                      <a:pt x="775" y="787"/>
                      <a:pt x="1513" y="275"/>
                    </a:cubicBezTo>
                    <a:cubicBezTo>
                      <a:pt x="1573" y="240"/>
                      <a:pt x="1596" y="133"/>
                      <a:pt x="1549" y="73"/>
                    </a:cubicBezTo>
                    <a:cubicBezTo>
                      <a:pt x="1518" y="27"/>
                      <a:pt x="1462" y="1"/>
                      <a:pt x="14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30" name="Google Shape;10301;p76"/>
              <p:cNvSpPr/>
              <p:nvPr/>
            </p:nvSpPr>
            <p:spPr>
              <a:xfrm>
                <a:off x="3151061" y="2477773"/>
                <a:ext cx="27690" cy="41503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304" extrusionOk="0">
                    <a:moveTo>
                      <a:pt x="681" y="1"/>
                    </a:moveTo>
                    <a:cubicBezTo>
                      <a:pt x="647" y="1"/>
                      <a:pt x="613" y="10"/>
                      <a:pt x="584" y="29"/>
                    </a:cubicBezTo>
                    <a:cubicBezTo>
                      <a:pt x="215" y="280"/>
                      <a:pt x="1" y="696"/>
                      <a:pt x="1" y="1137"/>
                    </a:cubicBezTo>
                    <a:cubicBezTo>
                      <a:pt x="1" y="1232"/>
                      <a:pt x="84" y="1303"/>
                      <a:pt x="167" y="1303"/>
                    </a:cubicBezTo>
                    <a:cubicBezTo>
                      <a:pt x="263" y="1303"/>
                      <a:pt x="334" y="1232"/>
                      <a:pt x="334" y="1137"/>
                    </a:cubicBezTo>
                    <a:cubicBezTo>
                      <a:pt x="334" y="803"/>
                      <a:pt x="501" y="482"/>
                      <a:pt x="775" y="291"/>
                    </a:cubicBezTo>
                    <a:cubicBezTo>
                      <a:pt x="834" y="244"/>
                      <a:pt x="870" y="149"/>
                      <a:pt x="810" y="65"/>
                    </a:cubicBezTo>
                    <a:cubicBezTo>
                      <a:pt x="782" y="22"/>
                      <a:pt x="732" y="1"/>
                      <a:pt x="6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  <p:sp>
            <p:nvSpPr>
              <p:cNvPr id="131" name="Google Shape;10302;p76"/>
              <p:cNvSpPr/>
              <p:nvPr/>
            </p:nvSpPr>
            <p:spPr>
              <a:xfrm>
                <a:off x="3124167" y="2455939"/>
                <a:ext cx="39434" cy="63337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990" extrusionOk="0">
                    <a:moveTo>
                      <a:pt x="1038" y="0"/>
                    </a:moveTo>
                    <a:cubicBezTo>
                      <a:pt x="1008" y="0"/>
                      <a:pt x="978" y="8"/>
                      <a:pt x="953" y="25"/>
                    </a:cubicBezTo>
                    <a:cubicBezTo>
                      <a:pt x="357" y="430"/>
                      <a:pt x="0" y="1108"/>
                      <a:pt x="0" y="1823"/>
                    </a:cubicBezTo>
                    <a:cubicBezTo>
                      <a:pt x="0" y="1918"/>
                      <a:pt x="72" y="1989"/>
                      <a:pt x="167" y="1989"/>
                    </a:cubicBezTo>
                    <a:cubicBezTo>
                      <a:pt x="250" y="1989"/>
                      <a:pt x="334" y="1918"/>
                      <a:pt x="334" y="1823"/>
                    </a:cubicBezTo>
                    <a:cubicBezTo>
                      <a:pt x="334" y="1204"/>
                      <a:pt x="643" y="632"/>
                      <a:pt x="1143" y="275"/>
                    </a:cubicBezTo>
                    <a:cubicBezTo>
                      <a:pt x="1203" y="239"/>
                      <a:pt x="1239" y="132"/>
                      <a:pt x="1179" y="73"/>
                    </a:cubicBezTo>
                    <a:cubicBezTo>
                      <a:pt x="1148" y="26"/>
                      <a:pt x="1093" y="0"/>
                      <a:pt x="10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/>
                </a:pPr>
                <a:endParaRPr lang="ko-KR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6502978" y="4269122"/>
              <a:ext cx="12725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en-US" altLang="ko-KR" sz="1050" dirty="0"/>
                <a:t>RTK-GPS</a:t>
              </a:r>
              <a:endParaRPr lang="ko-KR" altLang="en-US" sz="1050" dirty="0"/>
            </a:p>
          </p:txBody>
        </p:sp>
      </p:grpSp>
      <p:sp>
        <p:nvSpPr>
          <p:cNvPr id="51" name="아래쪽 화살표 16"/>
          <p:cNvSpPr/>
          <p:nvPr/>
        </p:nvSpPr>
        <p:spPr>
          <a:xfrm rot="16200000">
            <a:off x="5910547" y="2915675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52" name="아래쪽 화살표 16"/>
          <p:cNvSpPr/>
          <p:nvPr/>
        </p:nvSpPr>
        <p:spPr>
          <a:xfrm rot="5400000">
            <a:off x="5910547" y="3150380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53" name="TextBox 3"/>
          <p:cNvSpPr txBox="1"/>
          <p:nvPr/>
        </p:nvSpPr>
        <p:spPr>
          <a:xfrm>
            <a:off x="5416084" y="2807887"/>
            <a:ext cx="1223882" cy="333153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1" spc="405">
                <a:solidFill>
                  <a:schemeClr val="bg2">
                    <a:lumMod val="50000"/>
                  </a:schemeClr>
                </a:solidFill>
                <a:latin typeface="MS PGothic"/>
                <a:ea typeface="MS PGothic"/>
              </a:rPr>
              <a:t>DATA</a:t>
            </a:r>
          </a:p>
        </p:txBody>
      </p:sp>
      <p:sp>
        <p:nvSpPr>
          <p:cNvPr id="57" name="아래쪽 화살표 16"/>
          <p:cNvSpPr/>
          <p:nvPr/>
        </p:nvSpPr>
        <p:spPr>
          <a:xfrm rot="16200000">
            <a:off x="5910547" y="790079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58" name="아래쪽 화살표 16"/>
          <p:cNvSpPr/>
          <p:nvPr/>
        </p:nvSpPr>
        <p:spPr>
          <a:xfrm rot="5400000">
            <a:off x="5910547" y="1024784"/>
            <a:ext cx="198699" cy="6840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lnSpc>
                <a:spcPct val="80000"/>
              </a:lnSpc>
              <a:defRPr lang="ko-KR" altLang="en-US"/>
            </a:pPr>
            <a:endParaRPr lang="ko-KR" altLang="en-US"/>
          </a:p>
        </p:txBody>
      </p:sp>
      <p:sp>
        <p:nvSpPr>
          <p:cNvPr id="60" name="TextBox 3"/>
          <p:cNvSpPr txBox="1"/>
          <p:nvPr/>
        </p:nvSpPr>
        <p:spPr>
          <a:xfrm>
            <a:off x="5416084" y="682291"/>
            <a:ext cx="1223882" cy="333153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1" spc="405">
                <a:solidFill>
                  <a:schemeClr val="bg2">
                    <a:lumMod val="50000"/>
                  </a:schemeClr>
                </a:solidFill>
                <a:latin typeface="MS PGothic"/>
                <a:ea typeface="MS PGothic"/>
              </a:rPr>
              <a:t>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77BFA6-EB1B-41A4-A4AB-66CD2664BB03}"/>
              </a:ext>
            </a:extLst>
          </p:cNvPr>
          <p:cNvSpPr txBox="1"/>
          <p:nvPr/>
        </p:nvSpPr>
        <p:spPr>
          <a:xfrm>
            <a:off x="567071" y="1984275"/>
            <a:ext cx="101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bootstrap</a:t>
            </a:r>
            <a:endParaRPr lang="ko-KR" alt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446121-CAF2-48FC-8968-0478271068ED}"/>
              </a:ext>
            </a:extLst>
          </p:cNvPr>
          <p:cNvSpPr txBox="1"/>
          <p:nvPr/>
        </p:nvSpPr>
        <p:spPr>
          <a:xfrm>
            <a:off x="1450938" y="1969318"/>
            <a:ext cx="101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Vue.js</a:t>
            </a:r>
            <a:endParaRPr lang="ko-KR" altLang="en-US" sz="12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E69FC2-459E-404C-93A3-AD9F6E76043D}"/>
              </a:ext>
            </a:extLst>
          </p:cNvPr>
          <p:cNvSpPr txBox="1"/>
          <p:nvPr/>
        </p:nvSpPr>
        <p:spPr>
          <a:xfrm>
            <a:off x="815207" y="4257909"/>
            <a:ext cx="1424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Kakao Map</a:t>
            </a:r>
            <a:endParaRPr lang="ko-KR" altLang="en-US" sz="1200"/>
          </a:p>
        </p:txBody>
      </p:sp>
      <p:pic>
        <p:nvPicPr>
          <p:cNvPr id="56" name="그림 55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F6580CD-F202-4BCF-B170-2228644F521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1289" y1="70441" x2="19336" y2="71765"/>
                        <a14:foregroundMark x1="20020" y1="70294" x2="19824" y2="71618"/>
                        <a14:foregroundMark x1="28223" y1="69853" x2="27930" y2="73382"/>
                        <a14:foregroundMark x1="37500" y1="70441" x2="37402" y2="74853"/>
                        <a14:foregroundMark x1="47852" y1="70441" x2="47559" y2="73529"/>
                        <a14:foregroundMark x1="59961" y1="69853" x2="61719" y2="69853"/>
                        <a14:foregroundMark x1="67578" y1="70441" x2="67383" y2="72647"/>
                        <a14:foregroundMark x1="78711" y1="71029" x2="77832" y2="72059"/>
                        <a14:foregroundMark x1="67090" y1="36618" x2="67090" y2="39265"/>
                        <a14:foregroundMark x1="28516" y1="38676" x2="29590" y2="38676"/>
                        <a14:backgroundMark x1="82324" y1="17353" x2="82227" y2="18676"/>
                        <a14:backgroundMark x1="82715" y1="16618" x2="83984" y2="17794"/>
                        <a14:backgroundMark x1="83398" y1="16029" x2="82617" y2="17500"/>
                        <a14:backgroundMark x1="81055" y1="16029" x2="84082" y2="18235"/>
                        <a14:backgroundMark x1="81641" y1="15147" x2="83594" y2="1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14" t="9384" r="11826" b="8060"/>
          <a:stretch/>
        </p:blipFill>
        <p:spPr>
          <a:xfrm>
            <a:off x="6720908" y="3755875"/>
            <a:ext cx="691025" cy="490336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F5A3979-0505-48F5-B860-C665212C1691}"/>
              </a:ext>
            </a:extLst>
          </p:cNvPr>
          <p:cNvGrpSpPr/>
          <p:nvPr/>
        </p:nvGrpSpPr>
        <p:grpSpPr>
          <a:xfrm>
            <a:off x="6520016" y="2692758"/>
            <a:ext cx="1092811" cy="931212"/>
            <a:chOff x="8374090" y="4685529"/>
            <a:chExt cx="1628036" cy="1236423"/>
          </a:xfrm>
        </p:grpSpPr>
        <p:pic>
          <p:nvPicPr>
            <p:cNvPr id="62" name="Picture 2" descr="라즈베리파이 png에 대한 이미지 검색결과">
              <a:extLst>
                <a:ext uri="{FF2B5EF4-FFF2-40B4-BE49-F238E27FC236}">
                  <a16:creationId xmlns:a16="http://schemas.microsoft.com/office/drawing/2014/main" id="{48BB92F8-34DC-4CEF-BCBC-96BC8CAF7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827" y="4685529"/>
              <a:ext cx="628563" cy="802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84851D-74E8-47B2-BC82-2C9555E27C49}"/>
                </a:ext>
              </a:extLst>
            </p:cNvPr>
            <p:cNvSpPr txBox="1"/>
            <p:nvPr/>
          </p:nvSpPr>
          <p:spPr>
            <a:xfrm>
              <a:off x="8374090" y="5554164"/>
              <a:ext cx="1628036" cy="36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/>
                <a:t>Raspberry Pi</a:t>
              </a:r>
              <a:endParaRPr lang="ko-KR" altLang="en-US" sz="120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37DFA9-3F3C-45A6-AC56-0A3B692587AF}"/>
              </a:ext>
            </a:extLst>
          </p:cNvPr>
          <p:cNvSpPr txBox="1"/>
          <p:nvPr/>
        </p:nvSpPr>
        <p:spPr>
          <a:xfrm>
            <a:off x="-69806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12</a:t>
            </a:r>
            <a:endParaRPr lang="ko-KR" altLang="en-US" sz="120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9F0B905-933E-4424-BF33-80BF9502F911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75" name="Picture 2" descr="주문식교육의 산실 영진전문대학교">
              <a:extLst>
                <a:ext uri="{FF2B5EF4-FFF2-40B4-BE49-F238E27FC236}">
                  <a16:creationId xmlns:a16="http://schemas.microsoft.com/office/drawing/2014/main" id="{5E94863B-7869-413C-92C5-DCD2834A59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CB5068-BE98-4045-9C1D-862900A33777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6676E2-36A5-4A0C-8AF0-CA13DF43F586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  <p:pic>
        <p:nvPicPr>
          <p:cNvPr id="80" name="그림 18" descr="중지, 표지판, 교통, 방이(가) 표시된 사진  자동 생성된 설명">
            <a:extLst>
              <a:ext uri="{FF2B5EF4-FFF2-40B4-BE49-F238E27FC236}">
                <a16:creationId xmlns:a16="http://schemas.microsoft.com/office/drawing/2014/main" id="{4EDDC661-3525-4077-B37C-D4B889B8BA2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3682867" y="3774524"/>
            <a:ext cx="797402" cy="4877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87;p33">
            <a:extLst>
              <a:ext uri="{FF2B5EF4-FFF2-40B4-BE49-F238E27FC236}">
                <a16:creationId xmlns:a16="http://schemas.microsoft.com/office/drawing/2014/main" id="{614548F5-B351-4623-8E48-07CBFA1B57A8}"/>
              </a:ext>
            </a:extLst>
          </p:cNvPr>
          <p:cNvSpPr txBox="1"/>
          <p:nvPr/>
        </p:nvSpPr>
        <p:spPr>
          <a:xfrm>
            <a:off x="-540568" y="-20538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하드 웨어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45364-C6AF-47B6-AC11-68835626DA2E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13</a:t>
            </a:r>
            <a:endParaRPr lang="ko-KR" altLang="en-US" sz="12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2318E3-814A-402C-BC5D-14F091DEBD6C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15" name="Picture 2" descr="주문식교육의 산실 영진전문대학교">
              <a:extLst>
                <a:ext uri="{FF2B5EF4-FFF2-40B4-BE49-F238E27FC236}">
                  <a16:creationId xmlns:a16="http://schemas.microsoft.com/office/drawing/2014/main" id="{5818F269-8EC0-4E34-89FE-529AEBBE5B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904D4-DD0F-49C0-8543-2EC804C15557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31CFBF-3837-4B76-95BB-1FA7D2A0E1D6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  <p:pic>
        <p:nvPicPr>
          <p:cNvPr id="19" name="그림 18" descr="앉아있는, 자동차, 보는, 사진이(가) 표시된 사진&#10;&#10;자동 생성된 설명">
            <a:extLst>
              <a:ext uri="{FF2B5EF4-FFF2-40B4-BE49-F238E27FC236}">
                <a16:creationId xmlns:a16="http://schemas.microsoft.com/office/drawing/2014/main" id="{891CA609-3F97-4E82-8C87-35B4419A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0" y="942935"/>
            <a:ext cx="2654953" cy="3537892"/>
          </a:xfrm>
          <a:prstGeom prst="rect">
            <a:avLst/>
          </a:prstGeom>
        </p:spPr>
      </p:pic>
      <p:pic>
        <p:nvPicPr>
          <p:cNvPr id="21" name="그림 20" descr="앉아있는, 전면, 상자, 테이블이(가) 표시된 사진&#10;&#10;자동 생성된 설명">
            <a:extLst>
              <a:ext uri="{FF2B5EF4-FFF2-40B4-BE49-F238E27FC236}">
                <a16:creationId xmlns:a16="http://schemas.microsoft.com/office/drawing/2014/main" id="{3FB784BA-23B6-4975-ABB9-9B6374E82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913" y="255252"/>
            <a:ext cx="3348372" cy="446191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592B48-A2DE-4ACD-B45D-20EA6990EDC1}"/>
              </a:ext>
            </a:extLst>
          </p:cNvPr>
          <p:cNvSpPr/>
          <p:nvPr/>
        </p:nvSpPr>
        <p:spPr>
          <a:xfrm>
            <a:off x="396895" y="1449537"/>
            <a:ext cx="2195442" cy="588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BA71F1-6197-4800-B893-42EC6122CCCF}"/>
              </a:ext>
            </a:extLst>
          </p:cNvPr>
          <p:cNvSpPr/>
          <p:nvPr/>
        </p:nvSpPr>
        <p:spPr>
          <a:xfrm>
            <a:off x="3230204" y="843558"/>
            <a:ext cx="2889968" cy="1242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04DF91-96DF-428A-8EB9-42091C5588E8}"/>
              </a:ext>
            </a:extLst>
          </p:cNvPr>
          <p:cNvSpPr/>
          <p:nvPr/>
        </p:nvSpPr>
        <p:spPr>
          <a:xfrm>
            <a:off x="3230204" y="1239640"/>
            <a:ext cx="2025872" cy="1692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C4B927-3211-48FB-BE1E-AE1C48867A2A}"/>
              </a:ext>
            </a:extLst>
          </p:cNvPr>
          <p:cNvSpPr/>
          <p:nvPr/>
        </p:nvSpPr>
        <p:spPr>
          <a:xfrm>
            <a:off x="5148065" y="1923678"/>
            <a:ext cx="568788" cy="483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실내, 앉아있는, 냉장고, 사진이(가) 표시된 사진&#10;&#10;자동 생성된 설명">
            <a:extLst>
              <a:ext uri="{FF2B5EF4-FFF2-40B4-BE49-F238E27FC236}">
                <a16:creationId xmlns:a16="http://schemas.microsoft.com/office/drawing/2014/main" id="{766E227A-C8C0-4FA5-BEC9-C76ED0C01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261" y="-33082"/>
            <a:ext cx="3088286" cy="411533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05968C-B922-42DB-892C-232CC45EC1CA}"/>
              </a:ext>
            </a:extLst>
          </p:cNvPr>
          <p:cNvSpPr/>
          <p:nvPr/>
        </p:nvSpPr>
        <p:spPr>
          <a:xfrm>
            <a:off x="7013792" y="1260335"/>
            <a:ext cx="568788" cy="483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03848" y="1779662"/>
            <a:ext cx="3456384" cy="138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12롯데마트드림Medium"/>
                <a:ea typeface="12롯데마트드림Medium"/>
              </a:rPr>
              <a:t>시     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6E67A-AF0F-4D3D-B027-9A656774FCD5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14</a:t>
            </a:r>
            <a:endParaRPr lang="ko-KR" altLang="en-US" sz="12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C94E35-9F4D-41E2-93EA-0CC59B3E9C6E}"/>
              </a:ext>
            </a:extLst>
          </p:cNvPr>
          <p:cNvGrpSpPr/>
          <p:nvPr/>
        </p:nvGrpSpPr>
        <p:grpSpPr>
          <a:xfrm>
            <a:off x="7164288" y="4529618"/>
            <a:ext cx="2209965" cy="673765"/>
            <a:chOff x="10219422" y="5951139"/>
            <a:chExt cx="1957937" cy="704850"/>
          </a:xfrm>
        </p:grpSpPr>
        <p:pic>
          <p:nvPicPr>
            <p:cNvPr id="6" name="Picture 2" descr="주문식교육의 산실 영진전문대학교">
              <a:extLst>
                <a:ext uri="{FF2B5EF4-FFF2-40B4-BE49-F238E27FC236}">
                  <a16:creationId xmlns:a16="http://schemas.microsoft.com/office/drawing/2014/main" id="{8796CDEA-B71C-439E-8DB4-2AA28D9E1A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77AFAE-6792-4C1B-949B-8704EFEED184}"/>
                </a:ext>
              </a:extLst>
            </p:cNvPr>
            <p:cNvSpPr txBox="1"/>
            <p:nvPr/>
          </p:nvSpPr>
          <p:spPr>
            <a:xfrm>
              <a:off x="10619459" y="5992619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84DEB-2E74-4EBF-9C8E-A0D02DEADE4E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p6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436098" y="0"/>
            <a:ext cx="3707902" cy="51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30;p62"/>
          <p:cNvSpPr txBox="1"/>
          <p:nvPr/>
        </p:nvSpPr>
        <p:spPr>
          <a:xfrm>
            <a:off x="684046" y="1901390"/>
            <a:ext cx="3635926" cy="45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endParaRPr lang="ko-KR" altLang="en-US" sz="1800">
              <a:solidFill>
                <a:srgbClr val="F3F3F3"/>
              </a:solidFill>
              <a:latin typeface="12롯데마트드림Bold"/>
              <a:ea typeface="12롯데마트드림Bold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487;p33"/>
          <p:cNvSpPr txBox="1"/>
          <p:nvPr/>
        </p:nvSpPr>
        <p:spPr>
          <a:xfrm>
            <a:off x="-540568" y="-20538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기 대 효 과</a:t>
            </a:r>
          </a:p>
        </p:txBody>
      </p:sp>
      <p:sp>
        <p:nvSpPr>
          <p:cNvPr id="1134" name="TextBox 1133"/>
          <p:cNvSpPr txBox="1"/>
          <p:nvPr/>
        </p:nvSpPr>
        <p:spPr>
          <a:xfrm>
            <a:off x="683567" y="1946798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사용자의 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편리함</a:t>
            </a: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 증가</a:t>
            </a:r>
            <a:r>
              <a:rPr lang="ko-KR" altLang="en-US" sz="1800">
                <a:solidFill>
                  <a:schemeClr val="accent1"/>
                </a:solidFill>
                <a:latin typeface="12롯데마트드림Bold"/>
                <a:ea typeface="12롯데마트드림Bold"/>
              </a:rPr>
              <a:t> </a:t>
            </a:r>
          </a:p>
        </p:txBody>
      </p:sp>
      <p:sp>
        <p:nvSpPr>
          <p:cNvPr id="1135" name="TextBox 1134"/>
          <p:cNvSpPr txBox="1"/>
          <p:nvPr/>
        </p:nvSpPr>
        <p:spPr>
          <a:xfrm>
            <a:off x="827584" y="1515540"/>
            <a:ext cx="3312368" cy="36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사용자의 편리함 증가</a:t>
            </a:r>
            <a:r>
              <a:rPr lang="ko-KR" altLang="en-US" sz="1800">
                <a:solidFill>
                  <a:schemeClr val="accent1"/>
                </a:solidFill>
                <a:latin typeface="12롯데마트드림Bold"/>
                <a:ea typeface="12롯데마트드림Bold"/>
              </a:rPr>
              <a:t> </a:t>
            </a:r>
          </a:p>
        </p:txBody>
      </p:sp>
      <p:sp>
        <p:nvSpPr>
          <p:cNvPr id="1136" name="Google Shape;1130;p62"/>
          <p:cNvSpPr txBox="1"/>
          <p:nvPr/>
        </p:nvSpPr>
        <p:spPr>
          <a:xfrm>
            <a:off x="684046" y="995772"/>
            <a:ext cx="3635926" cy="45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endParaRPr lang="ko-KR" altLang="en-US" sz="1800">
              <a:solidFill>
                <a:srgbClr val="F3F3F3"/>
              </a:solidFill>
              <a:latin typeface="12롯데마트드림Bold"/>
              <a:ea typeface="12롯데마트드림Bold"/>
              <a:cs typeface="Barlow Semi Condensed Medium"/>
              <a:sym typeface="Barlow Semi Condensed Medium"/>
            </a:endParaRPr>
          </a:p>
        </p:txBody>
      </p:sp>
      <p:sp>
        <p:nvSpPr>
          <p:cNvPr id="1137" name="TextBox 1136"/>
          <p:cNvSpPr txBox="1"/>
          <p:nvPr/>
        </p:nvSpPr>
        <p:spPr>
          <a:xfrm>
            <a:off x="683567" y="1033966"/>
            <a:ext cx="3312368" cy="3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캠퍼스 내 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사고 발생률 감소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</a:rPr>
              <a:t> </a:t>
            </a:r>
          </a:p>
        </p:txBody>
      </p:sp>
      <p:sp>
        <p:nvSpPr>
          <p:cNvPr id="1138" name="Google Shape;1130;p62"/>
          <p:cNvSpPr txBox="1"/>
          <p:nvPr/>
        </p:nvSpPr>
        <p:spPr>
          <a:xfrm>
            <a:off x="684046" y="3861048"/>
            <a:ext cx="3635926" cy="45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endParaRPr lang="ko-KR" altLang="en-US" sz="1800">
              <a:solidFill>
                <a:srgbClr val="F3F3F3"/>
              </a:solidFill>
              <a:latin typeface="12롯데마트드림Bold"/>
              <a:ea typeface="12롯데마트드림Bold"/>
              <a:cs typeface="Barlow Semi Condensed Medium"/>
              <a:sym typeface="Barlow Semi Condensed Medium"/>
            </a:endParaRPr>
          </a:p>
        </p:txBody>
      </p:sp>
      <p:sp>
        <p:nvSpPr>
          <p:cNvPr id="1139" name="TextBox 1138"/>
          <p:cNvSpPr txBox="1"/>
          <p:nvPr/>
        </p:nvSpPr>
        <p:spPr>
          <a:xfrm>
            <a:off x="684045" y="3906456"/>
            <a:ext cx="363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관공서 등 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서비스 사용 장소확대</a:t>
            </a:r>
            <a:endParaRPr lang="ko-KR" altLang="en-US" sz="1800">
              <a:solidFill>
                <a:srgbClr val="FF0000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1140" name="Google Shape;1130;p62"/>
          <p:cNvSpPr txBox="1"/>
          <p:nvPr/>
        </p:nvSpPr>
        <p:spPr>
          <a:xfrm>
            <a:off x="684046" y="2903223"/>
            <a:ext cx="3635926" cy="45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endParaRPr lang="ko-KR" altLang="en-US" sz="1800">
              <a:solidFill>
                <a:srgbClr val="F3F3F3"/>
              </a:solidFill>
              <a:latin typeface="12롯데마트드림Bold"/>
              <a:ea typeface="12롯데마트드림Bold"/>
              <a:cs typeface="Barlow Semi Condensed Medium"/>
              <a:sym typeface="Barlow Semi Condensed Medium"/>
            </a:endParaRPr>
          </a:p>
        </p:txBody>
      </p:sp>
      <p:sp>
        <p:nvSpPr>
          <p:cNvPr id="1141" name="TextBox 1140"/>
          <p:cNvSpPr txBox="1"/>
          <p:nvPr/>
        </p:nvSpPr>
        <p:spPr>
          <a:xfrm>
            <a:off x="683566" y="2955323"/>
            <a:ext cx="363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ct val="16000"/>
              </a:spcAft>
              <a:buFont typeface="mn-ea"/>
              <a:buNone/>
              <a:defRPr lang="ko-KR" altLang="en-US"/>
            </a:pPr>
            <a:r>
              <a:rPr lang="ko-KR" altLang="en-US" sz="1800">
                <a:solidFill>
                  <a:srgbClr val="F3F3F3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자율주행배달 이용자의 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  <a:cs typeface="Barlow Semi Condensed Medium"/>
                <a:sym typeface="Barlow Semi Condensed Medium"/>
              </a:rPr>
              <a:t>시간 절약</a:t>
            </a:r>
            <a:r>
              <a:rPr lang="ko-KR" altLang="en-US" sz="1800">
                <a:solidFill>
                  <a:srgbClr val="FF0000"/>
                </a:solidFill>
                <a:latin typeface="12롯데마트드림Bold"/>
                <a:ea typeface="12롯데마트드림Bold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506BD-1528-46B4-97EA-F5EAF1C5376F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15</a:t>
            </a:r>
            <a:endParaRPr lang="ko-KR" altLang="en-US" sz="12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869012" y="1779662"/>
            <a:ext cx="5511300" cy="138120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12롯데마트드림Medium"/>
                <a:ea typeface="12롯데마트드림Medium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4E6D-FBF3-432E-81E3-171EF5C5D537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16</a:t>
            </a:r>
            <a:endParaRPr lang="ko-KR" altLang="en-US" sz="12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AD585B-77A1-4A14-9C07-9712BEC1471D}"/>
              </a:ext>
            </a:extLst>
          </p:cNvPr>
          <p:cNvGrpSpPr/>
          <p:nvPr/>
        </p:nvGrpSpPr>
        <p:grpSpPr>
          <a:xfrm>
            <a:off x="7092280" y="4551970"/>
            <a:ext cx="2209965" cy="673765"/>
            <a:chOff x="10219422" y="5951139"/>
            <a:chExt cx="1957937" cy="704850"/>
          </a:xfrm>
        </p:grpSpPr>
        <p:pic>
          <p:nvPicPr>
            <p:cNvPr id="6" name="Picture 2" descr="주문식교육의 산실 영진전문대학교">
              <a:extLst>
                <a:ext uri="{FF2B5EF4-FFF2-40B4-BE49-F238E27FC236}">
                  <a16:creationId xmlns:a16="http://schemas.microsoft.com/office/drawing/2014/main" id="{6B67706A-3856-4090-8DA5-C5EC6A9192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A869C1-991D-4191-B848-82A43A595700}"/>
                </a:ext>
              </a:extLst>
            </p:cNvPr>
            <p:cNvSpPr txBox="1"/>
            <p:nvPr/>
          </p:nvSpPr>
          <p:spPr>
            <a:xfrm>
              <a:off x="10608871" y="5994980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95CCAB-2C0E-4615-9AEE-9B581804DB44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>
            <a:spLocks noGrp="1"/>
          </p:cNvSpPr>
          <p:nvPr>
            <p:ph type="ctrTitle" idx="3"/>
          </p:nvPr>
        </p:nvSpPr>
        <p:spPr>
          <a:xfrm>
            <a:off x="2195736" y="1460297"/>
            <a:ext cx="4631100" cy="577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주요 서비스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499" name="Google Shape;499;p35"/>
          <p:cNvSpPr txBox="1">
            <a:spLocks noGrp="1"/>
          </p:cNvSpPr>
          <p:nvPr>
            <p:ph type="ctrTitle"/>
          </p:nvPr>
        </p:nvSpPr>
        <p:spPr>
          <a:xfrm>
            <a:off x="2195736" y="680272"/>
            <a:ext cx="4631100" cy="577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서비스 소개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2"/>
          </p:nvPr>
        </p:nvSpPr>
        <p:spPr>
          <a:xfrm>
            <a:off x="7298050" y="518722"/>
            <a:ext cx="1125900" cy="90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" sz="3600"/>
              <a:t>01</a:t>
            </a:r>
            <a:endParaRPr lang="ko-KR" sz="3600"/>
          </a:p>
        </p:txBody>
      </p:sp>
      <p:sp>
        <p:nvSpPr>
          <p:cNvPr id="501" name="Google Shape;501;p35"/>
          <p:cNvSpPr txBox="1">
            <a:spLocks noGrp="1"/>
          </p:cNvSpPr>
          <p:nvPr>
            <p:ph type="title" idx="4"/>
          </p:nvPr>
        </p:nvSpPr>
        <p:spPr>
          <a:xfrm>
            <a:off x="7298050" y="1302009"/>
            <a:ext cx="1125900" cy="90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" sz="3600"/>
              <a:t>02</a:t>
            </a:r>
            <a:endParaRPr lang="ko-KR" sz="3600"/>
          </a:p>
        </p:txBody>
      </p:sp>
      <p:sp>
        <p:nvSpPr>
          <p:cNvPr id="502" name="Google Shape;502;p35"/>
          <p:cNvSpPr txBox="1">
            <a:spLocks noGrp="1"/>
          </p:cNvSpPr>
          <p:nvPr>
            <p:ph type="ctrTitle" idx="5"/>
          </p:nvPr>
        </p:nvSpPr>
        <p:spPr>
          <a:xfrm>
            <a:off x="2195736" y="2240321"/>
            <a:ext cx="4631100" cy="577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사용 기술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503" name="Google Shape;503;p35"/>
          <p:cNvSpPr txBox="1">
            <a:spLocks noGrp="1"/>
          </p:cNvSpPr>
          <p:nvPr>
            <p:ph type="title" idx="6"/>
          </p:nvPr>
        </p:nvSpPr>
        <p:spPr>
          <a:xfrm>
            <a:off x="7298050" y="2085296"/>
            <a:ext cx="1125900" cy="90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" sz="3600"/>
              <a:t>03</a:t>
            </a:r>
            <a:endParaRPr lang="ko-KR" sz="3600"/>
          </a:p>
        </p:txBody>
      </p:sp>
      <p:sp>
        <p:nvSpPr>
          <p:cNvPr id="504" name="Google Shape;504;p35"/>
          <p:cNvSpPr txBox="1">
            <a:spLocks noGrp="1"/>
          </p:cNvSpPr>
          <p:nvPr>
            <p:ph type="ctrTitle" idx="7"/>
          </p:nvPr>
        </p:nvSpPr>
        <p:spPr>
          <a:xfrm>
            <a:off x="2195736" y="3020345"/>
            <a:ext cx="4631100" cy="58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시연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505" name="Google Shape;505;p35"/>
          <p:cNvSpPr txBox="1">
            <a:spLocks noGrp="1"/>
          </p:cNvSpPr>
          <p:nvPr>
            <p:ph type="title" idx="8"/>
          </p:nvPr>
        </p:nvSpPr>
        <p:spPr>
          <a:xfrm>
            <a:off x="7298050" y="2868583"/>
            <a:ext cx="1125900" cy="90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" sz="3600"/>
              <a:t>04</a:t>
            </a:r>
            <a:endParaRPr lang="ko-KR" sz="3600"/>
          </a:p>
        </p:txBody>
      </p:sp>
      <p:sp>
        <p:nvSpPr>
          <p:cNvPr id="23" name="Google Shape;505;p35"/>
          <p:cNvSpPr txBox="1"/>
          <p:nvPr/>
        </p:nvSpPr>
        <p:spPr>
          <a:xfrm>
            <a:off x="7298050" y="3651870"/>
            <a:ext cx="1125900" cy="90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>
              <a:defRPr lang="ko-KR" altLang="en-US"/>
            </a:pPr>
            <a:r>
              <a:rPr lang="en" sz="3600"/>
              <a:t>0</a:t>
            </a:r>
            <a:r>
              <a:rPr lang="en-US" sz="3600"/>
              <a:t>5</a:t>
            </a:r>
            <a:endParaRPr lang="en" sz="3600"/>
          </a:p>
        </p:txBody>
      </p:sp>
      <p:sp>
        <p:nvSpPr>
          <p:cNvPr id="30" name="Google Shape;504;p35"/>
          <p:cNvSpPr txBox="1"/>
          <p:nvPr/>
        </p:nvSpPr>
        <p:spPr>
          <a:xfrm>
            <a:off x="2195736" y="3809070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기대 효과</a:t>
            </a:r>
          </a:p>
        </p:txBody>
      </p:sp>
      <p:sp>
        <p:nvSpPr>
          <p:cNvPr id="31" name="Google Shape;504;p35"/>
          <p:cNvSpPr txBox="1"/>
          <p:nvPr/>
        </p:nvSpPr>
        <p:spPr>
          <a:xfrm>
            <a:off x="395536" y="3058524"/>
            <a:ext cx="2268252" cy="58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>
              <a:defRPr lang="ko-KR" altLang="en-US"/>
            </a:pPr>
            <a:r>
              <a:rPr lang="en-US" altLang="ko-KR" sz="3600">
                <a:latin typeface="12롯데마트드림Medium"/>
                <a:ea typeface="12롯데마트드림Medium"/>
              </a:rPr>
              <a:t>I N D E X</a:t>
            </a:r>
            <a:endParaRPr lang="ko-KR" altLang="en-US" sz="3600">
              <a:latin typeface="12롯데마트드림Medium"/>
              <a:ea typeface="12롯데마트드림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733A4-6526-451F-AA2C-5BF54C862AE6}"/>
              </a:ext>
            </a:extLst>
          </p:cNvPr>
          <p:cNvSpPr txBox="1"/>
          <p:nvPr/>
        </p:nvSpPr>
        <p:spPr>
          <a:xfrm>
            <a:off x="0" y="4680656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2</a:t>
            </a:r>
            <a:endParaRPr lang="ko-KR" altLang="en-US" sz="12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18E2A26-2CF4-498D-823F-CAFBC9B3A341}"/>
              </a:ext>
            </a:extLst>
          </p:cNvPr>
          <p:cNvGrpSpPr/>
          <p:nvPr/>
        </p:nvGrpSpPr>
        <p:grpSpPr>
          <a:xfrm>
            <a:off x="7128284" y="4523060"/>
            <a:ext cx="2209965" cy="673765"/>
            <a:chOff x="10219422" y="5951139"/>
            <a:chExt cx="1957937" cy="704850"/>
          </a:xfrm>
        </p:grpSpPr>
        <p:pic>
          <p:nvPicPr>
            <p:cNvPr id="19" name="Picture 2" descr="주문식교육의 산실 영진전문대학교">
              <a:extLst>
                <a:ext uri="{FF2B5EF4-FFF2-40B4-BE49-F238E27FC236}">
                  <a16:creationId xmlns:a16="http://schemas.microsoft.com/office/drawing/2014/main" id="{0EC2339B-E210-42D9-8AC1-EF7BCDDE2A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AE4707-B9B1-411D-A582-217DBE7E0016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8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1"/>
                  </a:solidFill>
                </a:rPr>
                <a:t>영진전문대학교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3187E-9F4A-48BA-A4A4-3920CDC6E2AA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8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1"/>
                  </a:solidFill>
                </a:rPr>
                <a:t>INFINITE - </a:t>
              </a:r>
              <a:r>
                <a:rPr lang="ko-KR" altLang="en-US" sz="1200">
                  <a:solidFill>
                    <a:schemeClr val="accent1"/>
                  </a:solidFill>
                </a:rPr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subTitle" idx="1"/>
          </p:nvPr>
        </p:nvSpPr>
        <p:spPr>
          <a:xfrm>
            <a:off x="179512" y="2571750"/>
            <a:ext cx="7992888" cy="45794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" sz="3000">
                <a:latin typeface="12롯데마트드림Medium"/>
                <a:ea typeface="12롯데마트드림Medium"/>
              </a:rPr>
              <a:t>“</a:t>
            </a:r>
            <a:r>
              <a:rPr lang="ko-KR" altLang="en-US" sz="3000">
                <a:latin typeface="12롯데마트드림Medium"/>
                <a:ea typeface="12롯데마트드림Medium"/>
              </a:rPr>
              <a:t>캠 퍼 스 내   자 율 주 행 배 달 서 비 스</a:t>
            </a:r>
            <a:r>
              <a:rPr lang="en-US" altLang="ko-KR" sz="3000">
                <a:latin typeface="12롯데마트드림Medium"/>
                <a:ea typeface="12롯데마트드림Medium"/>
              </a:rPr>
              <a:t>”</a:t>
            </a:r>
            <a:endParaRPr lang="ko-KR" sz="3000">
              <a:latin typeface="12롯데마트드림Medium"/>
              <a:ea typeface="12롯데마트드림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1D224-3059-410F-A421-CEA9C79E30CE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3</a:t>
            </a:r>
            <a:endParaRPr lang="ko-KR" altLang="en-US" sz="12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03A6B6-3E56-45AF-81D8-7AA236A1D68F}"/>
              </a:ext>
            </a:extLst>
          </p:cNvPr>
          <p:cNvGrpSpPr/>
          <p:nvPr/>
        </p:nvGrpSpPr>
        <p:grpSpPr>
          <a:xfrm>
            <a:off x="7092280" y="4551970"/>
            <a:ext cx="2209965" cy="673765"/>
            <a:chOff x="10219422" y="5951139"/>
            <a:chExt cx="1957937" cy="704850"/>
          </a:xfrm>
        </p:grpSpPr>
        <p:pic>
          <p:nvPicPr>
            <p:cNvPr id="17" name="Picture 2" descr="주문식교육의 산실 영진전문대학교">
              <a:extLst>
                <a:ext uri="{FF2B5EF4-FFF2-40B4-BE49-F238E27FC236}">
                  <a16:creationId xmlns:a16="http://schemas.microsoft.com/office/drawing/2014/main" id="{BD652596-5041-48A3-A0D2-811518195D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03FCC8-D4FF-4C81-9F48-553CD39AAFF3}"/>
                </a:ext>
              </a:extLst>
            </p:cNvPr>
            <p:cNvSpPr txBox="1"/>
            <p:nvPr/>
          </p:nvSpPr>
          <p:spPr>
            <a:xfrm>
              <a:off x="10608871" y="5994980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439286-F738-481F-BA82-41768AC3BCFA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7884368" y="-22274"/>
            <a:ext cx="1239024" cy="57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기 획 배 경</a:t>
            </a:r>
            <a:endParaRPr lang="ko-KR">
              <a:latin typeface="12롯데마트드림Bold"/>
              <a:ea typeface="12롯데마트드림Bold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165EDB3-C161-4DD3-A41E-D1F2D5E1B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9" y="411882"/>
            <a:ext cx="4281704" cy="29103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2D6827-3B6E-467F-8EB1-650117EF4B5F}"/>
              </a:ext>
            </a:extLst>
          </p:cNvPr>
          <p:cNvSpPr/>
          <p:nvPr/>
        </p:nvSpPr>
        <p:spPr>
          <a:xfrm>
            <a:off x="1502205" y="1279603"/>
            <a:ext cx="816416" cy="1746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25642F-C248-4FA5-A821-43779B51BC5C}"/>
              </a:ext>
            </a:extLst>
          </p:cNvPr>
          <p:cNvSpPr/>
          <p:nvPr/>
        </p:nvSpPr>
        <p:spPr>
          <a:xfrm>
            <a:off x="270031" y="1424424"/>
            <a:ext cx="1196162" cy="1642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C6262A-3214-424C-8E4E-01F038C675D5}"/>
              </a:ext>
            </a:extLst>
          </p:cNvPr>
          <p:cNvSpPr/>
          <p:nvPr/>
        </p:nvSpPr>
        <p:spPr>
          <a:xfrm>
            <a:off x="270031" y="2180367"/>
            <a:ext cx="1951422" cy="16424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85E0B0-33DE-4988-90B4-BF606024CAA6}"/>
              </a:ext>
            </a:extLst>
          </p:cNvPr>
          <p:cNvGrpSpPr/>
          <p:nvPr/>
        </p:nvGrpSpPr>
        <p:grpSpPr>
          <a:xfrm>
            <a:off x="1248710" y="2091833"/>
            <a:ext cx="3371494" cy="2552429"/>
            <a:chOff x="1689053" y="1502905"/>
            <a:chExt cx="7058026" cy="489182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82A4143-F781-41E8-9FC3-0F0F4A37767D}"/>
                </a:ext>
              </a:extLst>
            </p:cNvPr>
            <p:cNvGrpSpPr/>
            <p:nvPr/>
          </p:nvGrpSpPr>
          <p:grpSpPr>
            <a:xfrm>
              <a:off x="1689053" y="1502905"/>
              <a:ext cx="7058026" cy="4891826"/>
              <a:chOff x="2281236" y="1529030"/>
              <a:chExt cx="7058026" cy="4891826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25510FCC-ED96-422F-A130-022ACF159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1237" y="1529030"/>
                <a:ext cx="7058025" cy="12816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B0A2F27-DD76-4CA9-84B1-38054B6B9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1236" y="5426493"/>
                <a:ext cx="7058025" cy="9943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1FE268A-0C7C-42E7-A9D9-5CDBE7C4D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1237" y="2777729"/>
                <a:ext cx="7058025" cy="26574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210A2CC-0C02-4743-939D-36D29CE448F9}"/>
                </a:ext>
              </a:extLst>
            </p:cNvPr>
            <p:cNvSpPr/>
            <p:nvPr/>
          </p:nvSpPr>
          <p:spPr>
            <a:xfrm>
              <a:off x="1689053" y="2708058"/>
              <a:ext cx="70580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340685-0CEA-46B6-B2E7-DF76D9E725E1}"/>
                </a:ext>
              </a:extLst>
            </p:cNvPr>
            <p:cNvSpPr/>
            <p:nvPr/>
          </p:nvSpPr>
          <p:spPr>
            <a:xfrm>
              <a:off x="1689053" y="5407349"/>
              <a:ext cx="70580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C804BB-78D9-4CEB-BA63-024DFC20D515}"/>
              </a:ext>
            </a:extLst>
          </p:cNvPr>
          <p:cNvSpPr/>
          <p:nvPr/>
        </p:nvSpPr>
        <p:spPr>
          <a:xfrm>
            <a:off x="2643799" y="2760546"/>
            <a:ext cx="1105561" cy="14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F2F166-6093-42E2-B36C-0028F283F6EA}"/>
              </a:ext>
            </a:extLst>
          </p:cNvPr>
          <p:cNvSpPr/>
          <p:nvPr/>
        </p:nvSpPr>
        <p:spPr>
          <a:xfrm>
            <a:off x="1484110" y="3356346"/>
            <a:ext cx="1088810" cy="14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4C0CAB-C8E2-4257-A207-7BDD4D083408}"/>
              </a:ext>
            </a:extLst>
          </p:cNvPr>
          <p:cNvSpPr/>
          <p:nvPr/>
        </p:nvSpPr>
        <p:spPr>
          <a:xfrm>
            <a:off x="1621707" y="3814203"/>
            <a:ext cx="1478868" cy="14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9E8B87-037C-4222-88CE-B5FD02DDA0F8}"/>
              </a:ext>
            </a:extLst>
          </p:cNvPr>
          <p:cNvSpPr/>
          <p:nvPr/>
        </p:nvSpPr>
        <p:spPr>
          <a:xfrm>
            <a:off x="2382865" y="4173909"/>
            <a:ext cx="2211821" cy="140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74A9E1-332E-4975-967F-BB9BCC8B2920}"/>
              </a:ext>
            </a:extLst>
          </p:cNvPr>
          <p:cNvSpPr/>
          <p:nvPr/>
        </p:nvSpPr>
        <p:spPr>
          <a:xfrm>
            <a:off x="1248710" y="4302871"/>
            <a:ext cx="665252" cy="14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FC569BE2-DB5E-408C-B8E5-99FDDCD91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1" y="405895"/>
            <a:ext cx="3259242" cy="296215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7DCCAA-3C24-48A1-A81D-6DB460DC2855}"/>
              </a:ext>
            </a:extLst>
          </p:cNvPr>
          <p:cNvSpPr/>
          <p:nvPr/>
        </p:nvSpPr>
        <p:spPr>
          <a:xfrm>
            <a:off x="6045185" y="1358088"/>
            <a:ext cx="1821121" cy="1427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7C256C-C78F-4516-8C0A-EC3DCBB75A1B}"/>
              </a:ext>
            </a:extLst>
          </p:cNvPr>
          <p:cNvSpPr/>
          <p:nvPr/>
        </p:nvSpPr>
        <p:spPr>
          <a:xfrm>
            <a:off x="5950083" y="1800703"/>
            <a:ext cx="1980220" cy="1011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44F210-411A-4A3D-903B-6C04B79FDBA5}"/>
              </a:ext>
            </a:extLst>
          </p:cNvPr>
          <p:cNvSpPr/>
          <p:nvPr/>
        </p:nvSpPr>
        <p:spPr>
          <a:xfrm>
            <a:off x="4953822" y="1898981"/>
            <a:ext cx="1980220" cy="15204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A95C5B5-089C-4500-92CC-417438D438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449"/>
          <a:stretch/>
        </p:blipFill>
        <p:spPr>
          <a:xfrm>
            <a:off x="4921153" y="2522814"/>
            <a:ext cx="4121920" cy="17431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BED0A9-7948-4924-A575-0FEE5C6D19F4}"/>
              </a:ext>
            </a:extLst>
          </p:cNvPr>
          <p:cNvSpPr/>
          <p:nvPr/>
        </p:nvSpPr>
        <p:spPr>
          <a:xfrm>
            <a:off x="6707161" y="3631676"/>
            <a:ext cx="2155534" cy="1268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44B10C-67EE-48BB-947A-33CE4316DB85}"/>
              </a:ext>
            </a:extLst>
          </p:cNvPr>
          <p:cNvSpPr/>
          <p:nvPr/>
        </p:nvSpPr>
        <p:spPr>
          <a:xfrm>
            <a:off x="8189078" y="3908335"/>
            <a:ext cx="717438" cy="1438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4FB938-F77F-48B7-BD36-BDD7E92DEE5F}"/>
              </a:ext>
            </a:extLst>
          </p:cNvPr>
          <p:cNvSpPr/>
          <p:nvPr/>
        </p:nvSpPr>
        <p:spPr>
          <a:xfrm>
            <a:off x="4992699" y="4036602"/>
            <a:ext cx="2861884" cy="2141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584DCB-5846-432A-BEDA-08A36222AF71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4</a:t>
            </a:r>
            <a:endParaRPr lang="ko-KR" altLang="en-US" sz="12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40F2C7-2DD3-457F-8584-DF5767F7B585}"/>
              </a:ext>
            </a:extLst>
          </p:cNvPr>
          <p:cNvGrpSpPr/>
          <p:nvPr/>
        </p:nvGrpSpPr>
        <p:grpSpPr>
          <a:xfrm>
            <a:off x="7344308" y="4529618"/>
            <a:ext cx="2209965" cy="673765"/>
            <a:chOff x="10219422" y="5951139"/>
            <a:chExt cx="1957937" cy="704850"/>
          </a:xfrm>
        </p:grpSpPr>
        <p:pic>
          <p:nvPicPr>
            <p:cNvPr id="43" name="Picture 2" descr="주문식교육의 산실 영진전문대학교">
              <a:extLst>
                <a:ext uri="{FF2B5EF4-FFF2-40B4-BE49-F238E27FC236}">
                  <a16:creationId xmlns:a16="http://schemas.microsoft.com/office/drawing/2014/main" id="{71787064-A1D3-4C65-BEBD-12C7CFD406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D73E6F-E2FC-4FA0-962F-3CB1D0000878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영진전문대학교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9A984F-82DF-4900-A2F0-BB5CC7FE7484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6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INFINITE - </a:t>
              </a:r>
              <a:r>
                <a:rPr lang="ko-KR" altLang="en-US" sz="105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487;p33"/>
          <p:cNvSpPr txBox="1"/>
          <p:nvPr/>
        </p:nvSpPr>
        <p:spPr>
          <a:xfrm>
            <a:off x="7884368" y="-22274"/>
            <a:ext cx="1239024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개 선 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30F31-A47C-4D30-8C53-24133044B924}"/>
              </a:ext>
            </a:extLst>
          </p:cNvPr>
          <p:cNvSpPr txBox="1"/>
          <p:nvPr/>
        </p:nvSpPr>
        <p:spPr>
          <a:xfrm>
            <a:off x="1013528" y="3470604"/>
            <a:ext cx="13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소음 감소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BE5F4-BF10-4FAC-9761-377FFA0A3C30}"/>
              </a:ext>
            </a:extLst>
          </p:cNvPr>
          <p:cNvSpPr txBox="1"/>
          <p:nvPr/>
        </p:nvSpPr>
        <p:spPr>
          <a:xfrm>
            <a:off x="2997392" y="3492936"/>
            <a:ext cx="257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장애물 인식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617B4-92FC-4E8F-A442-741B1FFE9CB3}"/>
              </a:ext>
            </a:extLst>
          </p:cNvPr>
          <p:cNvSpPr txBox="1"/>
          <p:nvPr/>
        </p:nvSpPr>
        <p:spPr>
          <a:xfrm>
            <a:off x="6084168" y="3492936"/>
            <a:ext cx="1891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이동시간 감소</a:t>
            </a: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7E73E46F-2960-4A40-B322-C82C060BA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41" b="89560" l="6297" r="94207">
                        <a14:foregroundMark x1="6801" y1="69780" x2="16121" y2="71429"/>
                        <a14:foregroundMark x1="59194" y1="12637" x2="56171" y2="32967"/>
                        <a14:foregroundMark x1="85894" y1="69231" x2="94458" y2="69231"/>
                        <a14:foregroundMark x1="71537" y1="89560" x2="73048" y2="75275"/>
                        <a14:foregroundMark x1="27456" y1="87912" x2="31234" y2="77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45" y="1944083"/>
            <a:ext cx="2168174" cy="99397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0FA8801-8F1B-4729-9BB2-AA864D92D742}"/>
              </a:ext>
            </a:extLst>
          </p:cNvPr>
          <p:cNvGrpSpPr/>
          <p:nvPr/>
        </p:nvGrpSpPr>
        <p:grpSpPr>
          <a:xfrm>
            <a:off x="805263" y="1563638"/>
            <a:ext cx="1694893" cy="1551510"/>
            <a:chOff x="1293733" y="-2036723"/>
            <a:chExt cx="2239249" cy="159379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AA0490D-E486-47B0-A7D7-137FF045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2" y="-720202"/>
              <a:ext cx="358237" cy="27727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9D3F585-92D0-4F78-8C30-CD3290A10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852" y="-1135379"/>
              <a:ext cx="370130" cy="222718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E8CAF25B-DBD2-4C0B-8FED-F7335D50E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93733" y="-1715146"/>
              <a:ext cx="423839" cy="32804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F755CC5-8C1F-4497-9CC8-16DF8A7B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21429">
              <a:off x="3125331" y="-1671690"/>
              <a:ext cx="358237" cy="27727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B33CD1B-BB29-4C6C-BFE6-B07953B7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971181">
              <a:off x="1419099" y="-841657"/>
              <a:ext cx="344898" cy="28799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B1ECC24D-E3A3-4447-B4DE-1530616C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37038">
              <a:off x="2455202" y="-1947766"/>
              <a:ext cx="507123" cy="32921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54191C-1FB0-4F07-AC22-08637FADC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20757">
              <a:off x="1302936" y="-1206816"/>
              <a:ext cx="370130" cy="222718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42396A4-5DC9-431D-A9C0-8333CC16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79541">
              <a:off x="1846671" y="-1946410"/>
              <a:ext cx="436699" cy="338000"/>
            </a:xfrm>
            <a:prstGeom prst="rect">
              <a:avLst/>
            </a:prstGeom>
          </p:spPr>
        </p:pic>
        <p:pic>
          <p:nvPicPr>
            <p:cNvPr id="45" name="그림 44" descr="그리기이(가) 표시된 사진&#10;&#10;자동 생성된 설명">
              <a:extLst>
                <a:ext uri="{FF2B5EF4-FFF2-40B4-BE49-F238E27FC236}">
                  <a16:creationId xmlns:a16="http://schemas.microsoft.com/office/drawing/2014/main" id="{F1AC6309-0ED2-407F-9503-5B57502B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8704" y="-1427711"/>
              <a:ext cx="1084217" cy="823327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617C4450-E14C-4585-8A5F-55F11A6F87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40" y="1801302"/>
            <a:ext cx="1357260" cy="135726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80167A-A04A-4A15-9FCA-032734625E2D}"/>
              </a:ext>
            </a:extLst>
          </p:cNvPr>
          <p:cNvGrpSpPr/>
          <p:nvPr/>
        </p:nvGrpSpPr>
        <p:grpSpPr>
          <a:xfrm>
            <a:off x="7344308" y="4529618"/>
            <a:ext cx="2209965" cy="673765"/>
            <a:chOff x="10219422" y="5951139"/>
            <a:chExt cx="1957937" cy="704850"/>
          </a:xfrm>
        </p:grpSpPr>
        <p:pic>
          <p:nvPicPr>
            <p:cNvPr id="48" name="Picture 2" descr="주문식교육의 산실 영진전문대학교">
              <a:extLst>
                <a:ext uri="{FF2B5EF4-FFF2-40B4-BE49-F238E27FC236}">
                  <a16:creationId xmlns:a16="http://schemas.microsoft.com/office/drawing/2014/main" id="{65CC0BF6-99B4-41A5-A173-FD60600B8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B1A0DC-AEF9-46C3-A13F-D29877009892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영진전문대학교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B8D92F-55D3-4B8C-8D3C-C4D4974ABBDB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6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INFINITE - </a:t>
              </a:r>
              <a:r>
                <a:rPr lang="ko-KR" altLang="en-US" sz="1050"/>
                <a:t>바리바리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5522532-793C-4A24-8FC6-CC517DDF14A3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5</a:t>
            </a:r>
            <a:endParaRPr lang="ko-KR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>
            <a:spLocks noGrp="1"/>
          </p:cNvSpPr>
          <p:nvPr>
            <p:ph type="subTitle" idx="1"/>
          </p:nvPr>
        </p:nvSpPr>
        <p:spPr>
          <a:xfrm>
            <a:off x="1193688" y="3529914"/>
            <a:ext cx="1848576" cy="4288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-KR" altLang="en-US" dirty="0">
                <a:solidFill>
                  <a:schemeClr val="accent1"/>
                </a:solidFill>
                <a:latin typeface="12롯데마트드림Light"/>
                <a:ea typeface="12롯데마트드림Light"/>
              </a:rPr>
              <a:t>물품 보내기 및 받기</a:t>
            </a:r>
          </a:p>
        </p:txBody>
      </p:sp>
      <p:sp>
        <p:nvSpPr>
          <p:cNvPr id="542" name="Google Shape;542;p40"/>
          <p:cNvSpPr txBox="1">
            <a:spLocks noGrp="1"/>
          </p:cNvSpPr>
          <p:nvPr>
            <p:ph type="ctrTitle"/>
          </p:nvPr>
        </p:nvSpPr>
        <p:spPr>
          <a:xfrm>
            <a:off x="3131840" y="339502"/>
            <a:ext cx="2843838" cy="48410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바리바리  프로젝트</a:t>
            </a:r>
            <a:endParaRPr lang="ko-KR">
              <a:latin typeface="12롯데마트드림Bold"/>
              <a:ea typeface="12롯데마트드림Bold"/>
            </a:endParaRPr>
          </a:p>
        </p:txBody>
      </p:sp>
      <p:sp>
        <p:nvSpPr>
          <p:cNvPr id="544" name="Google Shape;544;p40"/>
          <p:cNvSpPr txBox="1">
            <a:spLocks noGrp="1"/>
          </p:cNvSpPr>
          <p:nvPr>
            <p:ph type="subTitle" idx="3"/>
          </p:nvPr>
        </p:nvSpPr>
        <p:spPr>
          <a:xfrm>
            <a:off x="2123728" y="1043051"/>
            <a:ext cx="1389456" cy="324036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-KR" altLang="en-US">
                <a:solidFill>
                  <a:schemeClr val="tx1">
                    <a:lumMod val="30000"/>
                  </a:schemeClr>
                </a:solidFill>
                <a:latin typeface="12롯데마트드림Medium"/>
                <a:ea typeface="12롯데마트드림Medium"/>
              </a:rPr>
              <a:t>사 용 자</a:t>
            </a:r>
            <a:endParaRPr lang="ko-KR">
              <a:solidFill>
                <a:schemeClr val="tx1">
                  <a:lumMod val="30000"/>
                </a:schemeClr>
              </a:solidFill>
              <a:latin typeface="12롯데마트드림Medium"/>
              <a:ea typeface="12롯데마트드림Medium"/>
            </a:endParaRPr>
          </a:p>
        </p:txBody>
      </p:sp>
      <p:grpSp>
        <p:nvGrpSpPr>
          <p:cNvPr id="40" name="Google Shape;9309;p74"/>
          <p:cNvGrpSpPr/>
          <p:nvPr/>
        </p:nvGrpSpPr>
        <p:grpSpPr>
          <a:xfrm>
            <a:off x="2516553" y="1409937"/>
            <a:ext cx="543279" cy="730601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41" name="Google Shape;9310;p74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42" name="Google Shape;9311;p74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43" name="Google Shape;9312;p74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44" name="Google Shape;9313;p74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45" name="Google Shape;9314;p74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46" name="Google Shape;9315;p74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47" name="Google Shape;487;p33"/>
          <p:cNvSpPr txBox="1"/>
          <p:nvPr/>
        </p:nvSpPr>
        <p:spPr>
          <a:xfrm>
            <a:off x="-267424" y="-20538"/>
            <a:ext cx="1671072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</a:t>
            </a:r>
          </a:p>
        </p:txBody>
      </p:sp>
      <p:grpSp>
        <p:nvGrpSpPr>
          <p:cNvPr id="48" name="Google Shape;12582;p80"/>
          <p:cNvGrpSpPr/>
          <p:nvPr/>
        </p:nvGrpSpPr>
        <p:grpSpPr>
          <a:xfrm>
            <a:off x="6084168" y="1407554"/>
            <a:ext cx="720080" cy="722463"/>
            <a:chOff x="3214972" y="3359188"/>
            <a:chExt cx="346406" cy="347552"/>
          </a:xfrm>
          <a:solidFill>
            <a:schemeClr val="tx1"/>
          </a:solidFill>
        </p:grpSpPr>
        <p:sp>
          <p:nvSpPr>
            <p:cNvPr id="49" name="Google Shape;12583;p80"/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0" name="Google Shape;12584;p80"/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1" name="Google Shape;12585;p80"/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2" name="Google Shape;12586;p80"/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3" name="Google Shape;12587;p80"/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4" name="Google Shape;12588;p80"/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5" name="Google Shape;12589;p80"/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6" name="Google Shape;12590;p80"/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7" name="Google Shape;12591;p80"/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8" name="Google Shape;12592;p80"/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59" name="Google Shape;12593;p80"/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60" name="Google Shape;12594;p80"/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61" name="Google Shape;12595;p80"/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62" name="Google Shape;12596;p80"/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63" name="Google Shape;541;p40"/>
          <p:cNvSpPr txBox="1"/>
          <p:nvPr/>
        </p:nvSpPr>
        <p:spPr>
          <a:xfrm>
            <a:off x="2843808" y="3538936"/>
            <a:ext cx="1148429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Light"/>
                <a:ea typeface="12롯데마트드림Light"/>
              </a:rPr>
              <a:t>배달 조회</a:t>
            </a:r>
          </a:p>
        </p:txBody>
      </p:sp>
      <p:sp>
        <p:nvSpPr>
          <p:cNvPr id="67" name="Google Shape;541;p40"/>
          <p:cNvSpPr txBox="1"/>
          <p:nvPr/>
        </p:nvSpPr>
        <p:spPr>
          <a:xfrm>
            <a:off x="5295779" y="3038721"/>
            <a:ext cx="1148429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Light"/>
                <a:ea typeface="12롯데마트드림Light"/>
              </a:rPr>
              <a:t>실시간 관제</a:t>
            </a:r>
          </a:p>
        </p:txBody>
      </p:sp>
      <p:sp>
        <p:nvSpPr>
          <p:cNvPr id="68" name="Google Shape;541;p40"/>
          <p:cNvSpPr txBox="1"/>
          <p:nvPr/>
        </p:nvSpPr>
        <p:spPr>
          <a:xfrm>
            <a:off x="6552220" y="3038721"/>
            <a:ext cx="1148429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Light"/>
                <a:ea typeface="12롯데마트드림Light"/>
              </a:rPr>
              <a:t>통계</a:t>
            </a:r>
          </a:p>
        </p:txBody>
      </p:sp>
      <p:sp>
        <p:nvSpPr>
          <p:cNvPr id="69" name="Google Shape;541;p40"/>
          <p:cNvSpPr txBox="1"/>
          <p:nvPr/>
        </p:nvSpPr>
        <p:spPr>
          <a:xfrm>
            <a:off x="4719715" y="3974825"/>
            <a:ext cx="1148429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Light"/>
                <a:ea typeface="12롯데마트드림Light"/>
              </a:rPr>
              <a:t>정류장 관리</a:t>
            </a:r>
          </a:p>
        </p:txBody>
      </p:sp>
      <p:sp>
        <p:nvSpPr>
          <p:cNvPr id="70" name="Google Shape;541;p40"/>
          <p:cNvSpPr txBox="1"/>
          <p:nvPr/>
        </p:nvSpPr>
        <p:spPr>
          <a:xfrm>
            <a:off x="5907847" y="3974825"/>
            <a:ext cx="1148429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Light"/>
                <a:ea typeface="12롯데마트드림Light"/>
              </a:rPr>
              <a:t>경로 관리</a:t>
            </a:r>
          </a:p>
        </p:txBody>
      </p:sp>
      <p:sp>
        <p:nvSpPr>
          <p:cNvPr id="71" name="Google Shape;541;p40"/>
          <p:cNvSpPr txBox="1"/>
          <p:nvPr/>
        </p:nvSpPr>
        <p:spPr>
          <a:xfrm>
            <a:off x="6944959" y="3983149"/>
            <a:ext cx="1558598" cy="428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 dirty="0">
                <a:latin typeface="12롯데마트드림Light"/>
                <a:ea typeface="12롯데마트드림Light"/>
              </a:rPr>
              <a:t>자율주행 자동차 관리</a:t>
            </a:r>
          </a:p>
        </p:txBody>
      </p:sp>
      <p:grpSp>
        <p:nvGrpSpPr>
          <p:cNvPr id="78" name="Google Shape;11616;p78"/>
          <p:cNvGrpSpPr/>
          <p:nvPr/>
        </p:nvGrpSpPr>
        <p:grpSpPr>
          <a:xfrm>
            <a:off x="3224188" y="2962872"/>
            <a:ext cx="451411" cy="561674"/>
            <a:chOff x="3567553" y="1499912"/>
            <a:chExt cx="320022" cy="359778"/>
          </a:xfrm>
          <a:solidFill>
            <a:schemeClr val="accent1"/>
          </a:solidFill>
        </p:grpSpPr>
        <p:sp>
          <p:nvSpPr>
            <p:cNvPr id="79" name="Google Shape;11617;p78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0" name="Google Shape;11618;p78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1" name="Google Shape;11619;p78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2" name="Google Shape;11620;p78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3" name="Google Shape;11621;p78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4" name="Google Shape;11622;p78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92" name="Google Shape;11933;p78"/>
          <p:cNvGrpSpPr/>
          <p:nvPr/>
        </p:nvGrpSpPr>
        <p:grpSpPr>
          <a:xfrm>
            <a:off x="1770167" y="2926869"/>
            <a:ext cx="681296" cy="576063"/>
            <a:chOff x="862283" y="4274771"/>
            <a:chExt cx="341204" cy="359301"/>
          </a:xfrm>
          <a:solidFill>
            <a:schemeClr val="accent1"/>
          </a:solidFill>
        </p:grpSpPr>
        <p:sp>
          <p:nvSpPr>
            <p:cNvPr id="93" name="Google Shape;11934;p78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4" name="Google Shape;11935;p78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5" name="Google Shape;11936;p78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96" name="Google Shape;12736;p80"/>
          <p:cNvGrpSpPr/>
          <p:nvPr/>
        </p:nvGrpSpPr>
        <p:grpSpPr>
          <a:xfrm>
            <a:off x="6879955" y="2572887"/>
            <a:ext cx="578323" cy="462648"/>
            <a:chOff x="7500054" y="2934735"/>
            <a:chExt cx="350576" cy="280454"/>
          </a:xfrm>
          <a:solidFill>
            <a:schemeClr val="accent1"/>
          </a:solidFill>
        </p:grpSpPr>
        <p:sp>
          <p:nvSpPr>
            <p:cNvPr id="97" name="Google Shape;12737;p80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8" name="Google Shape;12738;p80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9" name="Google Shape;12739;p80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0" name="Google Shape;12740;p80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1" name="Google Shape;12741;p80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2" name="Google Shape;12742;p80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3" name="Google Shape;12743;p80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4" name="Google Shape;12744;p80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105" name="Google Shape;9185;p74"/>
          <p:cNvGrpSpPr/>
          <p:nvPr/>
        </p:nvGrpSpPr>
        <p:grpSpPr>
          <a:xfrm>
            <a:off x="5599521" y="2603487"/>
            <a:ext cx="525502" cy="437739"/>
            <a:chOff x="1958520" y="2302574"/>
            <a:chExt cx="359213" cy="327807"/>
          </a:xfrm>
          <a:solidFill>
            <a:schemeClr val="accent1"/>
          </a:solidFill>
        </p:grpSpPr>
        <p:sp>
          <p:nvSpPr>
            <p:cNvPr id="106" name="Google Shape;9186;p7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7" name="Google Shape;9187;p7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8" name="Google Shape;9188;p7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109" name="Google Shape;9524;p74"/>
          <p:cNvGrpSpPr/>
          <p:nvPr/>
        </p:nvGrpSpPr>
        <p:grpSpPr>
          <a:xfrm>
            <a:off x="7421936" y="3471037"/>
            <a:ext cx="648072" cy="506042"/>
            <a:chOff x="5727616" y="4204699"/>
            <a:chExt cx="440505" cy="290018"/>
          </a:xfrm>
          <a:solidFill>
            <a:schemeClr val="accent1"/>
          </a:solidFill>
        </p:grpSpPr>
        <p:sp>
          <p:nvSpPr>
            <p:cNvPr id="110" name="Google Shape;9525;p74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1" name="Google Shape;9526;p74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2" name="Google Shape;9527;p74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3" name="Google Shape;9528;p74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4" name="Google Shape;9529;p74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5" name="Google Shape;9530;p74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6" name="Google Shape;9531;p74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7" name="Google Shape;9532;p74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75" name="Google Shape;9406;p74"/>
          <p:cNvGrpSpPr/>
          <p:nvPr/>
        </p:nvGrpSpPr>
        <p:grpSpPr>
          <a:xfrm>
            <a:off x="6171753" y="3395575"/>
            <a:ext cx="560487" cy="572878"/>
            <a:chOff x="7429366" y="3223183"/>
            <a:chExt cx="334634" cy="333904"/>
          </a:xfrm>
          <a:solidFill>
            <a:schemeClr val="accent1"/>
          </a:solidFill>
        </p:grpSpPr>
        <p:sp>
          <p:nvSpPr>
            <p:cNvPr id="76" name="Google Shape;9407;p74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77" name="Google Shape;9408;p74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grpSp>
        <p:nvGrpSpPr>
          <p:cNvPr id="85" name="Google Shape;9943;p75"/>
          <p:cNvGrpSpPr/>
          <p:nvPr/>
        </p:nvGrpSpPr>
        <p:grpSpPr>
          <a:xfrm>
            <a:off x="5083563" y="3486971"/>
            <a:ext cx="453489" cy="484668"/>
            <a:chOff x="1298037" y="2425727"/>
            <a:chExt cx="338364" cy="342887"/>
          </a:xfrm>
          <a:solidFill>
            <a:schemeClr val="accent1"/>
          </a:solidFill>
        </p:grpSpPr>
        <p:sp>
          <p:nvSpPr>
            <p:cNvPr id="86" name="Google Shape;9944;p75"/>
            <p:cNvSpPr/>
            <p:nvPr/>
          </p:nvSpPr>
          <p:spPr>
            <a:xfrm>
              <a:off x="1339384" y="2471631"/>
              <a:ext cx="256050" cy="136180"/>
            </a:xfrm>
            <a:custGeom>
              <a:avLst/>
              <a:gdLst/>
              <a:ahLst/>
              <a:cxnLst/>
              <a:rect l="l" t="t" r="r" b="b"/>
              <a:pathLst>
                <a:path w="8038" h="4275" extrusionOk="0">
                  <a:moveTo>
                    <a:pt x="7704" y="1477"/>
                  </a:moveTo>
                  <a:lnTo>
                    <a:pt x="7704" y="3501"/>
                  </a:lnTo>
                  <a:cubicBezTo>
                    <a:pt x="7704" y="3751"/>
                    <a:pt x="7513" y="3941"/>
                    <a:pt x="7263" y="3941"/>
                  </a:cubicBezTo>
                  <a:lnTo>
                    <a:pt x="774" y="3941"/>
                  </a:lnTo>
                  <a:cubicBezTo>
                    <a:pt x="524" y="3941"/>
                    <a:pt x="322" y="3751"/>
                    <a:pt x="322" y="3501"/>
                  </a:cubicBezTo>
                  <a:lnTo>
                    <a:pt x="322" y="1477"/>
                  </a:lnTo>
                  <a:close/>
                  <a:moveTo>
                    <a:pt x="774" y="0"/>
                  </a:moveTo>
                  <a:cubicBezTo>
                    <a:pt x="346" y="0"/>
                    <a:pt x="1" y="345"/>
                    <a:pt x="1" y="774"/>
                  </a:cubicBezTo>
                  <a:lnTo>
                    <a:pt x="1" y="3501"/>
                  </a:lnTo>
                  <a:cubicBezTo>
                    <a:pt x="1" y="3929"/>
                    <a:pt x="346" y="4275"/>
                    <a:pt x="774" y="4275"/>
                  </a:cubicBezTo>
                  <a:lnTo>
                    <a:pt x="7263" y="4275"/>
                  </a:lnTo>
                  <a:cubicBezTo>
                    <a:pt x="7692" y="4275"/>
                    <a:pt x="8037" y="3929"/>
                    <a:pt x="8037" y="3501"/>
                  </a:cubicBezTo>
                  <a:lnTo>
                    <a:pt x="8037" y="774"/>
                  </a:lnTo>
                  <a:cubicBezTo>
                    <a:pt x="8025" y="345"/>
                    <a:pt x="7680" y="0"/>
                    <a:pt x="7263" y="0"/>
                  </a:cubicBezTo>
                  <a:lnTo>
                    <a:pt x="5787" y="0"/>
                  </a:lnTo>
                  <a:cubicBezTo>
                    <a:pt x="5704" y="0"/>
                    <a:pt x="5620" y="72"/>
                    <a:pt x="5620" y="167"/>
                  </a:cubicBezTo>
                  <a:cubicBezTo>
                    <a:pt x="5620" y="250"/>
                    <a:pt x="5704" y="322"/>
                    <a:pt x="5787" y="322"/>
                  </a:cubicBezTo>
                  <a:lnTo>
                    <a:pt x="7263" y="322"/>
                  </a:lnTo>
                  <a:cubicBezTo>
                    <a:pt x="7513" y="322"/>
                    <a:pt x="7704" y="524"/>
                    <a:pt x="7704" y="774"/>
                  </a:cubicBezTo>
                  <a:lnTo>
                    <a:pt x="7704" y="1155"/>
                  </a:lnTo>
                  <a:lnTo>
                    <a:pt x="322" y="1155"/>
                  </a:lnTo>
                  <a:lnTo>
                    <a:pt x="322" y="774"/>
                  </a:lnTo>
                  <a:cubicBezTo>
                    <a:pt x="322" y="524"/>
                    <a:pt x="524" y="322"/>
                    <a:pt x="774" y="322"/>
                  </a:cubicBezTo>
                  <a:lnTo>
                    <a:pt x="5049" y="322"/>
                  </a:lnTo>
                  <a:cubicBezTo>
                    <a:pt x="5132" y="322"/>
                    <a:pt x="5204" y="250"/>
                    <a:pt x="5204" y="167"/>
                  </a:cubicBezTo>
                  <a:cubicBezTo>
                    <a:pt x="5204" y="72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87" name="Google Shape;9945;p75"/>
            <p:cNvSpPr/>
            <p:nvPr/>
          </p:nvSpPr>
          <p:spPr>
            <a:xfrm>
              <a:off x="1341646" y="2618036"/>
              <a:ext cx="50490" cy="50458"/>
            </a:xfrm>
            <a:custGeom>
              <a:avLst/>
              <a:gdLst/>
              <a:ahLst/>
              <a:cxnLst/>
              <a:rect l="l" t="t" r="r" b="b"/>
              <a:pathLst>
                <a:path w="1585" h="1584" extrusionOk="0">
                  <a:moveTo>
                    <a:pt x="787" y="321"/>
                  </a:moveTo>
                  <a:cubicBezTo>
                    <a:pt x="1049" y="321"/>
                    <a:pt x="1251" y="536"/>
                    <a:pt x="1251" y="786"/>
                  </a:cubicBezTo>
                  <a:cubicBezTo>
                    <a:pt x="1251" y="1048"/>
                    <a:pt x="1049" y="1250"/>
                    <a:pt x="787" y="1250"/>
                  </a:cubicBezTo>
                  <a:cubicBezTo>
                    <a:pt x="537" y="1250"/>
                    <a:pt x="334" y="1048"/>
                    <a:pt x="334" y="786"/>
                  </a:cubicBezTo>
                  <a:cubicBezTo>
                    <a:pt x="334" y="536"/>
                    <a:pt x="537" y="321"/>
                    <a:pt x="787" y="321"/>
                  </a:cubicBezTo>
                  <a:close/>
                  <a:moveTo>
                    <a:pt x="787" y="0"/>
                  </a:moveTo>
                  <a:cubicBezTo>
                    <a:pt x="358" y="0"/>
                    <a:pt x="1" y="357"/>
                    <a:pt x="1" y="786"/>
                  </a:cubicBezTo>
                  <a:cubicBezTo>
                    <a:pt x="1" y="1226"/>
                    <a:pt x="358" y="1584"/>
                    <a:pt x="787" y="1584"/>
                  </a:cubicBezTo>
                  <a:cubicBezTo>
                    <a:pt x="1227" y="1584"/>
                    <a:pt x="1585" y="1226"/>
                    <a:pt x="1585" y="786"/>
                  </a:cubicBezTo>
                  <a:cubicBezTo>
                    <a:pt x="1585" y="357"/>
                    <a:pt x="1227" y="0"/>
                    <a:pt x="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88" name="Google Shape;9946;p75"/>
            <p:cNvSpPr/>
            <p:nvPr/>
          </p:nvSpPr>
          <p:spPr>
            <a:xfrm>
              <a:off x="1542301" y="2618036"/>
              <a:ext cx="50076" cy="50458"/>
            </a:xfrm>
            <a:custGeom>
              <a:avLst/>
              <a:gdLst/>
              <a:ahLst/>
              <a:cxnLst/>
              <a:rect l="l" t="t" r="r" b="b"/>
              <a:pathLst>
                <a:path w="1572" h="1584" extrusionOk="0">
                  <a:moveTo>
                    <a:pt x="786" y="321"/>
                  </a:moveTo>
                  <a:cubicBezTo>
                    <a:pt x="1036" y="321"/>
                    <a:pt x="1251" y="536"/>
                    <a:pt x="1251" y="786"/>
                  </a:cubicBezTo>
                  <a:cubicBezTo>
                    <a:pt x="1251" y="1048"/>
                    <a:pt x="1036" y="1250"/>
                    <a:pt x="786" y="1250"/>
                  </a:cubicBezTo>
                  <a:cubicBezTo>
                    <a:pt x="536" y="1250"/>
                    <a:pt x="322" y="1048"/>
                    <a:pt x="322" y="786"/>
                  </a:cubicBezTo>
                  <a:cubicBezTo>
                    <a:pt x="322" y="536"/>
                    <a:pt x="536" y="321"/>
                    <a:pt x="786" y="321"/>
                  </a:cubicBezTo>
                  <a:close/>
                  <a:moveTo>
                    <a:pt x="786" y="0"/>
                  </a:moveTo>
                  <a:cubicBezTo>
                    <a:pt x="358" y="0"/>
                    <a:pt x="0" y="357"/>
                    <a:pt x="0" y="786"/>
                  </a:cubicBezTo>
                  <a:cubicBezTo>
                    <a:pt x="0" y="1226"/>
                    <a:pt x="358" y="1584"/>
                    <a:pt x="786" y="1584"/>
                  </a:cubicBezTo>
                  <a:cubicBezTo>
                    <a:pt x="1215" y="1584"/>
                    <a:pt x="1572" y="1226"/>
                    <a:pt x="1572" y="786"/>
                  </a:cubicBezTo>
                  <a:cubicBezTo>
                    <a:pt x="1572" y="357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  <p:sp>
          <p:nvSpPr>
            <p:cNvPr id="89" name="Google Shape;9947;p75"/>
            <p:cNvSpPr/>
            <p:nvPr/>
          </p:nvSpPr>
          <p:spPr>
            <a:xfrm>
              <a:off x="1298037" y="2425727"/>
              <a:ext cx="338364" cy="342887"/>
            </a:xfrm>
            <a:custGeom>
              <a:avLst/>
              <a:gdLst/>
              <a:ahLst/>
              <a:cxnLst/>
              <a:rect l="l" t="t" r="r" b="b"/>
              <a:pathLst>
                <a:path w="10622" h="10764" extrusionOk="0">
                  <a:moveTo>
                    <a:pt x="715" y="2525"/>
                  </a:moveTo>
                  <a:lnTo>
                    <a:pt x="715" y="4644"/>
                  </a:lnTo>
                  <a:lnTo>
                    <a:pt x="560" y="4644"/>
                  </a:lnTo>
                  <a:lnTo>
                    <a:pt x="560" y="4656"/>
                  </a:lnTo>
                  <a:cubicBezTo>
                    <a:pt x="429" y="4656"/>
                    <a:pt x="322" y="4549"/>
                    <a:pt x="322" y="4418"/>
                  </a:cubicBezTo>
                  <a:lnTo>
                    <a:pt x="322" y="2763"/>
                  </a:lnTo>
                  <a:cubicBezTo>
                    <a:pt x="322" y="2632"/>
                    <a:pt x="429" y="2525"/>
                    <a:pt x="560" y="2525"/>
                  </a:cubicBezTo>
                  <a:close/>
                  <a:moveTo>
                    <a:pt x="10050" y="2537"/>
                  </a:moveTo>
                  <a:cubicBezTo>
                    <a:pt x="10181" y="2537"/>
                    <a:pt x="10288" y="2644"/>
                    <a:pt x="10288" y="2775"/>
                  </a:cubicBezTo>
                  <a:lnTo>
                    <a:pt x="10288" y="4418"/>
                  </a:lnTo>
                  <a:cubicBezTo>
                    <a:pt x="10288" y="4549"/>
                    <a:pt x="10181" y="4656"/>
                    <a:pt x="10050" y="4656"/>
                  </a:cubicBezTo>
                  <a:lnTo>
                    <a:pt x="9895" y="4656"/>
                  </a:lnTo>
                  <a:lnTo>
                    <a:pt x="9895" y="2537"/>
                  </a:lnTo>
                  <a:close/>
                  <a:moveTo>
                    <a:pt x="6418" y="6263"/>
                  </a:moveTo>
                  <a:cubicBezTo>
                    <a:pt x="6680" y="6263"/>
                    <a:pt x="6906" y="6489"/>
                    <a:pt x="6906" y="6751"/>
                  </a:cubicBezTo>
                  <a:lnTo>
                    <a:pt x="6906" y="7930"/>
                  </a:lnTo>
                  <a:lnTo>
                    <a:pt x="3727" y="7930"/>
                  </a:lnTo>
                  <a:lnTo>
                    <a:pt x="3727" y="6751"/>
                  </a:lnTo>
                  <a:cubicBezTo>
                    <a:pt x="3727" y="6489"/>
                    <a:pt x="3942" y="6263"/>
                    <a:pt x="4216" y="6263"/>
                  </a:cubicBezTo>
                  <a:close/>
                  <a:moveTo>
                    <a:pt x="8347" y="334"/>
                  </a:moveTo>
                  <a:cubicBezTo>
                    <a:pt x="9026" y="334"/>
                    <a:pt x="9561" y="870"/>
                    <a:pt x="9561" y="1536"/>
                  </a:cubicBezTo>
                  <a:lnTo>
                    <a:pt x="9561" y="2382"/>
                  </a:lnTo>
                  <a:lnTo>
                    <a:pt x="9561" y="4811"/>
                  </a:lnTo>
                  <a:lnTo>
                    <a:pt x="9561" y="7930"/>
                  </a:lnTo>
                  <a:lnTo>
                    <a:pt x="7204" y="7930"/>
                  </a:lnTo>
                  <a:lnTo>
                    <a:pt x="7204" y="6751"/>
                  </a:lnTo>
                  <a:cubicBezTo>
                    <a:pt x="7204" y="6299"/>
                    <a:pt x="6847" y="5930"/>
                    <a:pt x="6383" y="5930"/>
                  </a:cubicBezTo>
                  <a:lnTo>
                    <a:pt x="4180" y="5930"/>
                  </a:lnTo>
                  <a:cubicBezTo>
                    <a:pt x="3739" y="5930"/>
                    <a:pt x="3370" y="6287"/>
                    <a:pt x="3370" y="6751"/>
                  </a:cubicBezTo>
                  <a:lnTo>
                    <a:pt x="3370" y="7930"/>
                  </a:lnTo>
                  <a:lnTo>
                    <a:pt x="3215" y="7930"/>
                  </a:lnTo>
                  <a:cubicBezTo>
                    <a:pt x="3120" y="7930"/>
                    <a:pt x="3049" y="8002"/>
                    <a:pt x="3049" y="8085"/>
                  </a:cubicBezTo>
                  <a:cubicBezTo>
                    <a:pt x="3049" y="8180"/>
                    <a:pt x="3120" y="8252"/>
                    <a:pt x="3215" y="8252"/>
                  </a:cubicBezTo>
                  <a:lnTo>
                    <a:pt x="9931" y="8252"/>
                  </a:lnTo>
                  <a:cubicBezTo>
                    <a:pt x="9990" y="8252"/>
                    <a:pt x="10050" y="8299"/>
                    <a:pt x="10050" y="8371"/>
                  </a:cubicBezTo>
                  <a:lnTo>
                    <a:pt x="10050" y="9323"/>
                  </a:lnTo>
                  <a:cubicBezTo>
                    <a:pt x="10050" y="9383"/>
                    <a:pt x="10002" y="9442"/>
                    <a:pt x="9931" y="9442"/>
                  </a:cubicBezTo>
                  <a:lnTo>
                    <a:pt x="763" y="9442"/>
                  </a:lnTo>
                  <a:cubicBezTo>
                    <a:pt x="703" y="9442"/>
                    <a:pt x="644" y="9406"/>
                    <a:pt x="644" y="9323"/>
                  </a:cubicBezTo>
                  <a:lnTo>
                    <a:pt x="644" y="8371"/>
                  </a:lnTo>
                  <a:cubicBezTo>
                    <a:pt x="644" y="8311"/>
                    <a:pt x="691" y="8252"/>
                    <a:pt x="763" y="8252"/>
                  </a:cubicBezTo>
                  <a:lnTo>
                    <a:pt x="2477" y="8252"/>
                  </a:lnTo>
                  <a:cubicBezTo>
                    <a:pt x="2561" y="8252"/>
                    <a:pt x="2632" y="8180"/>
                    <a:pt x="2632" y="8085"/>
                  </a:cubicBezTo>
                  <a:cubicBezTo>
                    <a:pt x="2632" y="8002"/>
                    <a:pt x="2561" y="7930"/>
                    <a:pt x="2477" y="7930"/>
                  </a:cubicBezTo>
                  <a:lnTo>
                    <a:pt x="1013" y="7930"/>
                  </a:lnTo>
                  <a:lnTo>
                    <a:pt x="1013" y="4811"/>
                  </a:lnTo>
                  <a:lnTo>
                    <a:pt x="1013" y="2382"/>
                  </a:lnTo>
                  <a:lnTo>
                    <a:pt x="1013" y="1536"/>
                  </a:lnTo>
                  <a:cubicBezTo>
                    <a:pt x="1013" y="870"/>
                    <a:pt x="1549" y="334"/>
                    <a:pt x="2215" y="334"/>
                  </a:cubicBezTo>
                  <a:close/>
                  <a:moveTo>
                    <a:pt x="6906" y="9740"/>
                  </a:moveTo>
                  <a:cubicBezTo>
                    <a:pt x="6859" y="9835"/>
                    <a:pt x="6775" y="9883"/>
                    <a:pt x="6668" y="9883"/>
                  </a:cubicBezTo>
                  <a:lnTo>
                    <a:pt x="3930" y="9883"/>
                  </a:lnTo>
                  <a:cubicBezTo>
                    <a:pt x="3823" y="9883"/>
                    <a:pt x="3739" y="9835"/>
                    <a:pt x="3692" y="9740"/>
                  </a:cubicBezTo>
                  <a:close/>
                  <a:moveTo>
                    <a:pt x="2751" y="9764"/>
                  </a:moveTo>
                  <a:lnTo>
                    <a:pt x="2751" y="10311"/>
                  </a:lnTo>
                  <a:cubicBezTo>
                    <a:pt x="2751" y="10383"/>
                    <a:pt x="2692" y="10454"/>
                    <a:pt x="2608" y="10454"/>
                  </a:cubicBezTo>
                  <a:lnTo>
                    <a:pt x="1430" y="10454"/>
                  </a:lnTo>
                  <a:cubicBezTo>
                    <a:pt x="1346" y="10454"/>
                    <a:pt x="1287" y="10383"/>
                    <a:pt x="1287" y="10311"/>
                  </a:cubicBezTo>
                  <a:lnTo>
                    <a:pt x="1287" y="9764"/>
                  </a:lnTo>
                  <a:close/>
                  <a:moveTo>
                    <a:pt x="9442" y="9764"/>
                  </a:moveTo>
                  <a:lnTo>
                    <a:pt x="9442" y="10311"/>
                  </a:lnTo>
                  <a:cubicBezTo>
                    <a:pt x="9442" y="10395"/>
                    <a:pt x="9359" y="10454"/>
                    <a:pt x="9288" y="10454"/>
                  </a:cubicBezTo>
                  <a:lnTo>
                    <a:pt x="8109" y="10454"/>
                  </a:lnTo>
                  <a:cubicBezTo>
                    <a:pt x="8026" y="10454"/>
                    <a:pt x="7966" y="10383"/>
                    <a:pt x="7966" y="10311"/>
                  </a:cubicBezTo>
                  <a:lnTo>
                    <a:pt x="7966" y="9764"/>
                  </a:lnTo>
                  <a:close/>
                  <a:moveTo>
                    <a:pt x="2239" y="1"/>
                  </a:moveTo>
                  <a:cubicBezTo>
                    <a:pt x="1382" y="1"/>
                    <a:pt x="703" y="679"/>
                    <a:pt x="703" y="1525"/>
                  </a:cubicBezTo>
                  <a:lnTo>
                    <a:pt x="703" y="2215"/>
                  </a:lnTo>
                  <a:lnTo>
                    <a:pt x="548" y="2215"/>
                  </a:lnTo>
                  <a:cubicBezTo>
                    <a:pt x="239" y="2215"/>
                    <a:pt x="1" y="2465"/>
                    <a:pt x="1" y="2763"/>
                  </a:cubicBezTo>
                  <a:lnTo>
                    <a:pt x="1" y="4418"/>
                  </a:lnTo>
                  <a:cubicBezTo>
                    <a:pt x="1" y="4727"/>
                    <a:pt x="251" y="4965"/>
                    <a:pt x="548" y="4965"/>
                  </a:cubicBezTo>
                  <a:lnTo>
                    <a:pt x="703" y="4965"/>
                  </a:lnTo>
                  <a:lnTo>
                    <a:pt x="703" y="7930"/>
                  </a:lnTo>
                  <a:cubicBezTo>
                    <a:pt x="489" y="7954"/>
                    <a:pt x="346" y="8133"/>
                    <a:pt x="346" y="8359"/>
                  </a:cubicBezTo>
                  <a:lnTo>
                    <a:pt x="346" y="9311"/>
                  </a:lnTo>
                  <a:cubicBezTo>
                    <a:pt x="346" y="9549"/>
                    <a:pt x="537" y="9740"/>
                    <a:pt x="775" y="9740"/>
                  </a:cubicBezTo>
                  <a:lnTo>
                    <a:pt x="953" y="9740"/>
                  </a:lnTo>
                  <a:lnTo>
                    <a:pt x="953" y="10288"/>
                  </a:lnTo>
                  <a:cubicBezTo>
                    <a:pt x="953" y="10549"/>
                    <a:pt x="1156" y="10764"/>
                    <a:pt x="1430" y="10764"/>
                  </a:cubicBezTo>
                  <a:lnTo>
                    <a:pt x="2608" y="10764"/>
                  </a:lnTo>
                  <a:cubicBezTo>
                    <a:pt x="2858" y="10764"/>
                    <a:pt x="3084" y="10561"/>
                    <a:pt x="3084" y="10299"/>
                  </a:cubicBezTo>
                  <a:lnTo>
                    <a:pt x="3084" y="9740"/>
                  </a:lnTo>
                  <a:lnTo>
                    <a:pt x="3346" y="9740"/>
                  </a:lnTo>
                  <a:cubicBezTo>
                    <a:pt x="3418" y="10002"/>
                    <a:pt x="3668" y="10192"/>
                    <a:pt x="3942" y="10192"/>
                  </a:cubicBezTo>
                  <a:lnTo>
                    <a:pt x="6680" y="10192"/>
                  </a:lnTo>
                  <a:cubicBezTo>
                    <a:pt x="6966" y="10192"/>
                    <a:pt x="7204" y="10002"/>
                    <a:pt x="7275" y="9740"/>
                  </a:cubicBezTo>
                  <a:lnTo>
                    <a:pt x="7645" y="9740"/>
                  </a:lnTo>
                  <a:lnTo>
                    <a:pt x="7645" y="10299"/>
                  </a:lnTo>
                  <a:cubicBezTo>
                    <a:pt x="7645" y="10549"/>
                    <a:pt x="7859" y="10764"/>
                    <a:pt x="8121" y="10764"/>
                  </a:cubicBezTo>
                  <a:lnTo>
                    <a:pt x="9300" y="10764"/>
                  </a:lnTo>
                  <a:cubicBezTo>
                    <a:pt x="9550" y="10764"/>
                    <a:pt x="9776" y="10561"/>
                    <a:pt x="9776" y="10299"/>
                  </a:cubicBezTo>
                  <a:lnTo>
                    <a:pt x="9776" y="9740"/>
                  </a:lnTo>
                  <a:lnTo>
                    <a:pt x="9954" y="9740"/>
                  </a:lnTo>
                  <a:cubicBezTo>
                    <a:pt x="10193" y="9740"/>
                    <a:pt x="10383" y="9549"/>
                    <a:pt x="10383" y="9311"/>
                  </a:cubicBezTo>
                  <a:lnTo>
                    <a:pt x="10383" y="8359"/>
                  </a:lnTo>
                  <a:cubicBezTo>
                    <a:pt x="10383" y="8121"/>
                    <a:pt x="10193" y="7930"/>
                    <a:pt x="9954" y="7930"/>
                  </a:cubicBezTo>
                  <a:lnTo>
                    <a:pt x="9931" y="7930"/>
                  </a:lnTo>
                  <a:lnTo>
                    <a:pt x="9931" y="4965"/>
                  </a:lnTo>
                  <a:lnTo>
                    <a:pt x="10073" y="4965"/>
                  </a:lnTo>
                  <a:cubicBezTo>
                    <a:pt x="10383" y="4965"/>
                    <a:pt x="10621" y="4715"/>
                    <a:pt x="10621" y="4418"/>
                  </a:cubicBezTo>
                  <a:lnTo>
                    <a:pt x="10621" y="2763"/>
                  </a:lnTo>
                  <a:cubicBezTo>
                    <a:pt x="10609" y="2465"/>
                    <a:pt x="10359" y="2215"/>
                    <a:pt x="10050" y="2215"/>
                  </a:cubicBezTo>
                  <a:lnTo>
                    <a:pt x="9895" y="2215"/>
                  </a:lnTo>
                  <a:lnTo>
                    <a:pt x="9895" y="1525"/>
                  </a:lnTo>
                  <a:cubicBezTo>
                    <a:pt x="9895" y="679"/>
                    <a:pt x="9216" y="1"/>
                    <a:pt x="8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>
                <a:solidFill>
                  <a:schemeClr val="accent1"/>
                </a:solidFill>
              </a:endParaRPr>
            </a:p>
          </p:txBody>
        </p:sp>
      </p:grpSp>
      <p:sp>
        <p:nvSpPr>
          <p:cNvPr id="548" name="Google Shape;544;p40"/>
          <p:cNvSpPr txBox="1">
            <a:spLocks noGrp="1"/>
          </p:cNvSpPr>
          <p:nvPr>
            <p:ph type="subTitle" idx="4"/>
          </p:nvPr>
        </p:nvSpPr>
        <p:spPr>
          <a:xfrm>
            <a:off x="5688124" y="1043051"/>
            <a:ext cx="1389456" cy="324036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-KR" altLang="en-US">
                <a:solidFill>
                  <a:schemeClr val="tx1">
                    <a:lumMod val="30000"/>
                  </a:schemeClr>
                </a:solidFill>
                <a:latin typeface="12롯데마트드림Medium"/>
                <a:ea typeface="12롯데마트드림Medium"/>
              </a:rPr>
              <a:t>관 리 자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34ED89-075E-4E83-8531-8909C662DE60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6</a:t>
            </a:r>
            <a:endParaRPr lang="ko-KR" altLang="en-US" sz="12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F197825-240C-4490-B675-26E07272062D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122" name="Picture 2" descr="주문식교육의 산실 영진전문대학교">
              <a:extLst>
                <a:ext uri="{FF2B5EF4-FFF2-40B4-BE49-F238E27FC236}">
                  <a16:creationId xmlns:a16="http://schemas.microsoft.com/office/drawing/2014/main" id="{E8173DBC-F0A9-4EDE-AA58-93584817A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AFB8B2-11F7-41DE-A7AD-3AD44171EDDD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2482BAC-D1FA-48CA-A4DC-F50726EF8F13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87;p33"/>
          <p:cNvSpPr txBox="1"/>
          <p:nvPr/>
        </p:nvSpPr>
        <p:spPr>
          <a:xfrm>
            <a:off x="-51400" y="-20538"/>
            <a:ext cx="2787196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 - 서비스 흐름</a:t>
            </a:r>
          </a:p>
        </p:txBody>
      </p:sp>
      <p:sp>
        <p:nvSpPr>
          <p:cNvPr id="15" name="Google Shape;544;p40"/>
          <p:cNvSpPr txBox="1"/>
          <p:nvPr/>
        </p:nvSpPr>
        <p:spPr>
          <a:xfrm>
            <a:off x="3493716" y="512676"/>
            <a:ext cx="2685600" cy="7812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ct val="16000"/>
              </a:spcAft>
              <a:defRPr lang="ko-KR" altLang="en-US"/>
            </a:pPr>
            <a:r>
              <a:rPr lang="ko-KR" altLang="en-US" sz="2000">
                <a:latin typeface="12롯데마트드림Bold"/>
                <a:ea typeface="12롯데마트드림Bold"/>
              </a:rPr>
              <a:t>물품 보내기 및 받기</a:t>
            </a:r>
          </a:p>
        </p:txBody>
      </p:sp>
      <p:grpSp>
        <p:nvGrpSpPr>
          <p:cNvPr id="17" name="Google Shape;11933;p78"/>
          <p:cNvGrpSpPr/>
          <p:nvPr/>
        </p:nvGrpSpPr>
        <p:grpSpPr>
          <a:xfrm>
            <a:off x="4495868" y="339502"/>
            <a:ext cx="681296" cy="576063"/>
            <a:chOff x="862283" y="4274771"/>
            <a:chExt cx="341204" cy="359301"/>
          </a:xfrm>
          <a:solidFill>
            <a:schemeClr val="tx1"/>
          </a:solidFill>
        </p:grpSpPr>
        <p:sp>
          <p:nvSpPr>
            <p:cNvPr id="18" name="Google Shape;11934;p78"/>
            <p:cNvSpPr/>
            <p:nvPr/>
          </p:nvSpPr>
          <p:spPr>
            <a:xfrm>
              <a:off x="1100089" y="4490790"/>
              <a:ext cx="24267" cy="17366"/>
            </a:xfrm>
            <a:custGeom>
              <a:avLst/>
              <a:gdLst/>
              <a:ahLst/>
              <a:cxnLst/>
              <a:rect l="l" t="t" r="r" b="b"/>
              <a:pathLst>
                <a:path w="763" h="546" extrusionOk="0">
                  <a:moveTo>
                    <a:pt x="561" y="0"/>
                  </a:moveTo>
                  <a:cubicBezTo>
                    <a:pt x="536" y="0"/>
                    <a:pt x="510" y="7"/>
                    <a:pt x="489" y="22"/>
                  </a:cubicBezTo>
                  <a:lnTo>
                    <a:pt x="108" y="224"/>
                  </a:lnTo>
                  <a:cubicBezTo>
                    <a:pt x="24" y="272"/>
                    <a:pt x="0" y="379"/>
                    <a:pt x="48" y="450"/>
                  </a:cubicBezTo>
                  <a:cubicBezTo>
                    <a:pt x="72" y="510"/>
                    <a:pt x="131" y="545"/>
                    <a:pt x="191" y="545"/>
                  </a:cubicBezTo>
                  <a:cubicBezTo>
                    <a:pt x="227" y="545"/>
                    <a:pt x="250" y="545"/>
                    <a:pt x="262" y="522"/>
                  </a:cubicBezTo>
                  <a:lnTo>
                    <a:pt x="655" y="319"/>
                  </a:lnTo>
                  <a:cubicBezTo>
                    <a:pt x="727" y="272"/>
                    <a:pt x="762" y="164"/>
                    <a:pt x="715" y="93"/>
                  </a:cubicBezTo>
                  <a:cubicBezTo>
                    <a:pt x="682" y="35"/>
                    <a:pt x="620" y="0"/>
                    <a:pt x="5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9" name="Google Shape;11935;p78"/>
            <p:cNvSpPr/>
            <p:nvPr/>
          </p:nvSpPr>
          <p:spPr>
            <a:xfrm>
              <a:off x="1100089" y="4476001"/>
              <a:ext cx="24267" cy="17397"/>
            </a:xfrm>
            <a:custGeom>
              <a:avLst/>
              <a:gdLst/>
              <a:ahLst/>
              <a:cxnLst/>
              <a:rect l="l" t="t" r="r" b="b"/>
              <a:pathLst>
                <a:path w="763" h="547" extrusionOk="0">
                  <a:moveTo>
                    <a:pt x="561" y="1"/>
                  </a:moveTo>
                  <a:cubicBezTo>
                    <a:pt x="536" y="1"/>
                    <a:pt x="510" y="8"/>
                    <a:pt x="489" y="22"/>
                  </a:cubicBezTo>
                  <a:lnTo>
                    <a:pt x="108" y="236"/>
                  </a:lnTo>
                  <a:cubicBezTo>
                    <a:pt x="24" y="272"/>
                    <a:pt x="0" y="379"/>
                    <a:pt x="48" y="451"/>
                  </a:cubicBezTo>
                  <a:cubicBezTo>
                    <a:pt x="72" y="510"/>
                    <a:pt x="131" y="546"/>
                    <a:pt x="191" y="546"/>
                  </a:cubicBezTo>
                  <a:cubicBezTo>
                    <a:pt x="227" y="546"/>
                    <a:pt x="250" y="546"/>
                    <a:pt x="262" y="534"/>
                  </a:cubicBezTo>
                  <a:lnTo>
                    <a:pt x="655" y="320"/>
                  </a:lnTo>
                  <a:cubicBezTo>
                    <a:pt x="727" y="272"/>
                    <a:pt x="762" y="177"/>
                    <a:pt x="715" y="94"/>
                  </a:cubicBezTo>
                  <a:cubicBezTo>
                    <a:pt x="682" y="36"/>
                    <a:pt x="620" y="1"/>
                    <a:pt x="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20" name="Google Shape;11936;p78"/>
            <p:cNvSpPr/>
            <p:nvPr/>
          </p:nvSpPr>
          <p:spPr>
            <a:xfrm>
              <a:off x="862283" y="4274771"/>
              <a:ext cx="341204" cy="359301"/>
            </a:xfrm>
            <a:custGeom>
              <a:avLst/>
              <a:gdLst/>
              <a:ahLst/>
              <a:cxnLst/>
              <a:rect l="l" t="t" r="r" b="b"/>
              <a:pathLst>
                <a:path w="10728" h="11297" extrusionOk="0">
                  <a:moveTo>
                    <a:pt x="5203" y="444"/>
                  </a:moveTo>
                  <a:lnTo>
                    <a:pt x="5203" y="2194"/>
                  </a:lnTo>
                  <a:lnTo>
                    <a:pt x="2084" y="3920"/>
                  </a:lnTo>
                  <a:lnTo>
                    <a:pt x="512" y="3051"/>
                  </a:lnTo>
                  <a:lnTo>
                    <a:pt x="5203" y="444"/>
                  </a:lnTo>
                  <a:close/>
                  <a:moveTo>
                    <a:pt x="5537" y="444"/>
                  </a:moveTo>
                  <a:lnTo>
                    <a:pt x="10228" y="3051"/>
                  </a:lnTo>
                  <a:lnTo>
                    <a:pt x="8656" y="3920"/>
                  </a:lnTo>
                  <a:lnTo>
                    <a:pt x="5537" y="2194"/>
                  </a:lnTo>
                  <a:lnTo>
                    <a:pt x="5537" y="444"/>
                  </a:lnTo>
                  <a:close/>
                  <a:moveTo>
                    <a:pt x="5382" y="2480"/>
                  </a:moveTo>
                  <a:lnTo>
                    <a:pt x="8311" y="4099"/>
                  </a:lnTo>
                  <a:lnTo>
                    <a:pt x="5382" y="5730"/>
                  </a:lnTo>
                  <a:lnTo>
                    <a:pt x="2441" y="4099"/>
                  </a:lnTo>
                  <a:lnTo>
                    <a:pt x="5382" y="2480"/>
                  </a:lnTo>
                  <a:close/>
                  <a:moveTo>
                    <a:pt x="346" y="3325"/>
                  </a:moveTo>
                  <a:lnTo>
                    <a:pt x="1941" y="4206"/>
                  </a:lnTo>
                  <a:lnTo>
                    <a:pt x="1941" y="7278"/>
                  </a:lnTo>
                  <a:lnTo>
                    <a:pt x="346" y="7992"/>
                  </a:lnTo>
                  <a:lnTo>
                    <a:pt x="346" y="3325"/>
                  </a:lnTo>
                  <a:close/>
                  <a:moveTo>
                    <a:pt x="2262" y="4385"/>
                  </a:moveTo>
                  <a:lnTo>
                    <a:pt x="3477" y="5051"/>
                  </a:lnTo>
                  <a:lnTo>
                    <a:pt x="5215" y="6028"/>
                  </a:lnTo>
                  <a:lnTo>
                    <a:pt x="5215" y="8921"/>
                  </a:lnTo>
                  <a:lnTo>
                    <a:pt x="2262" y="7290"/>
                  </a:lnTo>
                  <a:lnTo>
                    <a:pt x="2262" y="4385"/>
                  </a:lnTo>
                  <a:close/>
                  <a:moveTo>
                    <a:pt x="8489" y="4385"/>
                  </a:moveTo>
                  <a:lnTo>
                    <a:pt x="8489" y="7290"/>
                  </a:lnTo>
                  <a:lnTo>
                    <a:pt x="5537" y="8921"/>
                  </a:lnTo>
                  <a:lnTo>
                    <a:pt x="5537" y="6028"/>
                  </a:lnTo>
                  <a:lnTo>
                    <a:pt x="8489" y="4385"/>
                  </a:lnTo>
                  <a:close/>
                  <a:moveTo>
                    <a:pt x="5374" y="0"/>
                  </a:moveTo>
                  <a:cubicBezTo>
                    <a:pt x="5346" y="0"/>
                    <a:pt x="5316" y="9"/>
                    <a:pt x="5287" y="27"/>
                  </a:cubicBezTo>
                  <a:lnTo>
                    <a:pt x="96" y="2896"/>
                  </a:lnTo>
                  <a:cubicBezTo>
                    <a:pt x="36" y="2932"/>
                    <a:pt x="0" y="2992"/>
                    <a:pt x="0" y="3051"/>
                  </a:cubicBezTo>
                  <a:lnTo>
                    <a:pt x="0" y="8242"/>
                  </a:lnTo>
                  <a:cubicBezTo>
                    <a:pt x="0" y="8302"/>
                    <a:pt x="36" y="8361"/>
                    <a:pt x="96" y="8385"/>
                  </a:cubicBezTo>
                  <a:lnTo>
                    <a:pt x="2382" y="9659"/>
                  </a:lnTo>
                  <a:cubicBezTo>
                    <a:pt x="2407" y="9670"/>
                    <a:pt x="2434" y="9676"/>
                    <a:pt x="2461" y="9676"/>
                  </a:cubicBezTo>
                  <a:cubicBezTo>
                    <a:pt x="2519" y="9676"/>
                    <a:pt x="2575" y="9649"/>
                    <a:pt x="2608" y="9600"/>
                  </a:cubicBezTo>
                  <a:cubicBezTo>
                    <a:pt x="2655" y="9516"/>
                    <a:pt x="2620" y="9421"/>
                    <a:pt x="2548" y="9373"/>
                  </a:cubicBezTo>
                  <a:lnTo>
                    <a:pt x="548" y="8266"/>
                  </a:lnTo>
                  <a:lnTo>
                    <a:pt x="2096" y="7587"/>
                  </a:lnTo>
                  <a:lnTo>
                    <a:pt x="5227" y="9314"/>
                  </a:lnTo>
                  <a:lnTo>
                    <a:pt x="5227" y="10862"/>
                  </a:lnTo>
                  <a:lnTo>
                    <a:pt x="3215" y="9742"/>
                  </a:lnTo>
                  <a:cubicBezTo>
                    <a:pt x="3193" y="9727"/>
                    <a:pt x="3167" y="9721"/>
                    <a:pt x="3140" y="9721"/>
                  </a:cubicBezTo>
                  <a:cubicBezTo>
                    <a:pt x="3082" y="9721"/>
                    <a:pt x="3021" y="9753"/>
                    <a:pt x="2989" y="9802"/>
                  </a:cubicBezTo>
                  <a:cubicBezTo>
                    <a:pt x="2953" y="9873"/>
                    <a:pt x="2977" y="9981"/>
                    <a:pt x="3060" y="10028"/>
                  </a:cubicBezTo>
                  <a:lnTo>
                    <a:pt x="5299" y="11278"/>
                  </a:lnTo>
                  <a:cubicBezTo>
                    <a:pt x="5322" y="11290"/>
                    <a:pt x="5349" y="11296"/>
                    <a:pt x="5377" y="11296"/>
                  </a:cubicBezTo>
                  <a:cubicBezTo>
                    <a:pt x="5406" y="11296"/>
                    <a:pt x="5435" y="11290"/>
                    <a:pt x="5465" y="11278"/>
                  </a:cubicBezTo>
                  <a:lnTo>
                    <a:pt x="7835" y="9969"/>
                  </a:lnTo>
                  <a:cubicBezTo>
                    <a:pt x="7906" y="9921"/>
                    <a:pt x="7930" y="9814"/>
                    <a:pt x="7894" y="9742"/>
                  </a:cubicBezTo>
                  <a:cubicBezTo>
                    <a:pt x="7861" y="9693"/>
                    <a:pt x="7801" y="9661"/>
                    <a:pt x="7743" y="9661"/>
                  </a:cubicBezTo>
                  <a:cubicBezTo>
                    <a:pt x="7716" y="9661"/>
                    <a:pt x="7690" y="9668"/>
                    <a:pt x="7668" y="9683"/>
                  </a:cubicBezTo>
                  <a:lnTo>
                    <a:pt x="5561" y="10862"/>
                  </a:lnTo>
                  <a:lnTo>
                    <a:pt x="5561" y="9314"/>
                  </a:lnTo>
                  <a:lnTo>
                    <a:pt x="8680" y="7587"/>
                  </a:lnTo>
                  <a:lnTo>
                    <a:pt x="10228" y="8266"/>
                  </a:lnTo>
                  <a:lnTo>
                    <a:pt x="8335" y="9314"/>
                  </a:lnTo>
                  <a:cubicBezTo>
                    <a:pt x="8263" y="9361"/>
                    <a:pt x="8239" y="9457"/>
                    <a:pt x="8275" y="9540"/>
                  </a:cubicBezTo>
                  <a:cubicBezTo>
                    <a:pt x="8311" y="9600"/>
                    <a:pt x="8370" y="9623"/>
                    <a:pt x="8430" y="9623"/>
                  </a:cubicBezTo>
                  <a:cubicBezTo>
                    <a:pt x="8454" y="9623"/>
                    <a:pt x="8489" y="9623"/>
                    <a:pt x="8501" y="9611"/>
                  </a:cubicBezTo>
                  <a:lnTo>
                    <a:pt x="10680" y="8409"/>
                  </a:lnTo>
                  <a:cubicBezTo>
                    <a:pt x="10680" y="8373"/>
                    <a:pt x="10692" y="8349"/>
                    <a:pt x="10704" y="8326"/>
                  </a:cubicBezTo>
                  <a:cubicBezTo>
                    <a:pt x="10716" y="8302"/>
                    <a:pt x="10728" y="8266"/>
                    <a:pt x="10728" y="8242"/>
                  </a:cubicBezTo>
                  <a:lnTo>
                    <a:pt x="10728" y="6778"/>
                  </a:lnTo>
                  <a:cubicBezTo>
                    <a:pt x="10728" y="6694"/>
                    <a:pt x="10656" y="6623"/>
                    <a:pt x="10573" y="6623"/>
                  </a:cubicBezTo>
                  <a:cubicBezTo>
                    <a:pt x="10478" y="6623"/>
                    <a:pt x="10406" y="6694"/>
                    <a:pt x="10406" y="6778"/>
                  </a:cubicBezTo>
                  <a:lnTo>
                    <a:pt x="10406" y="7992"/>
                  </a:lnTo>
                  <a:lnTo>
                    <a:pt x="8811" y="7278"/>
                  </a:lnTo>
                  <a:lnTo>
                    <a:pt x="8811" y="4206"/>
                  </a:lnTo>
                  <a:lnTo>
                    <a:pt x="10406" y="3325"/>
                  </a:lnTo>
                  <a:lnTo>
                    <a:pt x="10406" y="6063"/>
                  </a:lnTo>
                  <a:cubicBezTo>
                    <a:pt x="10406" y="6159"/>
                    <a:pt x="10478" y="6230"/>
                    <a:pt x="10573" y="6230"/>
                  </a:cubicBezTo>
                  <a:cubicBezTo>
                    <a:pt x="10656" y="6230"/>
                    <a:pt x="10728" y="6159"/>
                    <a:pt x="10728" y="6063"/>
                  </a:cubicBezTo>
                  <a:lnTo>
                    <a:pt x="10728" y="3051"/>
                  </a:lnTo>
                  <a:cubicBezTo>
                    <a:pt x="10728" y="2992"/>
                    <a:pt x="10704" y="2932"/>
                    <a:pt x="10644" y="2896"/>
                  </a:cubicBezTo>
                  <a:lnTo>
                    <a:pt x="5453" y="27"/>
                  </a:lnTo>
                  <a:cubicBezTo>
                    <a:pt x="5430" y="9"/>
                    <a:pt x="5403" y="0"/>
                    <a:pt x="53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3" name="갈매기형 수장 2"/>
          <p:cNvSpPr/>
          <p:nvPr/>
        </p:nvSpPr>
        <p:spPr>
          <a:xfrm>
            <a:off x="323528" y="1764563"/>
            <a:ext cx="1599064" cy="360040"/>
          </a:xfrm>
          <a:prstGeom prst="chevron">
            <a:avLst>
              <a:gd name="adj" fmla="val 330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2" name="Google Shape;487;p33"/>
          <p:cNvSpPr txBox="1"/>
          <p:nvPr/>
        </p:nvSpPr>
        <p:spPr>
          <a:xfrm>
            <a:off x="251520" y="1728559"/>
            <a:ext cx="144016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Bold"/>
                <a:ea typeface="12롯데마트드림Bold"/>
              </a:rPr>
              <a:t>호 출 하 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141443"/>
            <a:ext cx="17281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수신인</a:t>
            </a:r>
            <a:r>
              <a:rPr lang="en-US" altLang="ko-KR" sz="1050">
                <a:latin typeface="12롯데마트드림Light"/>
                <a:ea typeface="12롯데마트드림Light"/>
              </a:rPr>
              <a:t> </a:t>
            </a:r>
            <a:r>
              <a:rPr lang="ko-KR" altLang="en-US" sz="1050">
                <a:latin typeface="12롯데마트드림Light"/>
                <a:ea typeface="12롯데마트드림Light"/>
              </a:rPr>
              <a:t>정보 입력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수신인에게</a:t>
            </a:r>
            <a:r>
              <a:rPr lang="en-US" altLang="ko-KR" sz="1050">
                <a:latin typeface="12롯데마트드림Light"/>
                <a:ea typeface="12롯데마트드림Light"/>
              </a:rPr>
              <a:t> </a:t>
            </a:r>
            <a:r>
              <a:rPr lang="ko-KR" altLang="en-US" sz="1050">
                <a:latin typeface="12롯데마트드림Light"/>
                <a:ea typeface="12롯데마트드림Light"/>
              </a:rPr>
              <a:t>수락 알림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7904" y="2141443"/>
            <a:ext cx="1872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물품 보내기 버튼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수신인에게</a:t>
            </a:r>
            <a:r>
              <a:rPr lang="en-US" altLang="ko-KR" sz="1050">
                <a:latin typeface="12롯데마트드림Light"/>
                <a:ea typeface="12롯데마트드림Light"/>
              </a:rPr>
              <a:t> </a:t>
            </a:r>
            <a:r>
              <a:rPr lang="ko-KR" altLang="en-US" sz="1050">
                <a:latin typeface="12롯데마트드림Light"/>
                <a:ea typeface="12롯데마트드림Light"/>
              </a:rPr>
              <a:t>출발 알림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36096" y="2141443"/>
            <a:ext cx="201622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수신인에게</a:t>
            </a:r>
            <a:r>
              <a:rPr lang="en-US" altLang="ko-KR" sz="1050">
                <a:latin typeface="12롯데마트드림Light"/>
                <a:ea typeface="12롯데마트드림Light"/>
              </a:rPr>
              <a:t> </a:t>
            </a:r>
            <a:r>
              <a:rPr lang="ko-KR" altLang="en-US" sz="1050">
                <a:latin typeface="12롯데마트드림Light"/>
                <a:ea typeface="12롯데마트드림Light"/>
              </a:rPr>
              <a:t>도착 알림</a:t>
            </a: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잠금 해제</a:t>
            </a:r>
            <a:r>
              <a:rPr lang="en-US" altLang="ko-KR" sz="1050">
                <a:latin typeface="12롯데마트드림Light"/>
                <a:ea typeface="12롯데마트드림Light"/>
              </a:rPr>
              <a:t>(QR</a:t>
            </a:r>
            <a:r>
              <a:rPr lang="ko-KR" altLang="en-US" sz="1050">
                <a:latin typeface="12롯데마트드림Light"/>
                <a:ea typeface="12롯데마트드림Light"/>
              </a:rPr>
              <a:t>코드 이용</a:t>
            </a:r>
            <a:r>
              <a:rPr lang="en-US" altLang="ko-KR" sz="1050">
                <a:latin typeface="12롯데마트드림Light"/>
                <a:ea typeface="12롯데마트드림Light"/>
              </a:rPr>
              <a:t>)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물품 받기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1913" y="2160842"/>
            <a:ext cx="16039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수령 완료 버튼</a:t>
            </a: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배달종료</a:t>
            </a:r>
          </a:p>
        </p:txBody>
      </p:sp>
      <p:sp>
        <p:nvSpPr>
          <p:cNvPr id="49" name="갈매기형 수장 48"/>
          <p:cNvSpPr/>
          <p:nvPr/>
        </p:nvSpPr>
        <p:spPr>
          <a:xfrm>
            <a:off x="2081104" y="1764563"/>
            <a:ext cx="1599064" cy="360040"/>
          </a:xfrm>
          <a:prstGeom prst="chevron">
            <a:avLst>
              <a:gd name="adj" fmla="val 330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3837032" y="1764563"/>
            <a:ext cx="1599064" cy="360040"/>
          </a:xfrm>
          <a:prstGeom prst="chevron">
            <a:avLst>
              <a:gd name="adj" fmla="val 330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5565224" y="1764563"/>
            <a:ext cx="1599064" cy="360040"/>
          </a:xfrm>
          <a:prstGeom prst="chevron">
            <a:avLst>
              <a:gd name="adj" fmla="val 330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1"/>
              </a:solidFill>
              <a:latin typeface="12롯데마트드림Bold"/>
              <a:ea typeface="12롯데마트드림Bold"/>
            </a:endParaRPr>
          </a:p>
        </p:txBody>
      </p:sp>
      <p:sp>
        <p:nvSpPr>
          <p:cNvPr id="52" name="갈매기형 수장 51"/>
          <p:cNvSpPr/>
          <p:nvPr/>
        </p:nvSpPr>
        <p:spPr>
          <a:xfrm>
            <a:off x="7293416" y="1764563"/>
            <a:ext cx="1599064" cy="360040"/>
          </a:xfrm>
          <a:prstGeom prst="chevron">
            <a:avLst>
              <a:gd name="adj" fmla="val 330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54" name="Google Shape;487;p33"/>
          <p:cNvSpPr txBox="1"/>
          <p:nvPr/>
        </p:nvSpPr>
        <p:spPr>
          <a:xfrm>
            <a:off x="2123728" y="1728559"/>
            <a:ext cx="144016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Bold"/>
                <a:ea typeface="12롯데마트드림Bold"/>
              </a:rPr>
              <a:t>출 발 지 도 착</a:t>
            </a:r>
          </a:p>
        </p:txBody>
      </p:sp>
      <p:sp>
        <p:nvSpPr>
          <p:cNvPr id="55" name="Google Shape;487;p33"/>
          <p:cNvSpPr txBox="1"/>
          <p:nvPr/>
        </p:nvSpPr>
        <p:spPr>
          <a:xfrm>
            <a:off x="3923928" y="1728559"/>
            <a:ext cx="144016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Bold"/>
                <a:ea typeface="12롯데마트드림Bold"/>
              </a:rPr>
              <a:t>물 품 보 내 기</a:t>
            </a:r>
          </a:p>
        </p:txBody>
      </p:sp>
      <p:sp>
        <p:nvSpPr>
          <p:cNvPr id="56" name="Google Shape;487;p33"/>
          <p:cNvSpPr txBox="1"/>
          <p:nvPr/>
        </p:nvSpPr>
        <p:spPr>
          <a:xfrm>
            <a:off x="5580112" y="1728559"/>
            <a:ext cx="144016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Bold"/>
                <a:ea typeface="12롯데마트드림Bold"/>
              </a:rPr>
              <a:t>목 적 지 도 착</a:t>
            </a:r>
          </a:p>
        </p:txBody>
      </p:sp>
      <p:sp>
        <p:nvSpPr>
          <p:cNvPr id="57" name="Google Shape;487;p33"/>
          <p:cNvSpPr txBox="1"/>
          <p:nvPr/>
        </p:nvSpPr>
        <p:spPr>
          <a:xfrm>
            <a:off x="7164288" y="1728559"/>
            <a:ext cx="144016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accent1"/>
                </a:solidFill>
                <a:latin typeface="12롯데마트드림Bold"/>
                <a:ea typeface="12롯데마트드림Bold"/>
              </a:rPr>
              <a:t>물 품 수 령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2174" y="2144687"/>
            <a:ext cx="196533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발신인에게 도착</a:t>
            </a:r>
            <a:r>
              <a:rPr lang="en-US" altLang="ko-KR" sz="1050">
                <a:latin typeface="12롯데마트드림Light"/>
                <a:ea typeface="12롯데마트드림Light"/>
              </a:rPr>
              <a:t> </a:t>
            </a:r>
            <a:r>
              <a:rPr lang="ko-KR" altLang="en-US" sz="1050">
                <a:latin typeface="12롯데마트드림Light"/>
                <a:ea typeface="12롯데마트드림Light"/>
              </a:rPr>
              <a:t>알림</a:t>
            </a:r>
          </a:p>
          <a:p>
            <a:pPr marL="228600" indent="-22860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잠금 해제</a:t>
            </a:r>
            <a:r>
              <a:rPr lang="en-US" altLang="ko-KR" sz="1050">
                <a:latin typeface="12롯데마트드림Light"/>
                <a:ea typeface="12롯데마트드림Light"/>
              </a:rPr>
              <a:t>(QR</a:t>
            </a:r>
            <a:r>
              <a:rPr lang="ko-KR" altLang="en-US" sz="1050">
                <a:latin typeface="12롯데마트드림Light"/>
                <a:ea typeface="12롯데마트드림Light"/>
              </a:rPr>
              <a:t>코드 이용</a:t>
            </a:r>
            <a:r>
              <a:rPr lang="en-US" altLang="ko-KR" sz="1050">
                <a:latin typeface="12롯데마트드림Light"/>
                <a:ea typeface="12롯데마트드림Light"/>
              </a:rPr>
              <a:t>)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  <a:defRPr lang="ko-KR" altLang="en-US"/>
            </a:pPr>
            <a:r>
              <a:rPr lang="ko-KR" altLang="en-US" sz="1050">
                <a:latin typeface="12롯데마트드림Light"/>
                <a:ea typeface="12롯데마트드림Light"/>
              </a:rPr>
              <a:t>보낼 물품 넣기</a:t>
            </a:r>
            <a:endParaRPr lang="en-US" altLang="ko-KR" sz="1050">
              <a:latin typeface="12롯데마트드림Light"/>
              <a:ea typeface="12롯데마트드림Light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1149241" y="3752885"/>
            <a:ext cx="69487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1059231" y="366287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533617" y="366287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983871" y="3662875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71" name="Picture 4" descr="E:\프로그래밍\ppt 발표\사진\자동차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803962" y="2841384"/>
            <a:ext cx="699232" cy="821491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755576" y="3909706"/>
            <a:ext cx="79600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000">
                <a:solidFill>
                  <a:schemeClr val="tx1"/>
                </a:solidFill>
                <a:latin typeface="12롯데마트드림Light"/>
                <a:ea typeface="12롯데마트드림Light"/>
              </a:rPr>
              <a:t>RC</a:t>
            </a:r>
            <a:r>
              <a:rPr lang="ko-KR" altLang="en-US" sz="1000">
                <a:solidFill>
                  <a:schemeClr val="tx1"/>
                </a:solidFill>
                <a:latin typeface="12롯데마트드림Light"/>
                <a:ea typeface="12롯데마트드림Light"/>
              </a:rPr>
              <a:t>카 위치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7573" y="3909706"/>
            <a:ext cx="972108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12롯데마트드림Light"/>
                <a:ea typeface="12롯데마트드림Light"/>
              </a:rPr>
              <a:t>배송출발지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87827" y="3909706"/>
            <a:ext cx="972108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>
                <a:solidFill>
                  <a:schemeClr val="tx1"/>
                </a:solidFill>
                <a:latin typeface="12롯데마트드림Light"/>
                <a:ea typeface="12롯데마트드림Light"/>
              </a:rPr>
              <a:t>배송도착지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CDE53-E09D-4E1A-911C-C6BE641C2731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7</a:t>
            </a:r>
            <a:endParaRPr lang="ko-KR" altLang="en-US" sz="12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65D696-3FF8-4929-834E-F8CB81926FD8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33" name="Picture 2" descr="주문식교육의 산실 영진전문대학교">
              <a:extLst>
                <a:ext uri="{FF2B5EF4-FFF2-40B4-BE49-F238E27FC236}">
                  <a16:creationId xmlns:a16="http://schemas.microsoft.com/office/drawing/2014/main" id="{F9DD9D89-9F3B-4828-B02A-D6FF20332E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2BB2B4-54FB-491E-804A-2C2265F99ADC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영진전문대학교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C373DC-30AE-4967-A5DC-C19317CFB815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58025E-6 L 0.38177 0.004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77 0.00402 L 0.7599 0.004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2" grpId="0"/>
      <p:bldP spid="30" grpId="0"/>
      <p:bldP spid="34" grpId="0"/>
      <p:bldP spid="38" grpId="0"/>
      <p:bldP spid="49" grpId="0" animBg="1"/>
      <p:bldP spid="50" grpId="0" animBg="1"/>
      <p:bldP spid="51" grpId="0" animBg="1"/>
      <p:bldP spid="52" grpId="0" animBg="1"/>
      <p:bldP spid="54" grpId="0"/>
      <p:bldP spid="55" grpId="0"/>
      <p:bldP spid="56" grpId="0"/>
      <p:bldP spid="57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44;p40"/>
          <p:cNvSpPr txBox="1"/>
          <p:nvPr/>
        </p:nvSpPr>
        <p:spPr>
          <a:xfrm>
            <a:off x="3115273" y="368694"/>
            <a:ext cx="2685600" cy="7812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ct val="16000"/>
              </a:spcAft>
              <a:defRPr lang="ko-KR" altLang="en-US"/>
            </a:pPr>
            <a:r>
              <a:rPr lang="ko-KR" altLang="en-US" sz="2000">
                <a:latin typeface="12롯데마트드림Bold"/>
                <a:ea typeface="12롯데마트드림Bold"/>
              </a:rPr>
              <a:t>배 달 조 회</a:t>
            </a:r>
          </a:p>
        </p:txBody>
      </p:sp>
      <p:grpSp>
        <p:nvGrpSpPr>
          <p:cNvPr id="31" name="Google Shape;11616;p78"/>
          <p:cNvGrpSpPr/>
          <p:nvPr/>
        </p:nvGrpSpPr>
        <p:grpSpPr>
          <a:xfrm>
            <a:off x="4265565" y="281918"/>
            <a:ext cx="393539" cy="489666"/>
            <a:chOff x="3567553" y="1499912"/>
            <a:chExt cx="320022" cy="359778"/>
          </a:xfrm>
          <a:solidFill>
            <a:schemeClr val="tx1"/>
          </a:solidFill>
        </p:grpSpPr>
        <p:sp>
          <p:nvSpPr>
            <p:cNvPr id="32" name="Google Shape;11617;p78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3" name="Google Shape;11618;p78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5" name="Google Shape;11619;p78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6" name="Google Shape;11620;p78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7" name="Google Shape;11621;p78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39" name="Google Shape;11622;p78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42" name="Google Shape;487;p33"/>
          <p:cNvSpPr txBox="1"/>
          <p:nvPr/>
        </p:nvSpPr>
        <p:spPr>
          <a:xfrm>
            <a:off x="2751415" y="2351342"/>
            <a:ext cx="1851972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latin typeface="12롯데마트드림Bold"/>
                <a:ea typeface="12롯데마트드림Bold"/>
              </a:rPr>
              <a:t>발 신 인 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/>
          <a:srcRect l="17000" t="17000" r="17370" b="11580"/>
          <a:stretch>
            <a:fillRect/>
          </a:stretch>
        </p:blipFill>
        <p:spPr>
          <a:xfrm>
            <a:off x="1907704" y="3239660"/>
            <a:ext cx="744325" cy="81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rcRect l="33130" t="35680" r="39030" b="40700"/>
          <a:stretch>
            <a:fillRect/>
          </a:stretch>
        </p:blipFill>
        <p:spPr>
          <a:xfrm>
            <a:off x="3946208" y="3271981"/>
            <a:ext cx="1059197" cy="792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9584" y="3289713"/>
            <a:ext cx="1019357" cy="810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0" name="아래쪽 화살표 32"/>
          <p:cNvSpPr/>
          <p:nvPr/>
        </p:nvSpPr>
        <p:spPr>
          <a:xfrm>
            <a:off x="4364348" y="2891402"/>
            <a:ext cx="198699" cy="1738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normAutofit fontScale="32500" lnSpcReduction="20000"/>
          </a:bodyPr>
          <a:lstStyle/>
          <a:p>
            <a:pPr algn="ctr">
              <a:lnSpc>
                <a:spcPct val="60000"/>
              </a:lnSpc>
              <a:defRPr lang="ko-KR" altLang="en-US"/>
            </a:pP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819753" y="4067752"/>
            <a:ext cx="1012296" cy="3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12롯데마트드림Medium"/>
                <a:ea typeface="12롯데마트드림Medium"/>
              </a:rPr>
              <a:t>대기정보</a:t>
            </a:r>
            <a:endParaRPr lang="en-US" altLang="ko-KR" sz="1600">
              <a:latin typeface="12롯데마트드림Medium"/>
              <a:ea typeface="12롯데마트드림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9796" y="4100073"/>
            <a:ext cx="884191" cy="3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12롯데마트드림Medium"/>
                <a:ea typeface="12롯데마트드림Medium"/>
              </a:rPr>
              <a:t>호출 중</a:t>
            </a:r>
            <a:endParaRPr lang="en-US" altLang="ko-KR" sz="1600">
              <a:latin typeface="12롯데마트드림Medium"/>
              <a:ea typeface="12롯데마트드림Medium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23364" y="4117805"/>
            <a:ext cx="884191" cy="3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latin typeface="12롯데마트드림Medium"/>
                <a:ea typeface="12롯데마트드림Medium"/>
              </a:rPr>
              <a:t>배달 중</a:t>
            </a:r>
            <a:endParaRPr lang="en-US" altLang="ko-KR" sz="1600">
              <a:latin typeface="12롯데마트드림Medium"/>
              <a:ea typeface="12롯데마트드림Medium"/>
            </a:endParaRPr>
          </a:p>
        </p:txBody>
      </p:sp>
      <p:sp>
        <p:nvSpPr>
          <p:cNvPr id="85" name="Google Shape;487;p33"/>
          <p:cNvSpPr txBox="1"/>
          <p:nvPr/>
        </p:nvSpPr>
        <p:spPr>
          <a:xfrm>
            <a:off x="4531379" y="2351342"/>
            <a:ext cx="1851972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/>
                </a:solidFill>
                <a:latin typeface="12롯데마트드림Bold"/>
                <a:ea typeface="12롯데마트드림Bold"/>
              </a:rPr>
              <a:t>수 신 인 </a:t>
            </a:r>
          </a:p>
        </p:txBody>
      </p:sp>
      <p:grpSp>
        <p:nvGrpSpPr>
          <p:cNvPr id="86" name="Google Shape;9309;p74"/>
          <p:cNvGrpSpPr/>
          <p:nvPr/>
        </p:nvGrpSpPr>
        <p:grpSpPr>
          <a:xfrm>
            <a:off x="3379251" y="1450657"/>
            <a:ext cx="648072" cy="871526"/>
            <a:chOff x="6974158" y="2789537"/>
            <a:chExt cx="255247" cy="327458"/>
          </a:xfrm>
          <a:solidFill>
            <a:srgbClr val="000000"/>
          </a:solidFill>
        </p:grpSpPr>
        <p:sp>
          <p:nvSpPr>
            <p:cNvPr id="87" name="Google Shape;9310;p74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8" name="Google Shape;9311;p74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9" name="Google Shape;9312;p74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0" name="Google Shape;9313;p74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1" name="Google Shape;9314;p74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92" name="Google Shape;9315;p74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93" name="TextBox 22"/>
          <p:cNvSpPr txBox="1"/>
          <p:nvPr/>
        </p:nvSpPr>
        <p:spPr>
          <a:xfrm>
            <a:off x="3169400" y="4498840"/>
            <a:ext cx="2484276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800" b="1">
                <a:solidFill>
                  <a:srgbClr val="FF0000"/>
                </a:solidFill>
                <a:latin typeface="12롯데마트드림Medium"/>
                <a:ea typeface="12롯데마트드림Medium"/>
              </a:rPr>
              <a:t>배달 정보 확인</a:t>
            </a:r>
          </a:p>
        </p:txBody>
      </p:sp>
      <p:grpSp>
        <p:nvGrpSpPr>
          <p:cNvPr id="105" name="Google Shape;11507;p77"/>
          <p:cNvGrpSpPr/>
          <p:nvPr/>
        </p:nvGrpSpPr>
        <p:grpSpPr>
          <a:xfrm>
            <a:off x="5143447" y="1473581"/>
            <a:ext cx="660477" cy="848602"/>
            <a:chOff x="7613518" y="1501354"/>
            <a:chExt cx="264433" cy="353074"/>
          </a:xfrm>
          <a:solidFill>
            <a:srgbClr val="000000"/>
          </a:solidFill>
        </p:grpSpPr>
        <p:sp>
          <p:nvSpPr>
            <p:cNvPr id="106" name="Google Shape;11508;p77"/>
            <p:cNvSpPr/>
            <p:nvPr/>
          </p:nvSpPr>
          <p:spPr>
            <a:xfrm>
              <a:off x="770706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13"/>
                    <a:pt x="155" y="513"/>
                  </a:cubicBezTo>
                  <a:cubicBezTo>
                    <a:pt x="250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7" name="Google Shape;11509;p77"/>
            <p:cNvSpPr/>
            <p:nvPr/>
          </p:nvSpPr>
          <p:spPr>
            <a:xfrm>
              <a:off x="7773439" y="16284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8" name="Google Shape;11510;p77"/>
            <p:cNvSpPr/>
            <p:nvPr/>
          </p:nvSpPr>
          <p:spPr>
            <a:xfrm>
              <a:off x="7613518" y="1501354"/>
              <a:ext cx="264433" cy="353074"/>
            </a:xfrm>
            <a:custGeom>
              <a:avLst/>
              <a:gdLst/>
              <a:ahLst/>
              <a:cxnLst/>
              <a:rect l="l" t="t" r="r" b="b"/>
              <a:pathLst>
                <a:path w="8347" h="11145" extrusionOk="0">
                  <a:moveTo>
                    <a:pt x="4156" y="334"/>
                  </a:moveTo>
                  <a:cubicBezTo>
                    <a:pt x="5703" y="334"/>
                    <a:pt x="6954" y="1584"/>
                    <a:pt x="6954" y="3132"/>
                  </a:cubicBezTo>
                  <a:lnTo>
                    <a:pt x="6954" y="4358"/>
                  </a:lnTo>
                  <a:cubicBezTo>
                    <a:pt x="6954" y="5263"/>
                    <a:pt x="7156" y="5941"/>
                    <a:pt x="7335" y="6382"/>
                  </a:cubicBezTo>
                  <a:cubicBezTo>
                    <a:pt x="7346" y="6418"/>
                    <a:pt x="7346" y="6465"/>
                    <a:pt x="7335" y="6513"/>
                  </a:cubicBezTo>
                  <a:cubicBezTo>
                    <a:pt x="7323" y="6561"/>
                    <a:pt x="7275" y="6596"/>
                    <a:pt x="7227" y="6620"/>
                  </a:cubicBezTo>
                  <a:cubicBezTo>
                    <a:pt x="7156" y="6644"/>
                    <a:pt x="7073" y="6680"/>
                    <a:pt x="6989" y="6703"/>
                  </a:cubicBezTo>
                  <a:cubicBezTo>
                    <a:pt x="6787" y="6441"/>
                    <a:pt x="6442" y="6263"/>
                    <a:pt x="6072" y="6263"/>
                  </a:cubicBezTo>
                  <a:lnTo>
                    <a:pt x="5846" y="6263"/>
                  </a:lnTo>
                  <a:cubicBezTo>
                    <a:pt x="6299" y="5810"/>
                    <a:pt x="6584" y="5203"/>
                    <a:pt x="6584" y="4525"/>
                  </a:cubicBezTo>
                  <a:lnTo>
                    <a:pt x="6584" y="3834"/>
                  </a:lnTo>
                  <a:cubicBezTo>
                    <a:pt x="6584" y="3358"/>
                    <a:pt x="6192" y="2977"/>
                    <a:pt x="5715" y="2977"/>
                  </a:cubicBezTo>
                  <a:lnTo>
                    <a:pt x="5430" y="2977"/>
                  </a:lnTo>
                  <a:lnTo>
                    <a:pt x="4620" y="2155"/>
                  </a:lnTo>
                  <a:cubicBezTo>
                    <a:pt x="4588" y="2123"/>
                    <a:pt x="4546" y="2108"/>
                    <a:pt x="4503" y="2108"/>
                  </a:cubicBezTo>
                  <a:cubicBezTo>
                    <a:pt x="4482" y="2108"/>
                    <a:pt x="4461" y="2112"/>
                    <a:pt x="4441" y="2120"/>
                  </a:cubicBezTo>
                  <a:cubicBezTo>
                    <a:pt x="4382" y="2155"/>
                    <a:pt x="4334" y="2215"/>
                    <a:pt x="4334" y="2274"/>
                  </a:cubicBezTo>
                  <a:lnTo>
                    <a:pt x="4334" y="2989"/>
                  </a:lnTo>
                  <a:lnTo>
                    <a:pt x="3453" y="2989"/>
                  </a:lnTo>
                  <a:cubicBezTo>
                    <a:pt x="3370" y="2989"/>
                    <a:pt x="3286" y="3060"/>
                    <a:pt x="3286" y="3155"/>
                  </a:cubicBezTo>
                  <a:cubicBezTo>
                    <a:pt x="3286" y="3239"/>
                    <a:pt x="3370" y="3310"/>
                    <a:pt x="3453" y="3310"/>
                  </a:cubicBezTo>
                  <a:lnTo>
                    <a:pt x="4501" y="3310"/>
                  </a:lnTo>
                  <a:cubicBezTo>
                    <a:pt x="4584" y="3310"/>
                    <a:pt x="4656" y="3239"/>
                    <a:pt x="4656" y="3155"/>
                  </a:cubicBezTo>
                  <a:lnTo>
                    <a:pt x="4656" y="2679"/>
                  </a:lnTo>
                  <a:lnTo>
                    <a:pt x="5251" y="3274"/>
                  </a:lnTo>
                  <a:cubicBezTo>
                    <a:pt x="5287" y="3298"/>
                    <a:pt x="5322" y="3310"/>
                    <a:pt x="5370" y="3310"/>
                  </a:cubicBezTo>
                  <a:lnTo>
                    <a:pt x="5715" y="3310"/>
                  </a:lnTo>
                  <a:cubicBezTo>
                    <a:pt x="6013" y="3310"/>
                    <a:pt x="6251" y="3548"/>
                    <a:pt x="6251" y="3846"/>
                  </a:cubicBezTo>
                  <a:lnTo>
                    <a:pt x="6251" y="4548"/>
                  </a:lnTo>
                  <a:cubicBezTo>
                    <a:pt x="6251" y="5715"/>
                    <a:pt x="5310" y="6644"/>
                    <a:pt x="4156" y="6644"/>
                  </a:cubicBezTo>
                  <a:cubicBezTo>
                    <a:pt x="2989" y="6644"/>
                    <a:pt x="2048" y="5715"/>
                    <a:pt x="2048" y="4548"/>
                  </a:cubicBezTo>
                  <a:lnTo>
                    <a:pt x="2048" y="3834"/>
                  </a:lnTo>
                  <a:cubicBezTo>
                    <a:pt x="2048" y="3536"/>
                    <a:pt x="2286" y="3298"/>
                    <a:pt x="2584" y="3298"/>
                  </a:cubicBezTo>
                  <a:lnTo>
                    <a:pt x="2763" y="3298"/>
                  </a:lnTo>
                  <a:cubicBezTo>
                    <a:pt x="2858" y="3298"/>
                    <a:pt x="2929" y="3227"/>
                    <a:pt x="2929" y="3132"/>
                  </a:cubicBezTo>
                  <a:cubicBezTo>
                    <a:pt x="2929" y="3048"/>
                    <a:pt x="2858" y="2965"/>
                    <a:pt x="2763" y="2965"/>
                  </a:cubicBezTo>
                  <a:lnTo>
                    <a:pt x="2584" y="2965"/>
                  </a:lnTo>
                  <a:cubicBezTo>
                    <a:pt x="2108" y="2965"/>
                    <a:pt x="1727" y="3358"/>
                    <a:pt x="1727" y="3834"/>
                  </a:cubicBezTo>
                  <a:lnTo>
                    <a:pt x="1727" y="4536"/>
                  </a:lnTo>
                  <a:cubicBezTo>
                    <a:pt x="1727" y="5215"/>
                    <a:pt x="2012" y="5822"/>
                    <a:pt x="2453" y="6275"/>
                  </a:cubicBezTo>
                  <a:lnTo>
                    <a:pt x="2227" y="6275"/>
                  </a:lnTo>
                  <a:cubicBezTo>
                    <a:pt x="1858" y="6275"/>
                    <a:pt x="1536" y="6441"/>
                    <a:pt x="1310" y="6703"/>
                  </a:cubicBezTo>
                  <a:cubicBezTo>
                    <a:pt x="1239" y="6680"/>
                    <a:pt x="1143" y="6644"/>
                    <a:pt x="1072" y="6620"/>
                  </a:cubicBezTo>
                  <a:cubicBezTo>
                    <a:pt x="1024" y="6596"/>
                    <a:pt x="989" y="6561"/>
                    <a:pt x="965" y="6513"/>
                  </a:cubicBezTo>
                  <a:cubicBezTo>
                    <a:pt x="953" y="6465"/>
                    <a:pt x="953" y="6418"/>
                    <a:pt x="965" y="6382"/>
                  </a:cubicBezTo>
                  <a:cubicBezTo>
                    <a:pt x="1143" y="5965"/>
                    <a:pt x="1358" y="5263"/>
                    <a:pt x="1358" y="4358"/>
                  </a:cubicBezTo>
                  <a:lnTo>
                    <a:pt x="1358" y="3132"/>
                  </a:lnTo>
                  <a:cubicBezTo>
                    <a:pt x="1358" y="1584"/>
                    <a:pt x="2608" y="334"/>
                    <a:pt x="4156" y="334"/>
                  </a:cubicBezTo>
                  <a:close/>
                  <a:moveTo>
                    <a:pt x="2953" y="7096"/>
                  </a:moveTo>
                  <a:lnTo>
                    <a:pt x="2953" y="7108"/>
                  </a:lnTo>
                  <a:lnTo>
                    <a:pt x="2953" y="7334"/>
                  </a:lnTo>
                  <a:cubicBezTo>
                    <a:pt x="2953" y="7537"/>
                    <a:pt x="2834" y="7739"/>
                    <a:pt x="2632" y="7823"/>
                  </a:cubicBezTo>
                  <a:lnTo>
                    <a:pt x="2155" y="7513"/>
                  </a:lnTo>
                  <a:cubicBezTo>
                    <a:pt x="2060" y="7454"/>
                    <a:pt x="2060" y="7334"/>
                    <a:pt x="2072" y="7263"/>
                  </a:cubicBezTo>
                  <a:cubicBezTo>
                    <a:pt x="2096" y="7180"/>
                    <a:pt x="2155" y="7096"/>
                    <a:pt x="2274" y="7096"/>
                  </a:cubicBezTo>
                  <a:close/>
                  <a:moveTo>
                    <a:pt x="6025" y="7108"/>
                  </a:moveTo>
                  <a:cubicBezTo>
                    <a:pt x="6144" y="7108"/>
                    <a:pt x="6227" y="7180"/>
                    <a:pt x="6239" y="7275"/>
                  </a:cubicBezTo>
                  <a:cubicBezTo>
                    <a:pt x="6263" y="7346"/>
                    <a:pt x="6251" y="7454"/>
                    <a:pt x="6144" y="7525"/>
                  </a:cubicBezTo>
                  <a:lnTo>
                    <a:pt x="5668" y="7835"/>
                  </a:lnTo>
                  <a:cubicBezTo>
                    <a:pt x="5489" y="7751"/>
                    <a:pt x="5370" y="7561"/>
                    <a:pt x="5370" y="7346"/>
                  </a:cubicBezTo>
                  <a:lnTo>
                    <a:pt x="5370" y="7108"/>
                  </a:lnTo>
                  <a:close/>
                  <a:moveTo>
                    <a:pt x="6096" y="6584"/>
                  </a:moveTo>
                  <a:cubicBezTo>
                    <a:pt x="6596" y="6584"/>
                    <a:pt x="6977" y="6989"/>
                    <a:pt x="6977" y="7465"/>
                  </a:cubicBezTo>
                  <a:cubicBezTo>
                    <a:pt x="6965" y="8477"/>
                    <a:pt x="6180" y="9311"/>
                    <a:pt x="5191" y="9406"/>
                  </a:cubicBezTo>
                  <a:lnTo>
                    <a:pt x="5191" y="9228"/>
                  </a:lnTo>
                  <a:cubicBezTo>
                    <a:pt x="5191" y="9132"/>
                    <a:pt x="5120" y="9061"/>
                    <a:pt x="5037" y="9061"/>
                  </a:cubicBezTo>
                  <a:cubicBezTo>
                    <a:pt x="4941" y="9061"/>
                    <a:pt x="4870" y="9132"/>
                    <a:pt x="4870" y="9228"/>
                  </a:cubicBezTo>
                  <a:lnTo>
                    <a:pt x="4870" y="9406"/>
                  </a:lnTo>
                  <a:lnTo>
                    <a:pt x="3453" y="9406"/>
                  </a:lnTo>
                  <a:lnTo>
                    <a:pt x="3453" y="9228"/>
                  </a:lnTo>
                  <a:cubicBezTo>
                    <a:pt x="3453" y="9132"/>
                    <a:pt x="3382" y="9061"/>
                    <a:pt x="3286" y="9061"/>
                  </a:cubicBezTo>
                  <a:cubicBezTo>
                    <a:pt x="3203" y="9061"/>
                    <a:pt x="3132" y="9132"/>
                    <a:pt x="3132" y="9228"/>
                  </a:cubicBezTo>
                  <a:lnTo>
                    <a:pt x="3132" y="9406"/>
                  </a:lnTo>
                  <a:cubicBezTo>
                    <a:pt x="2143" y="9311"/>
                    <a:pt x="1358" y="8489"/>
                    <a:pt x="1358" y="7477"/>
                  </a:cubicBezTo>
                  <a:cubicBezTo>
                    <a:pt x="1358" y="6989"/>
                    <a:pt x="1762" y="6608"/>
                    <a:pt x="2239" y="6608"/>
                  </a:cubicBezTo>
                  <a:lnTo>
                    <a:pt x="2870" y="6608"/>
                  </a:lnTo>
                  <a:cubicBezTo>
                    <a:pt x="2905" y="6620"/>
                    <a:pt x="2917" y="6632"/>
                    <a:pt x="2953" y="6644"/>
                  </a:cubicBezTo>
                  <a:lnTo>
                    <a:pt x="2953" y="6799"/>
                  </a:lnTo>
                  <a:lnTo>
                    <a:pt x="2298" y="6799"/>
                  </a:lnTo>
                  <a:cubicBezTo>
                    <a:pt x="2036" y="6799"/>
                    <a:pt x="1846" y="6942"/>
                    <a:pt x="1774" y="7180"/>
                  </a:cubicBezTo>
                  <a:cubicBezTo>
                    <a:pt x="1703" y="7418"/>
                    <a:pt x="1786" y="7656"/>
                    <a:pt x="2001" y="7799"/>
                  </a:cubicBezTo>
                  <a:lnTo>
                    <a:pt x="3786" y="8989"/>
                  </a:lnTo>
                  <a:cubicBezTo>
                    <a:pt x="3906" y="9061"/>
                    <a:pt x="4037" y="9108"/>
                    <a:pt x="4167" y="9108"/>
                  </a:cubicBezTo>
                  <a:cubicBezTo>
                    <a:pt x="4298" y="9108"/>
                    <a:pt x="4441" y="9061"/>
                    <a:pt x="4560" y="8989"/>
                  </a:cubicBezTo>
                  <a:lnTo>
                    <a:pt x="4953" y="8716"/>
                  </a:lnTo>
                  <a:cubicBezTo>
                    <a:pt x="5037" y="8668"/>
                    <a:pt x="5049" y="8573"/>
                    <a:pt x="5001" y="8489"/>
                  </a:cubicBezTo>
                  <a:cubicBezTo>
                    <a:pt x="4972" y="8446"/>
                    <a:pt x="4927" y="8425"/>
                    <a:pt x="4877" y="8425"/>
                  </a:cubicBezTo>
                  <a:cubicBezTo>
                    <a:pt x="4843" y="8425"/>
                    <a:pt x="4808" y="8435"/>
                    <a:pt x="4775" y="8454"/>
                  </a:cubicBezTo>
                  <a:lnTo>
                    <a:pt x="4382" y="8716"/>
                  </a:lnTo>
                  <a:cubicBezTo>
                    <a:pt x="4322" y="8751"/>
                    <a:pt x="4251" y="8769"/>
                    <a:pt x="4179" y="8769"/>
                  </a:cubicBezTo>
                  <a:cubicBezTo>
                    <a:pt x="4108" y="8769"/>
                    <a:pt x="4037" y="8751"/>
                    <a:pt x="3977" y="8716"/>
                  </a:cubicBezTo>
                  <a:lnTo>
                    <a:pt x="2941" y="8037"/>
                  </a:lnTo>
                  <a:cubicBezTo>
                    <a:pt x="3155" y="7870"/>
                    <a:pt x="3286" y="7620"/>
                    <a:pt x="3286" y="7346"/>
                  </a:cubicBezTo>
                  <a:lnTo>
                    <a:pt x="3286" y="6799"/>
                  </a:lnTo>
                  <a:cubicBezTo>
                    <a:pt x="3560" y="6906"/>
                    <a:pt x="3858" y="6965"/>
                    <a:pt x="4167" y="6965"/>
                  </a:cubicBezTo>
                  <a:cubicBezTo>
                    <a:pt x="4477" y="6965"/>
                    <a:pt x="4775" y="6906"/>
                    <a:pt x="5049" y="6799"/>
                  </a:cubicBezTo>
                  <a:lnTo>
                    <a:pt x="5049" y="7346"/>
                  </a:lnTo>
                  <a:cubicBezTo>
                    <a:pt x="5049" y="7620"/>
                    <a:pt x="5180" y="7870"/>
                    <a:pt x="5394" y="8037"/>
                  </a:cubicBezTo>
                  <a:cubicBezTo>
                    <a:pt x="5310" y="8073"/>
                    <a:pt x="5299" y="8180"/>
                    <a:pt x="5346" y="8251"/>
                  </a:cubicBezTo>
                  <a:cubicBezTo>
                    <a:pt x="5370" y="8299"/>
                    <a:pt x="5430" y="8335"/>
                    <a:pt x="5477" y="8335"/>
                  </a:cubicBezTo>
                  <a:cubicBezTo>
                    <a:pt x="5513" y="8335"/>
                    <a:pt x="5537" y="8311"/>
                    <a:pt x="5572" y="8299"/>
                  </a:cubicBezTo>
                  <a:lnTo>
                    <a:pt x="6346" y="7775"/>
                  </a:lnTo>
                  <a:cubicBezTo>
                    <a:pt x="6549" y="7644"/>
                    <a:pt x="6644" y="7406"/>
                    <a:pt x="6561" y="7168"/>
                  </a:cubicBezTo>
                  <a:cubicBezTo>
                    <a:pt x="6489" y="6930"/>
                    <a:pt x="6287" y="6787"/>
                    <a:pt x="6049" y="6787"/>
                  </a:cubicBezTo>
                  <a:lnTo>
                    <a:pt x="5394" y="6787"/>
                  </a:lnTo>
                  <a:lnTo>
                    <a:pt x="5394" y="6632"/>
                  </a:lnTo>
                  <a:cubicBezTo>
                    <a:pt x="5418" y="6620"/>
                    <a:pt x="5430" y="6608"/>
                    <a:pt x="5465" y="6584"/>
                  </a:cubicBezTo>
                  <a:close/>
                  <a:moveTo>
                    <a:pt x="4167" y="0"/>
                  </a:moveTo>
                  <a:cubicBezTo>
                    <a:pt x="2441" y="0"/>
                    <a:pt x="1048" y="1393"/>
                    <a:pt x="1048" y="3120"/>
                  </a:cubicBezTo>
                  <a:lnTo>
                    <a:pt x="1048" y="4346"/>
                  </a:lnTo>
                  <a:cubicBezTo>
                    <a:pt x="1048" y="5239"/>
                    <a:pt x="822" y="5906"/>
                    <a:pt x="691" y="6227"/>
                  </a:cubicBezTo>
                  <a:cubicBezTo>
                    <a:pt x="631" y="6346"/>
                    <a:pt x="631" y="6501"/>
                    <a:pt x="691" y="6620"/>
                  </a:cubicBezTo>
                  <a:cubicBezTo>
                    <a:pt x="750" y="6751"/>
                    <a:pt x="834" y="6846"/>
                    <a:pt x="965" y="6906"/>
                  </a:cubicBezTo>
                  <a:cubicBezTo>
                    <a:pt x="1024" y="6930"/>
                    <a:pt x="1084" y="6942"/>
                    <a:pt x="1143" y="6977"/>
                  </a:cubicBezTo>
                  <a:cubicBezTo>
                    <a:pt x="1084" y="7120"/>
                    <a:pt x="1048" y="7287"/>
                    <a:pt x="1048" y="7465"/>
                  </a:cubicBezTo>
                  <a:cubicBezTo>
                    <a:pt x="1048" y="7775"/>
                    <a:pt x="1108" y="8061"/>
                    <a:pt x="1227" y="8335"/>
                  </a:cubicBezTo>
                  <a:lnTo>
                    <a:pt x="810" y="8477"/>
                  </a:lnTo>
                  <a:cubicBezTo>
                    <a:pt x="334" y="8644"/>
                    <a:pt x="0" y="9108"/>
                    <a:pt x="0" y="9620"/>
                  </a:cubicBezTo>
                  <a:lnTo>
                    <a:pt x="0" y="10978"/>
                  </a:lnTo>
                  <a:cubicBezTo>
                    <a:pt x="0" y="11073"/>
                    <a:pt x="72" y="11144"/>
                    <a:pt x="167" y="11144"/>
                  </a:cubicBezTo>
                  <a:cubicBezTo>
                    <a:pt x="250" y="11144"/>
                    <a:pt x="334" y="11073"/>
                    <a:pt x="334" y="10978"/>
                  </a:cubicBezTo>
                  <a:lnTo>
                    <a:pt x="334" y="9620"/>
                  </a:lnTo>
                  <a:cubicBezTo>
                    <a:pt x="334" y="9525"/>
                    <a:pt x="346" y="9418"/>
                    <a:pt x="393" y="9311"/>
                  </a:cubicBezTo>
                  <a:lnTo>
                    <a:pt x="1203" y="10013"/>
                  </a:lnTo>
                  <a:cubicBezTo>
                    <a:pt x="1322" y="10109"/>
                    <a:pt x="1405" y="10263"/>
                    <a:pt x="1405" y="10406"/>
                  </a:cubicBezTo>
                  <a:lnTo>
                    <a:pt x="1405" y="10966"/>
                  </a:lnTo>
                  <a:cubicBezTo>
                    <a:pt x="1405" y="11049"/>
                    <a:pt x="1477" y="11121"/>
                    <a:pt x="1560" y="11121"/>
                  </a:cubicBezTo>
                  <a:cubicBezTo>
                    <a:pt x="1655" y="11121"/>
                    <a:pt x="1727" y="11049"/>
                    <a:pt x="1727" y="10966"/>
                  </a:cubicBezTo>
                  <a:lnTo>
                    <a:pt x="1727" y="10406"/>
                  </a:lnTo>
                  <a:cubicBezTo>
                    <a:pt x="1727" y="10156"/>
                    <a:pt x="1620" y="9918"/>
                    <a:pt x="1429" y="9751"/>
                  </a:cubicBezTo>
                  <a:lnTo>
                    <a:pt x="560" y="9013"/>
                  </a:lnTo>
                  <a:cubicBezTo>
                    <a:pt x="655" y="8906"/>
                    <a:pt x="786" y="8823"/>
                    <a:pt x="929" y="8775"/>
                  </a:cubicBezTo>
                  <a:lnTo>
                    <a:pt x="1370" y="8608"/>
                  </a:lnTo>
                  <a:cubicBezTo>
                    <a:pt x="1739" y="9216"/>
                    <a:pt x="2382" y="9656"/>
                    <a:pt x="3144" y="9692"/>
                  </a:cubicBezTo>
                  <a:lnTo>
                    <a:pt x="3144" y="10930"/>
                  </a:lnTo>
                  <a:cubicBezTo>
                    <a:pt x="3144" y="11025"/>
                    <a:pt x="3215" y="11097"/>
                    <a:pt x="3310" y="11097"/>
                  </a:cubicBezTo>
                  <a:cubicBezTo>
                    <a:pt x="3394" y="11097"/>
                    <a:pt x="3465" y="11025"/>
                    <a:pt x="3465" y="10930"/>
                  </a:cubicBezTo>
                  <a:lnTo>
                    <a:pt x="3465" y="9692"/>
                  </a:lnTo>
                  <a:lnTo>
                    <a:pt x="4882" y="9692"/>
                  </a:lnTo>
                  <a:lnTo>
                    <a:pt x="4882" y="10930"/>
                  </a:lnTo>
                  <a:cubicBezTo>
                    <a:pt x="4882" y="11025"/>
                    <a:pt x="4953" y="11097"/>
                    <a:pt x="5049" y="11097"/>
                  </a:cubicBezTo>
                  <a:cubicBezTo>
                    <a:pt x="5132" y="11097"/>
                    <a:pt x="5203" y="11025"/>
                    <a:pt x="5203" y="10930"/>
                  </a:cubicBezTo>
                  <a:lnTo>
                    <a:pt x="5203" y="9692"/>
                  </a:lnTo>
                  <a:cubicBezTo>
                    <a:pt x="5953" y="9632"/>
                    <a:pt x="6608" y="9216"/>
                    <a:pt x="6977" y="8608"/>
                  </a:cubicBezTo>
                  <a:lnTo>
                    <a:pt x="7430" y="8775"/>
                  </a:lnTo>
                  <a:cubicBezTo>
                    <a:pt x="7561" y="8823"/>
                    <a:pt x="7692" y="8906"/>
                    <a:pt x="7787" y="9013"/>
                  </a:cubicBezTo>
                  <a:lnTo>
                    <a:pt x="6918" y="9751"/>
                  </a:lnTo>
                  <a:cubicBezTo>
                    <a:pt x="6727" y="9918"/>
                    <a:pt x="6620" y="10156"/>
                    <a:pt x="6620" y="10406"/>
                  </a:cubicBezTo>
                  <a:lnTo>
                    <a:pt x="6620" y="10966"/>
                  </a:lnTo>
                  <a:cubicBezTo>
                    <a:pt x="6620" y="11049"/>
                    <a:pt x="6692" y="11121"/>
                    <a:pt x="6787" y="11121"/>
                  </a:cubicBezTo>
                  <a:cubicBezTo>
                    <a:pt x="6870" y="11121"/>
                    <a:pt x="6954" y="11049"/>
                    <a:pt x="6954" y="10966"/>
                  </a:cubicBezTo>
                  <a:lnTo>
                    <a:pt x="6954" y="10406"/>
                  </a:lnTo>
                  <a:cubicBezTo>
                    <a:pt x="6954" y="10263"/>
                    <a:pt x="7025" y="10109"/>
                    <a:pt x="7144" y="10013"/>
                  </a:cubicBezTo>
                  <a:lnTo>
                    <a:pt x="7966" y="9311"/>
                  </a:lnTo>
                  <a:cubicBezTo>
                    <a:pt x="7989" y="9418"/>
                    <a:pt x="8025" y="9513"/>
                    <a:pt x="8025" y="9620"/>
                  </a:cubicBezTo>
                  <a:lnTo>
                    <a:pt x="8025" y="10978"/>
                  </a:lnTo>
                  <a:cubicBezTo>
                    <a:pt x="8025" y="11073"/>
                    <a:pt x="8097" y="11144"/>
                    <a:pt x="8180" y="11144"/>
                  </a:cubicBezTo>
                  <a:cubicBezTo>
                    <a:pt x="8275" y="11144"/>
                    <a:pt x="8347" y="11073"/>
                    <a:pt x="8347" y="10978"/>
                  </a:cubicBezTo>
                  <a:lnTo>
                    <a:pt x="8347" y="9620"/>
                  </a:lnTo>
                  <a:cubicBezTo>
                    <a:pt x="8335" y="9120"/>
                    <a:pt x="8013" y="8656"/>
                    <a:pt x="7537" y="8477"/>
                  </a:cubicBezTo>
                  <a:lnTo>
                    <a:pt x="7120" y="8335"/>
                  </a:lnTo>
                  <a:cubicBezTo>
                    <a:pt x="7215" y="8061"/>
                    <a:pt x="7299" y="7775"/>
                    <a:pt x="7299" y="7465"/>
                  </a:cubicBezTo>
                  <a:cubicBezTo>
                    <a:pt x="7299" y="7287"/>
                    <a:pt x="7251" y="7120"/>
                    <a:pt x="7192" y="6977"/>
                  </a:cubicBezTo>
                  <a:cubicBezTo>
                    <a:pt x="7251" y="6942"/>
                    <a:pt x="7311" y="6930"/>
                    <a:pt x="7370" y="6906"/>
                  </a:cubicBezTo>
                  <a:cubicBezTo>
                    <a:pt x="7501" y="6858"/>
                    <a:pt x="7596" y="6751"/>
                    <a:pt x="7656" y="6620"/>
                  </a:cubicBezTo>
                  <a:cubicBezTo>
                    <a:pt x="7716" y="6501"/>
                    <a:pt x="7716" y="6346"/>
                    <a:pt x="7656" y="6227"/>
                  </a:cubicBezTo>
                  <a:cubicBezTo>
                    <a:pt x="7513" y="5906"/>
                    <a:pt x="7299" y="5239"/>
                    <a:pt x="7299" y="4346"/>
                  </a:cubicBezTo>
                  <a:lnTo>
                    <a:pt x="7299" y="3120"/>
                  </a:lnTo>
                  <a:cubicBezTo>
                    <a:pt x="7299" y="1393"/>
                    <a:pt x="5894" y="0"/>
                    <a:pt x="4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09" name="Google Shape;11511;p77"/>
            <p:cNvSpPr/>
            <p:nvPr/>
          </p:nvSpPr>
          <p:spPr>
            <a:xfrm>
              <a:off x="770177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500" y="334"/>
                  </a:lnTo>
                  <a:cubicBezTo>
                    <a:pt x="596" y="334"/>
                    <a:pt x="667" y="251"/>
                    <a:pt x="667" y="168"/>
                  </a:cubicBez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0" name="Google Shape;11512;p77"/>
            <p:cNvSpPr/>
            <p:nvPr/>
          </p:nvSpPr>
          <p:spPr>
            <a:xfrm>
              <a:off x="7768148" y="1611474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513" y="334"/>
                  </a:lnTo>
                  <a:cubicBezTo>
                    <a:pt x="596" y="334"/>
                    <a:pt x="668" y="251"/>
                    <a:pt x="668" y="168"/>
                  </a:cubicBezTo>
                  <a:cubicBezTo>
                    <a:pt x="668" y="72"/>
                    <a:pt x="596" y="1"/>
                    <a:pt x="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111" name="Google Shape;11513;p77"/>
            <p:cNvSpPr/>
            <p:nvPr/>
          </p:nvSpPr>
          <p:spPr>
            <a:xfrm>
              <a:off x="7715337" y="1659025"/>
              <a:ext cx="60382" cy="32820"/>
            </a:xfrm>
            <a:custGeom>
              <a:avLst/>
              <a:gdLst/>
              <a:ahLst/>
              <a:cxnLst/>
              <a:rect l="l" t="t" r="r" b="b"/>
              <a:pathLst>
                <a:path w="1906" h="1036" extrusionOk="0">
                  <a:moveTo>
                    <a:pt x="1537" y="321"/>
                  </a:moveTo>
                  <a:cubicBezTo>
                    <a:pt x="1465" y="536"/>
                    <a:pt x="1227" y="691"/>
                    <a:pt x="953" y="691"/>
                  </a:cubicBezTo>
                  <a:cubicBezTo>
                    <a:pt x="668" y="691"/>
                    <a:pt x="453" y="536"/>
                    <a:pt x="358" y="321"/>
                  </a:cubicBezTo>
                  <a:close/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643"/>
                    <a:pt x="430" y="1036"/>
                    <a:pt x="953" y="1036"/>
                  </a:cubicBezTo>
                  <a:cubicBezTo>
                    <a:pt x="1477" y="1036"/>
                    <a:pt x="1906" y="643"/>
                    <a:pt x="1906" y="167"/>
                  </a:cubicBezTo>
                  <a:cubicBezTo>
                    <a:pt x="1894" y="60"/>
                    <a:pt x="1823" y="0"/>
                    <a:pt x="1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116" name="Google Shape;487;p33"/>
          <p:cNvSpPr txBox="1"/>
          <p:nvPr/>
        </p:nvSpPr>
        <p:spPr>
          <a:xfrm>
            <a:off x="-51400" y="-20538"/>
            <a:ext cx="2787196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 - 배달 조회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0960A-67B3-4A5C-8205-AA2DC2DBE2EE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8</a:t>
            </a:r>
            <a:endParaRPr lang="ko-KR" altLang="en-US" sz="120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4591636-3583-4441-9434-A4A25B8E8C28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53" name="Picture 2" descr="주문식교육의 산실 영진전문대학교">
              <a:extLst>
                <a:ext uri="{FF2B5EF4-FFF2-40B4-BE49-F238E27FC236}">
                  <a16:creationId xmlns:a16="http://schemas.microsoft.com/office/drawing/2014/main" id="{42337A89-2BA6-43B6-9B93-9FDCB588BB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37834C6-94D1-452E-AD4E-9196773A185E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6D734F-BABD-4D93-B2AC-0A44D46C53EE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4" grpId="0" bldLvl="0" animBg="1"/>
      <p:bldP spid="45" grpId="0" bldLvl="0" animBg="1"/>
      <p:bldP spid="46" grpId="0" bldLvl="0" animBg="1"/>
      <p:bldP spid="60" grpId="0" bldLvl="0" animBg="1"/>
      <p:bldP spid="65" grpId="0" bldLvl="0" animBg="1"/>
      <p:bldP spid="66" grpId="0" bldLvl="0" animBg="1"/>
      <p:bldP spid="75" grpId="0" bldLvl="0" animBg="1"/>
      <p:bldP spid="85" grpId="0" bldLvl="0" animBg="1"/>
      <p:bldP spid="86" grpId="0" bldLvl="0" animBg="1"/>
      <p:bldP spid="93" grpId="0" bldLvl="0" animBg="1"/>
      <p:bldP spid="10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프로그래밍\ppt 발표\사진\운행정보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27684" y="1412776"/>
            <a:ext cx="1080120" cy="870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2" name="Picture 4" descr="E:\프로그래밍\ppt 발표\사진\프로그레스.jpg"/>
          <p:cNvPicPr>
            <a:picLocks noChangeAspect="1" noChangeArrowheads="1"/>
          </p:cNvPicPr>
          <p:nvPr/>
        </p:nvPicPr>
        <p:blipFill rotWithShape="1">
          <a:blip r:embed="rId4"/>
          <a:srcRect l="33750" t="15240" r="34610" b="44830"/>
          <a:stretch>
            <a:fillRect/>
          </a:stretch>
        </p:blipFill>
        <p:spPr>
          <a:xfrm>
            <a:off x="4319972" y="1376772"/>
            <a:ext cx="972108" cy="9201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grpSp>
        <p:nvGrpSpPr>
          <p:cNvPr id="5" name="Google Shape;9185;p74"/>
          <p:cNvGrpSpPr/>
          <p:nvPr/>
        </p:nvGrpSpPr>
        <p:grpSpPr>
          <a:xfrm>
            <a:off x="4427984" y="230879"/>
            <a:ext cx="684076" cy="569829"/>
            <a:chOff x="1958520" y="2302574"/>
            <a:chExt cx="359213" cy="327807"/>
          </a:xfrm>
          <a:solidFill>
            <a:schemeClr val="tx1"/>
          </a:solidFill>
        </p:grpSpPr>
        <p:sp>
          <p:nvSpPr>
            <p:cNvPr id="6" name="Google Shape;9186;p74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7" name="Google Shape;9187;p74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  <p:sp>
          <p:nvSpPr>
            <p:cNvPr id="8" name="Google Shape;9188;p74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/>
            </a:p>
          </p:txBody>
        </p:sp>
      </p:grpSp>
      <p:sp>
        <p:nvSpPr>
          <p:cNvPr id="9" name="Google Shape;544;p40"/>
          <p:cNvSpPr txBox="1"/>
          <p:nvPr/>
        </p:nvSpPr>
        <p:spPr>
          <a:xfrm>
            <a:off x="3419872" y="512676"/>
            <a:ext cx="2685600" cy="781200"/>
          </a:xfrm>
          <a:prstGeom prst="rect">
            <a:avLst/>
          </a:prstGeom>
        </p:spPr>
        <p:txBody>
          <a:bodyPr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ct val="16000"/>
              </a:spcAft>
              <a:defRPr lang="ko-KR" altLang="en-US"/>
            </a:pPr>
            <a:r>
              <a:rPr lang="ko-KR" altLang="en-US" sz="2400">
                <a:latin typeface="12롯데마트드림Bold"/>
                <a:ea typeface="12롯데마트드림Bold"/>
              </a:rPr>
              <a:t>실시간 관제</a:t>
            </a:r>
          </a:p>
        </p:txBody>
      </p:sp>
      <p:pic>
        <p:nvPicPr>
          <p:cNvPr id="10" name="Picture 6" descr="E:\프로그래밍\ppt 발표\사진\대기시간.jpg"/>
          <p:cNvPicPr>
            <a:picLocks noChangeArrowheads="1"/>
          </p:cNvPicPr>
          <p:nvPr/>
        </p:nvPicPr>
        <p:blipFill rotWithShape="1">
          <a:blip r:embed="rId5"/>
          <a:srcRect l="20330" t="9710" r="66030" b="51080"/>
          <a:stretch>
            <a:fillRect/>
          </a:stretch>
        </p:blipFill>
        <p:spPr>
          <a:xfrm>
            <a:off x="2803003" y="3284984"/>
            <a:ext cx="936104" cy="936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15" name="Picture 11" descr="E:\프로그래밍\ppt 발표\사진\오류알림.jp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50617" y="3284984"/>
            <a:ext cx="900100" cy="900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7" name="Google Shape;487;p33"/>
          <p:cNvSpPr txBox="1"/>
          <p:nvPr/>
        </p:nvSpPr>
        <p:spPr>
          <a:xfrm>
            <a:off x="1207860" y="2245819"/>
            <a:ext cx="2067996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>
                    <a:lumMod val="30000"/>
                  </a:schemeClr>
                </a:solidFill>
                <a:latin typeface="12롯데마트드림Bold"/>
                <a:ea typeface="12롯데마트드림Bold"/>
              </a:rPr>
              <a:t>운행 상태 및 정보</a:t>
            </a:r>
          </a:p>
        </p:txBody>
      </p:sp>
      <p:sp>
        <p:nvSpPr>
          <p:cNvPr id="18" name="Google Shape;487;p33"/>
          <p:cNvSpPr txBox="1"/>
          <p:nvPr/>
        </p:nvSpPr>
        <p:spPr>
          <a:xfrm>
            <a:off x="3872156" y="2240868"/>
            <a:ext cx="1851972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>
                    <a:lumMod val="30000"/>
                  </a:schemeClr>
                </a:solidFill>
                <a:latin typeface="12롯데마트드림Bold"/>
                <a:ea typeface="12롯데마트드림Bold"/>
              </a:rPr>
              <a:t>배달 현황</a:t>
            </a:r>
          </a:p>
        </p:txBody>
      </p:sp>
      <p:sp>
        <p:nvSpPr>
          <p:cNvPr id="20" name="Google Shape;487;p33"/>
          <p:cNvSpPr txBox="1"/>
          <p:nvPr/>
        </p:nvSpPr>
        <p:spPr>
          <a:xfrm>
            <a:off x="6122406" y="2276872"/>
            <a:ext cx="2556284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>
                    <a:lumMod val="30000"/>
                  </a:schemeClr>
                </a:solidFill>
                <a:latin typeface="12롯데마트드림Bold"/>
                <a:ea typeface="12롯데마트드림Bold"/>
              </a:rPr>
              <a:t>호출 건물 순위</a:t>
            </a:r>
          </a:p>
        </p:txBody>
      </p:sp>
      <p:sp>
        <p:nvSpPr>
          <p:cNvPr id="21" name="Google Shape;487;p33"/>
          <p:cNvSpPr txBox="1"/>
          <p:nvPr/>
        </p:nvSpPr>
        <p:spPr>
          <a:xfrm>
            <a:off x="2167067" y="4185084"/>
            <a:ext cx="229212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>
                <a:solidFill>
                  <a:schemeClr val="tx1">
                    <a:lumMod val="30000"/>
                  </a:schemeClr>
                </a:solidFill>
                <a:latin typeface="12롯데마트드림Bold"/>
                <a:ea typeface="12롯데마트드림Bold"/>
              </a:rPr>
              <a:t>대기 현황</a:t>
            </a:r>
          </a:p>
        </p:txBody>
      </p:sp>
      <p:sp>
        <p:nvSpPr>
          <p:cNvPr id="22" name="Google Shape;487;p33"/>
          <p:cNvSpPr txBox="1"/>
          <p:nvPr/>
        </p:nvSpPr>
        <p:spPr>
          <a:xfrm>
            <a:off x="4878677" y="4149080"/>
            <a:ext cx="2292120" cy="3600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6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Aft>
                <a:spcPct val="16000"/>
              </a:spcAft>
              <a:defRPr lang="ko-KR" altLang="en-US"/>
            </a:pPr>
            <a:r>
              <a:rPr lang="ko-KR" altLang="en-US" sz="1800">
                <a:solidFill>
                  <a:schemeClr val="tx1">
                    <a:lumMod val="30000"/>
                  </a:schemeClr>
                </a:solidFill>
                <a:latin typeface="12롯데마트드림Bold"/>
                <a:ea typeface="12롯데마트드림Bold"/>
              </a:rPr>
              <a:t>오류 알림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7644" y="2564904"/>
            <a:ext cx="1800200" cy="57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RC</a:t>
            </a: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카 </a:t>
            </a:r>
            <a:r>
              <a:rPr lang="ko-KR" altLang="en-US" sz="16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운행 상태</a:t>
            </a: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를 </a:t>
            </a:r>
          </a:p>
          <a:p>
            <a:pPr marL="171450" indent="-171450" algn="ctr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한눈에 </a:t>
            </a:r>
            <a:r>
              <a:rPr lang="ko-KR" altLang="en-US" sz="1600">
                <a:solidFill>
                  <a:schemeClr val="tx1"/>
                </a:solidFill>
                <a:latin typeface="12롯데마트드림Light"/>
                <a:ea typeface="12롯데마트드림Light"/>
              </a:rPr>
              <a:t>파악"</a:t>
            </a:r>
          </a:p>
        </p:txBody>
      </p:sp>
      <p:sp>
        <p:nvSpPr>
          <p:cNvPr id="29" name="TextBox 22"/>
          <p:cNvSpPr txBox="1"/>
          <p:nvPr/>
        </p:nvSpPr>
        <p:spPr>
          <a:xfrm>
            <a:off x="3311860" y="2600908"/>
            <a:ext cx="3024336" cy="56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"배달 건 수로 </a:t>
            </a:r>
          </a:p>
          <a:p>
            <a:pPr marL="171450" indent="-171450" algn="ctr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서비스 이용률</a:t>
            </a:r>
            <a:r>
              <a:rPr lang="ko-KR" altLang="en-US" sz="1600">
                <a:solidFill>
                  <a:schemeClr val="tx1"/>
                </a:solidFill>
                <a:latin typeface="12롯데마트드림Light"/>
                <a:ea typeface="12롯데마트드림Light"/>
              </a:rPr>
              <a:t> </a:t>
            </a: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확인 "</a:t>
            </a:r>
          </a:p>
        </p:txBody>
      </p:sp>
      <p:sp>
        <p:nvSpPr>
          <p:cNvPr id="31" name="TextBox 22"/>
          <p:cNvSpPr txBox="1"/>
          <p:nvPr/>
        </p:nvSpPr>
        <p:spPr>
          <a:xfrm>
            <a:off x="6372200" y="2641039"/>
            <a:ext cx="2049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"배달 서비스 많이</a:t>
            </a:r>
            <a:r>
              <a:rPr lang="ko-KR" altLang="en-US" sz="1600" dirty="0">
                <a:solidFill>
                  <a:srgbClr val="FF0000"/>
                </a:solidFill>
                <a:latin typeface="12롯데마트드림Light"/>
                <a:ea typeface="12롯데마트드림Light"/>
              </a:rPr>
              <a:t> </a:t>
            </a:r>
          </a:p>
          <a:p>
            <a:pPr marL="171450" indent="-171450" algn="ctr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FF0000"/>
                </a:solidFill>
                <a:latin typeface="12롯데마트드림Light"/>
                <a:ea typeface="12롯데마트드림Light"/>
              </a:rPr>
              <a:t>이용되는 건물 파악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 "</a:t>
            </a:r>
          </a:p>
        </p:txBody>
      </p:sp>
      <p:sp>
        <p:nvSpPr>
          <p:cNvPr id="32" name="TextBox 22"/>
          <p:cNvSpPr txBox="1"/>
          <p:nvPr/>
        </p:nvSpPr>
        <p:spPr>
          <a:xfrm>
            <a:off x="1476923" y="4500409"/>
            <a:ext cx="3672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대기 취소율 </a:t>
            </a:r>
            <a:r>
              <a:rPr lang="en-US" altLang="ko-KR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/ </a:t>
            </a: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평균 대기 시간으로</a:t>
            </a:r>
            <a:endParaRPr lang="en-US" altLang="ko-KR" sz="1600">
              <a:solidFill>
                <a:srgbClr val="000000"/>
              </a:solidFill>
              <a:latin typeface="12롯데마트드림Light"/>
              <a:ea typeface="12롯데마트드림Light"/>
            </a:endParaRPr>
          </a:p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"</a:t>
            </a:r>
            <a:r>
              <a:rPr lang="ko-KR" altLang="en-US" sz="1600" b="1">
                <a:solidFill>
                  <a:srgbClr val="FF0000"/>
                </a:solidFill>
                <a:latin typeface="12롯데마트드림Light"/>
                <a:ea typeface="12롯데마트드림Light"/>
              </a:rPr>
              <a:t>대기 현황 파악</a:t>
            </a:r>
            <a:r>
              <a:rPr lang="ko-KR" altLang="en-US" sz="1600">
                <a:solidFill>
                  <a:srgbClr val="000000"/>
                </a:solidFill>
                <a:latin typeface="12롯데마트드림Light"/>
                <a:ea typeface="12롯데마트드림Light"/>
              </a:rPr>
              <a:t>"</a:t>
            </a:r>
          </a:p>
        </p:txBody>
      </p:sp>
      <p:sp>
        <p:nvSpPr>
          <p:cNvPr id="33" name="TextBox 22"/>
          <p:cNvSpPr txBox="1"/>
          <p:nvPr/>
        </p:nvSpPr>
        <p:spPr>
          <a:xfrm>
            <a:off x="4820217" y="4476952"/>
            <a:ext cx="2376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RC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카</a:t>
            </a:r>
            <a:r>
              <a:rPr lang="ko-KR" altLang="en-US" sz="1600" dirty="0">
                <a:solidFill>
                  <a:srgbClr val="FF0000"/>
                </a:solidFill>
                <a:latin typeface="12롯데마트드림Light"/>
                <a:ea typeface="12롯데마트드림Light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12롯데마트드림Light"/>
                <a:ea typeface="12롯데마트드림Light"/>
              </a:rPr>
              <a:t>오류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 및 </a:t>
            </a:r>
          </a:p>
          <a:p>
            <a:pPr marL="171450" indent="-171450" algn="ctr">
              <a:spcBef>
                <a:spcPct val="0"/>
              </a:spcBef>
              <a:spcAft>
                <a:spcPct val="0"/>
              </a:spcAft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경로 이탈 시 </a:t>
            </a:r>
            <a:r>
              <a:rPr lang="ko-KR" altLang="en-US" sz="1600" b="1" dirty="0">
                <a:solidFill>
                  <a:srgbClr val="FF0000"/>
                </a:solidFill>
                <a:latin typeface="12롯데마트드림Light"/>
                <a:ea typeface="12롯데마트드림Light"/>
              </a:rPr>
              <a:t>즉각 알림</a:t>
            </a:r>
            <a:r>
              <a:rPr lang="ko-KR" altLang="en-US" sz="1600" dirty="0">
                <a:solidFill>
                  <a:srgbClr val="000000"/>
                </a:solidFill>
                <a:latin typeface="12롯데마트드림Light"/>
                <a:ea typeface="12롯데마트드림Light"/>
              </a:rPr>
              <a:t>"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42486" y="1412776"/>
            <a:ext cx="1116124" cy="900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2" name="Google Shape;487;p33"/>
          <p:cNvSpPr txBox="1"/>
          <p:nvPr/>
        </p:nvSpPr>
        <p:spPr>
          <a:xfrm>
            <a:off x="-51400" y="-20538"/>
            <a:ext cx="2787196" cy="5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spcAft>
                <a:spcPct val="16000"/>
              </a:spcAft>
              <a:defRPr lang="ko-KR" altLang="en-US"/>
            </a:pPr>
            <a:r>
              <a:rPr lang="ko-KR" altLang="en-US">
                <a:latin typeface="12롯데마트드림Bold"/>
                <a:ea typeface="12롯데마트드림Bold"/>
              </a:rPr>
              <a:t>주 요 서 비 스 - 실시간 관제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CFF67-E2E8-4ABE-84C1-E1E7595FF015}"/>
              </a:ext>
            </a:extLst>
          </p:cNvPr>
          <p:cNvSpPr txBox="1"/>
          <p:nvPr/>
        </p:nvSpPr>
        <p:spPr>
          <a:xfrm>
            <a:off x="0" y="4866501"/>
            <a:ext cx="1103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Page 9</a:t>
            </a:r>
            <a:endParaRPr lang="ko-KR" altLang="en-US" sz="12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B9A4F3-CF27-4726-9951-7A414AD6191B}"/>
              </a:ext>
            </a:extLst>
          </p:cNvPr>
          <p:cNvGrpSpPr/>
          <p:nvPr/>
        </p:nvGrpSpPr>
        <p:grpSpPr>
          <a:xfrm>
            <a:off x="7155988" y="4604534"/>
            <a:ext cx="2209965" cy="673765"/>
            <a:chOff x="10219422" y="5951139"/>
            <a:chExt cx="1957937" cy="704850"/>
          </a:xfrm>
        </p:grpSpPr>
        <p:pic>
          <p:nvPicPr>
            <p:cNvPr id="28" name="Picture 2" descr="주문식교육의 산실 영진전문대학교">
              <a:extLst>
                <a:ext uri="{FF2B5EF4-FFF2-40B4-BE49-F238E27FC236}">
                  <a16:creationId xmlns:a16="http://schemas.microsoft.com/office/drawing/2014/main" id="{072FC5C8-A0AB-41FA-BFF4-C843A5233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58"/>
            <a:stretch/>
          </p:blipFill>
          <p:spPr bwMode="auto">
            <a:xfrm>
              <a:off x="10219422" y="5951139"/>
              <a:ext cx="442985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30FA6B-6047-4634-A1D2-19582B7C170F}"/>
                </a:ext>
              </a:extLst>
            </p:cNvPr>
            <p:cNvSpPr txBox="1"/>
            <p:nvPr/>
          </p:nvSpPr>
          <p:spPr>
            <a:xfrm>
              <a:off x="10597365" y="6077353"/>
              <a:ext cx="126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영진전문대학교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045201-CFE1-463F-B85E-747D37F307B6}"/>
                </a:ext>
              </a:extLst>
            </p:cNvPr>
            <p:cNvSpPr txBox="1"/>
            <p:nvPr/>
          </p:nvSpPr>
          <p:spPr>
            <a:xfrm>
              <a:off x="10620514" y="6269618"/>
              <a:ext cx="1556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INFINITE - </a:t>
              </a:r>
              <a:r>
                <a:rPr lang="ko-KR" altLang="en-US" sz="1200"/>
                <a:t>바리바리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0" grpId="0" bldLvl="0" animBg="1"/>
      <p:bldP spid="15" grpId="0" bldLvl="0" animBg="1"/>
      <p:bldP spid="17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9" grpId="0" bldLvl="0" animBg="1"/>
      <p:bldP spid="31" grpId="0" bldLvl="0" animBg="1"/>
      <p:bldP spid="32" grpId="0" bldLvl="0" animBg="1"/>
      <p:bldP spid="33" grpId="0" bldLvl="0" animBg="1"/>
      <p:bldP spid="35" grpId="0" bldLvl="0" animBg="1"/>
    </p:bldLst>
  </p:timing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1863</Words>
  <Application>Microsoft Office PowerPoint</Application>
  <PresentationFormat>화면 슬라이드 쇼(16:9)</PresentationFormat>
  <Paragraphs>266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mn-ea</vt:lpstr>
      <vt:lpstr>Roboto Condensed Light</vt:lpstr>
      <vt:lpstr>Barlow Semi Condensed SemiBold</vt:lpstr>
      <vt:lpstr>MS Gothic</vt:lpstr>
      <vt:lpstr>배달의민족 주아</vt:lpstr>
      <vt:lpstr>Arial</vt:lpstr>
      <vt:lpstr>Barlow Semi Condensed</vt:lpstr>
      <vt:lpstr>Fira Sans Extra Condensed Medium</vt:lpstr>
      <vt:lpstr>12롯데마트드림Bold</vt:lpstr>
      <vt:lpstr>12롯데마트드림Medium</vt:lpstr>
      <vt:lpstr>MS PGothic</vt:lpstr>
      <vt:lpstr>Bahiana</vt:lpstr>
      <vt:lpstr>12롯데마트드림Light</vt:lpstr>
      <vt:lpstr>Annual Report General by Slidesgo</vt:lpstr>
      <vt:lpstr>バ リ バ リ</vt:lpstr>
      <vt:lpstr>주요 서비스</vt:lpstr>
      <vt:lpstr>PowerPoint 프레젠테이션</vt:lpstr>
      <vt:lpstr>PowerPoint 프레젠테이션</vt:lpstr>
      <vt:lpstr>PowerPoint 프레젠테이션</vt:lpstr>
      <vt:lpstr>바리바리 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     연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バリバリ</dc:title>
  <dc:creator>user</dc:creator>
  <cp:lastModifiedBy>chpjjsm@naver.com</cp:lastModifiedBy>
  <cp:revision>167</cp:revision>
  <dcterms:modified xsi:type="dcterms:W3CDTF">2020-06-30T09:44:33Z</dcterms:modified>
</cp:coreProperties>
</file>