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A0944-27EC-41C4-9821-55D30D69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D6E08-3A01-4DC2-A50B-F6D585C3B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20860-A24D-4C6A-BD10-559525F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2C221-67B5-4003-AD1D-42417AD3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914F4-6DEA-4F0C-BD2B-01367CA1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120C-96BB-4E69-88AD-1CE4801F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C51A3-B551-4357-9B96-A301936A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73281-2A40-4315-BDB3-FD88E511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4B5E-42F3-4B4B-9B74-03C1A73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62433-D0B9-4851-820E-2E683476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CEC161-F9DE-4B77-994C-8108F7E82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49979-9FA2-42FB-A2BB-C4570A82D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9EDE5-1F04-4143-ADEE-4442C3B5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42767-40DD-4607-ABEA-FB7C2C47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8977B-A669-49BC-A004-3D4D46D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4A42-1F4C-41D9-8646-319A81E0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2D2F5-1054-408A-910D-38BCF39C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3C91-6D38-4D68-BFE6-66ED681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50F99-E9B2-4288-8526-D1E10A96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F0020-BD34-4D66-B557-D1F3E21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F4AF-6D15-4143-9C3B-56CEF2E9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70032-DD87-4AB4-8053-FBE95058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43247-8902-44AD-8802-58ADC56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7CC37-C292-4662-A22A-43D2A8F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C5270-C0E9-45A5-86DF-97B841A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1CE43-B417-441A-90A0-54B31391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6461B-6124-4305-8884-E92AC6853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3A248-14A6-4ACF-A2DB-6820897B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AA453-F6C5-4069-9886-D5C8741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E19E5-C026-4985-8C57-91C6F08C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B3AC0-80D9-44B6-99DD-26E1B80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FFF3-C7FF-4B06-926E-F4ABC58A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45E46-21DA-4781-B306-8B28434E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844F3-B649-4E42-97A3-30124EE4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1050A-A8BC-46FF-892A-2C9B48DF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40E6D5-A0FB-49EC-9F87-8C365AA76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28F023-4342-4BBC-854B-D2D79ECF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FFC17-4036-4C1B-8278-555EED06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D00B4-8980-489E-89C8-503BBBB2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6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1CD1-6D0E-4AA8-959E-495D007A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85ED0-A404-43AC-B84D-F4F7D9C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E33933-78E2-45DB-8798-255493E6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E3F77-4ED7-4671-8E62-3F3E7FB6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412FB-2310-49F9-A599-13EE36C2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3F09F-1278-4404-B5D4-D49D62B2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49DAC-1B54-40C3-8E30-C4DFA444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1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677C-E855-4A2A-BAB4-50667093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CBDF3-CA60-4D14-9847-9A12219D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B1718-8C38-4967-BC41-D36A9201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E0C9A-CDA6-48BE-850B-79BFFE23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68BD0-57CA-4B6A-B196-E2CC36A6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EA51B-3ACB-4F3A-A1ED-851F3C91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873BB-3068-4D72-B0B4-EAC86894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86EA1-1384-472C-BBC1-D29F9B66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D4C74-5996-41BC-A97F-99CFDB79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AB54F-02AF-4280-AB08-F79C9874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1B276-6EC3-4E9C-88BE-739C8F5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3353A-6C4B-44E9-B5D2-C02AB290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7E6BFC-22A3-473F-B70E-F57E73B3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1874-DFC6-41D8-95CC-0A0BCB21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72C6-DE8D-4669-B399-CF4413BB2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2951-9FA3-4238-8D9B-0924765C113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895FC-57E5-4B1B-92A3-22FA5AC28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FFAFC-22C2-4223-AF78-022FF3593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4ADD-6E45-42F0-87F4-C2BC479F7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246E-64A8-4A71-BB72-EA829BB5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59861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중간보고 피드백 관련 대응 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2F358-1933-4587-B225-EAB83218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 err="1"/>
              <a:t>정현재</a:t>
            </a:r>
            <a:r>
              <a:rPr lang="ko-KR" altLang="en-US" dirty="0"/>
              <a:t> </a:t>
            </a:r>
            <a:r>
              <a:rPr lang="ko-KR" altLang="en-US" dirty="0" err="1"/>
              <a:t>유소영</a:t>
            </a:r>
            <a:r>
              <a:rPr lang="ko-KR" altLang="en-US" dirty="0"/>
              <a:t> </a:t>
            </a:r>
            <a:r>
              <a:rPr lang="ko-KR" altLang="en-US" dirty="0" err="1"/>
              <a:t>김기운</a:t>
            </a:r>
            <a:r>
              <a:rPr lang="ko-KR" altLang="en-US" dirty="0"/>
              <a:t> 정성민 </a:t>
            </a:r>
            <a:r>
              <a:rPr lang="ko-KR" altLang="en-US" dirty="0" err="1"/>
              <a:t>조민식</a:t>
            </a:r>
            <a:r>
              <a:rPr lang="ko-KR" altLang="en-US" dirty="0"/>
              <a:t> </a:t>
            </a:r>
            <a:r>
              <a:rPr lang="ko-KR" altLang="en-US" dirty="0" err="1"/>
              <a:t>김민중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BDFD6-AACB-4806-A755-92D0ACC3CFC6}"/>
              </a:ext>
            </a:extLst>
          </p:cNvPr>
          <p:cNvSpPr txBox="1"/>
          <p:nvPr/>
        </p:nvSpPr>
        <p:spPr>
          <a:xfrm>
            <a:off x="272715" y="385373"/>
            <a:ext cx="335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교수님 피드백 내용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48F022F-1B6D-4E6A-8376-4B486B51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01909"/>
              </p:ext>
            </p:extLst>
          </p:nvPr>
        </p:nvGraphicFramePr>
        <p:xfrm>
          <a:off x="136357" y="1316315"/>
          <a:ext cx="11919286" cy="5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9643">
                  <a:extLst>
                    <a:ext uri="{9D8B030D-6E8A-4147-A177-3AD203B41FA5}">
                      <a16:colId xmlns:a16="http://schemas.microsoft.com/office/drawing/2014/main" val="2502091144"/>
                    </a:ext>
                  </a:extLst>
                </a:gridCol>
                <a:gridCol w="5959643">
                  <a:extLst>
                    <a:ext uri="{9D8B030D-6E8A-4147-A177-3AD203B41FA5}">
                      <a16:colId xmlns:a16="http://schemas.microsoft.com/office/drawing/2014/main" val="143586654"/>
                    </a:ext>
                  </a:extLst>
                </a:gridCol>
              </a:tblGrid>
              <a:tr h="50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피드백 대응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4469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RC</a:t>
                      </a:r>
                      <a:r>
                        <a:rPr lang="ko-KR" altLang="en-US" dirty="0" err="1"/>
                        <a:t>카에</a:t>
                      </a:r>
                      <a:r>
                        <a:rPr lang="ko-KR" altLang="en-US" dirty="0"/>
                        <a:t> 대한 설명 부족 및 개발 계획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백엔드와</a:t>
                      </a:r>
                      <a:r>
                        <a:rPr lang="ko-KR" altLang="en-US" dirty="0"/>
                        <a:t> 프론트 엔드 부분은 거의 완성된 상태로 남은 기간 동안 하드웨어에 전념하여 완성 시켜 최종발표 때 설명하도록 하겠습니다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73496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배경의 문제점 제시 알맞지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배경의 문제점 제시 부분 수정 하겠습니다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99232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이용자의 설정과 환경에 대해 좀 더 실생활에 가깝게 설명을 하면 좋겠습니다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 때는 동영상 시연을 통해 실제로 사용자들이 물건을 주고 받는 과정을 보여드릴 예정입니다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2796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자율 주행에 대한 설명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생각하고 있는 방식이 있으나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테스트 과정을 통해 수정 가능성이 있어 최종 발표 때 확정된 기술을 설명할 예정입니다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3434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배달 물품 정의 하지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배달 물품에 대한 정의를 빠르게 하도록 하겠습니다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41735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RC</a:t>
                      </a:r>
                      <a:r>
                        <a:rPr lang="ko-KR" altLang="en-US" dirty="0"/>
                        <a:t>카 오류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분실에 대한 대책을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웹 페이지에서 오류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분실이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관리자에게 알림을 주는 방식으로 구현하였습니다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71915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사용자배송관련 알림  문자 </a:t>
                      </a:r>
                      <a:r>
                        <a:rPr lang="ko-KR" altLang="en-US" dirty="0" err="1"/>
                        <a:t>뿐만아니라</a:t>
                      </a:r>
                      <a:r>
                        <a:rPr lang="ko-KR" altLang="en-US" dirty="0"/>
                        <a:t> 맵 서비스가 함께 서비스 되면 좋을 듯 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사항 고려해보겠습니다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BDFD6-AACB-4806-A755-92D0ACC3CFC6}"/>
              </a:ext>
            </a:extLst>
          </p:cNvPr>
          <p:cNvSpPr txBox="1"/>
          <p:nvPr/>
        </p:nvSpPr>
        <p:spPr>
          <a:xfrm>
            <a:off x="272715" y="385373"/>
            <a:ext cx="335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학생 피드백 내용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48F022F-1B6D-4E6A-8376-4B486B51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65163"/>
              </p:ext>
            </p:extLst>
          </p:nvPr>
        </p:nvGraphicFramePr>
        <p:xfrm>
          <a:off x="136357" y="1316315"/>
          <a:ext cx="11919286" cy="41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9643">
                  <a:extLst>
                    <a:ext uri="{9D8B030D-6E8A-4147-A177-3AD203B41FA5}">
                      <a16:colId xmlns:a16="http://schemas.microsoft.com/office/drawing/2014/main" val="2502091144"/>
                    </a:ext>
                  </a:extLst>
                </a:gridCol>
                <a:gridCol w="5959643">
                  <a:extLst>
                    <a:ext uri="{9D8B030D-6E8A-4147-A177-3AD203B41FA5}">
                      <a16:colId xmlns:a16="http://schemas.microsoft.com/office/drawing/2014/main" val="143586654"/>
                    </a:ext>
                  </a:extLst>
                </a:gridCol>
              </a:tblGrid>
              <a:tr h="50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피드백 대응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4469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시연에서 </a:t>
                      </a:r>
                      <a:r>
                        <a:rPr lang="en-US" altLang="ko-KR" dirty="0"/>
                        <a:t>RC</a:t>
                      </a:r>
                      <a:r>
                        <a:rPr lang="ko-KR" altLang="en-US" dirty="0"/>
                        <a:t>카를 보여주지 않아 아쉬웠다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백엔드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프론트엔드</a:t>
                      </a:r>
                      <a:r>
                        <a:rPr lang="ko-KR" altLang="en-US" dirty="0"/>
                        <a:t> 부분을 거의 완성 시켰고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남은 기간 하드웨어 제작에 힘 쓸 것이다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73496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어떤 물품을 배달하는 것인지 잘 모르겠음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정의를 최대한 빠르게 하겠음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99232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RC</a:t>
                      </a:r>
                      <a:r>
                        <a:rPr lang="ko-KR" altLang="en-US" dirty="0" err="1"/>
                        <a:t>카의</a:t>
                      </a:r>
                      <a:r>
                        <a:rPr lang="ko-KR" altLang="en-US" dirty="0"/>
                        <a:t> 장애물 회피를 구현하면 좋을 것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라이다를</a:t>
                      </a:r>
                      <a:r>
                        <a:rPr lang="ko-KR" altLang="en-US" dirty="0"/>
                        <a:t> 통해 장애물에 대한 회피를 구현할 예정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2796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 배경 설명이 아쉬웠다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 배경에 대한 수정 할 것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34341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누가 훔쳐 가면 어떻게 될까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물품을 보관하는 장치는 잠금 장치를 통해 해당 배달과  관련된 사용자가 </a:t>
                      </a:r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코드를 찍기 전까지 열리지 않게 </a:t>
                      </a:r>
                      <a:r>
                        <a:rPr lang="ko-KR" altLang="en-US" dirty="0" err="1"/>
                        <a:t>해놓았으며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RC</a:t>
                      </a:r>
                      <a:r>
                        <a:rPr lang="ko-KR" altLang="en-US" dirty="0"/>
                        <a:t>카 자체에 대한 도난은 관리자가 바로 알 수 있도록 웹페이지에 알림을 띄우는 방식으로 </a:t>
                      </a:r>
                      <a:r>
                        <a:rPr lang="ko-KR" altLang="en-US" dirty="0" err="1"/>
                        <a:t>구현해놓았음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4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282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중간보고 피드백 관련 대응 전략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중간보고 피드백 관련 대응 전략</dc:title>
  <dc:creator>chpjjsm@naver.com</dc:creator>
  <cp:lastModifiedBy>chpjjsm@naver.com</cp:lastModifiedBy>
  <cp:revision>5</cp:revision>
  <dcterms:created xsi:type="dcterms:W3CDTF">2020-05-28T00:37:03Z</dcterms:created>
  <dcterms:modified xsi:type="dcterms:W3CDTF">2020-06-04T06:10:36Z</dcterms:modified>
</cp:coreProperties>
</file>