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7" r:id="rId3"/>
    <p:sldId id="318" r:id="rId4"/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2" r:id="rId13"/>
    <p:sldId id="333" r:id="rId14"/>
    <p:sldId id="334" r:id="rId15"/>
    <p:sldId id="335" r:id="rId16"/>
    <p:sldId id="328" r:id="rId17"/>
    <p:sldId id="33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pjjsm@naver.com" initials="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04" autoAdjust="0"/>
  </p:normalViewPr>
  <p:slideViewPr>
    <p:cSldViewPr snapToGrid="0">
      <p:cViewPr varScale="1">
        <p:scale>
          <a:sx n="80" d="100"/>
          <a:sy n="80" d="100"/>
        </p:scale>
        <p:origin x="-8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pjjsm@naver.com" userId="15fe1c7ebfb98a7d" providerId="LiveId" clId="{E11CA5DC-E222-468D-9C6C-FE27330FE0BA}"/>
    <pc:docChg chg="undo custSel addSld delSld modSld sldOrd">
      <pc:chgData name="chpjjsm@naver.com" userId="15fe1c7ebfb98a7d" providerId="LiveId" clId="{E11CA5DC-E222-468D-9C6C-FE27330FE0BA}" dt="2020-05-02T02:44:00.962" v="22467" actId="20577"/>
      <pc:docMkLst>
        <pc:docMk/>
      </pc:docMkLst>
      <pc:sldChg chg="addSp delSp modSp del modNotesTx">
        <pc:chgData name="chpjjsm@naver.com" userId="15fe1c7ebfb98a7d" providerId="LiveId" clId="{E11CA5DC-E222-468D-9C6C-FE27330FE0BA}" dt="2020-04-26T06:53:53.152" v="12039" actId="47"/>
        <pc:sldMkLst>
          <pc:docMk/>
          <pc:sldMk cId="593272569" sldId="256"/>
        </pc:sldMkLst>
        <pc:spChg chg="mod">
          <ac:chgData name="chpjjsm@naver.com" userId="15fe1c7ebfb98a7d" providerId="LiveId" clId="{E11CA5DC-E222-468D-9C6C-FE27330FE0BA}" dt="2020-04-20T13:08:35.750" v="17" actId="1076"/>
          <ac:spMkLst>
            <pc:docMk/>
            <pc:sldMk cId="593272569" sldId="256"/>
            <ac:spMk id="9" creationId="{3AB1A509-412D-4FDF-A091-F16ED5CEFD4F}"/>
          </ac:spMkLst>
        </pc:spChg>
        <pc:spChg chg="add mod ord">
          <ac:chgData name="chpjjsm@naver.com" userId="15fe1c7ebfb98a7d" providerId="LiveId" clId="{E11CA5DC-E222-468D-9C6C-FE27330FE0BA}" dt="2020-04-20T13:12:04.730" v="30" actId="166"/>
          <ac:spMkLst>
            <pc:docMk/>
            <pc:sldMk cId="593272569" sldId="256"/>
            <ac:spMk id="10" creationId="{5386BF7E-5046-4FDF-B358-9CE3165DD57F}"/>
          </ac:spMkLst>
        </pc:spChg>
        <pc:spChg chg="add mod ord">
          <ac:chgData name="chpjjsm@naver.com" userId="15fe1c7ebfb98a7d" providerId="LiveId" clId="{E11CA5DC-E222-468D-9C6C-FE27330FE0BA}" dt="2020-04-20T13:21:59.479" v="834" actId="1076"/>
          <ac:spMkLst>
            <pc:docMk/>
            <pc:sldMk cId="593272569" sldId="256"/>
            <ac:spMk id="11" creationId="{DD7FE3CD-FC7E-416C-9766-D2D9133A2FC5}"/>
          </ac:spMkLst>
        </pc:spChg>
        <pc:spChg chg="add mod">
          <ac:chgData name="chpjjsm@naver.com" userId="15fe1c7ebfb98a7d" providerId="LiveId" clId="{E11CA5DC-E222-468D-9C6C-FE27330FE0BA}" dt="2020-04-20T13:16:58.432" v="506" actId="1076"/>
          <ac:spMkLst>
            <pc:docMk/>
            <pc:sldMk cId="593272569" sldId="256"/>
            <ac:spMk id="12" creationId="{787F8FF9-EF43-47EE-90CA-0BBCBC873C63}"/>
          </ac:spMkLst>
        </pc:spChg>
        <pc:spChg chg="add del mod">
          <ac:chgData name="chpjjsm@naver.com" userId="15fe1c7ebfb98a7d" providerId="LiveId" clId="{E11CA5DC-E222-468D-9C6C-FE27330FE0BA}" dt="2020-04-20T13:12:16.497" v="36"/>
          <ac:spMkLst>
            <pc:docMk/>
            <pc:sldMk cId="593272569" sldId="256"/>
            <ac:spMk id="13" creationId="{9DC0B31B-5181-4512-B12E-9854B054E04E}"/>
          </ac:spMkLst>
        </pc:spChg>
        <pc:spChg chg="add del mod">
          <ac:chgData name="chpjjsm@naver.com" userId="15fe1c7ebfb98a7d" providerId="LiveId" clId="{E11CA5DC-E222-468D-9C6C-FE27330FE0BA}" dt="2020-04-20T13:13:15.292" v="187" actId="478"/>
          <ac:spMkLst>
            <pc:docMk/>
            <pc:sldMk cId="593272569" sldId="256"/>
            <ac:spMk id="14" creationId="{1BE99425-380A-435F-9FAD-746439F369AD}"/>
          </ac:spMkLst>
        </pc:spChg>
        <pc:spChg chg="add del mod">
          <ac:chgData name="chpjjsm@naver.com" userId="15fe1c7ebfb98a7d" providerId="LiveId" clId="{E11CA5DC-E222-468D-9C6C-FE27330FE0BA}" dt="2020-04-20T13:13:14.449" v="186" actId="478"/>
          <ac:spMkLst>
            <pc:docMk/>
            <pc:sldMk cId="593272569" sldId="256"/>
            <ac:spMk id="15" creationId="{4A6018DE-2D1E-48BD-906A-EE1DC84470A1}"/>
          </ac:spMkLst>
        </pc:spChg>
        <pc:spChg chg="add mod">
          <ac:chgData name="chpjjsm@naver.com" userId="15fe1c7ebfb98a7d" providerId="LiveId" clId="{E11CA5DC-E222-468D-9C6C-FE27330FE0BA}" dt="2020-04-20T13:13:28.056" v="192" actId="14100"/>
          <ac:spMkLst>
            <pc:docMk/>
            <pc:sldMk cId="593272569" sldId="256"/>
            <ac:spMk id="16" creationId="{74D9834D-5005-40EB-B941-3A46C2200E89}"/>
          </ac:spMkLst>
        </pc:spChg>
        <pc:spChg chg="add del mod">
          <ac:chgData name="chpjjsm@naver.com" userId="15fe1c7ebfb98a7d" providerId="LiveId" clId="{E11CA5DC-E222-468D-9C6C-FE27330FE0BA}" dt="2020-04-20T13:13:39.304" v="200" actId="1076"/>
          <ac:spMkLst>
            <pc:docMk/>
            <pc:sldMk cId="593272569" sldId="256"/>
            <ac:spMk id="17" creationId="{92EB901A-4196-4D99-94D3-026E8EA18FEE}"/>
          </ac:spMkLst>
        </pc:spChg>
        <pc:spChg chg="add mod">
          <ac:chgData name="chpjjsm@naver.com" userId="15fe1c7ebfb98a7d" providerId="LiveId" clId="{E11CA5DC-E222-468D-9C6C-FE27330FE0BA}" dt="2020-04-20T13:13:46.989" v="202" actId="1076"/>
          <ac:spMkLst>
            <pc:docMk/>
            <pc:sldMk cId="593272569" sldId="256"/>
            <ac:spMk id="18" creationId="{A6990A31-4D19-4F94-AC3E-04D9641C797E}"/>
          </ac:spMkLst>
        </pc:spChg>
        <pc:spChg chg="add mod">
          <ac:chgData name="chpjjsm@naver.com" userId="15fe1c7ebfb98a7d" providerId="LiveId" clId="{E11CA5DC-E222-468D-9C6C-FE27330FE0BA}" dt="2020-04-20T13:21:00.508" v="811" actId="1076"/>
          <ac:spMkLst>
            <pc:docMk/>
            <pc:sldMk cId="593272569" sldId="256"/>
            <ac:spMk id="19" creationId="{3406B016-51F4-464E-AF1F-CD7B0AE40317}"/>
          </ac:spMkLst>
        </pc:spChg>
        <pc:spChg chg="add mod">
          <ac:chgData name="chpjjsm@naver.com" userId="15fe1c7ebfb98a7d" providerId="LiveId" clId="{E11CA5DC-E222-468D-9C6C-FE27330FE0BA}" dt="2020-04-20T13:14:50.583" v="325" actId="1076"/>
          <ac:spMkLst>
            <pc:docMk/>
            <pc:sldMk cId="593272569" sldId="256"/>
            <ac:spMk id="20" creationId="{E2978BD1-D8E3-470D-80C0-2B6C306EE5F5}"/>
          </ac:spMkLst>
        </pc:spChg>
        <pc:spChg chg="add mod">
          <ac:chgData name="chpjjsm@naver.com" userId="15fe1c7ebfb98a7d" providerId="LiveId" clId="{E11CA5DC-E222-468D-9C6C-FE27330FE0BA}" dt="2020-04-20T13:20:54.721" v="810" actId="1076"/>
          <ac:spMkLst>
            <pc:docMk/>
            <pc:sldMk cId="593272569" sldId="256"/>
            <ac:spMk id="21" creationId="{A13D440A-7362-48F2-AD46-BDC09CEE9B3C}"/>
          </ac:spMkLst>
        </pc:spChg>
        <pc:spChg chg="add mod">
          <ac:chgData name="chpjjsm@naver.com" userId="15fe1c7ebfb98a7d" providerId="LiveId" clId="{E11CA5DC-E222-468D-9C6C-FE27330FE0BA}" dt="2020-04-20T13:22:10.272" v="840" actId="14100"/>
          <ac:spMkLst>
            <pc:docMk/>
            <pc:sldMk cId="593272569" sldId="256"/>
            <ac:spMk id="22" creationId="{54613334-37C0-414D-A41D-CE09D9221207}"/>
          </ac:spMkLst>
        </pc:spChg>
        <pc:spChg chg="add mod">
          <ac:chgData name="chpjjsm@naver.com" userId="15fe1c7ebfb98a7d" providerId="LiveId" clId="{E11CA5DC-E222-468D-9C6C-FE27330FE0BA}" dt="2020-04-20T13:22:58.567" v="855" actId="1076"/>
          <ac:spMkLst>
            <pc:docMk/>
            <pc:sldMk cId="593272569" sldId="256"/>
            <ac:spMk id="23" creationId="{79126174-F634-49E3-9A51-F2CCFB227FF9}"/>
          </ac:spMkLst>
        </pc:spChg>
        <pc:spChg chg="add mod">
          <ac:chgData name="chpjjsm@naver.com" userId="15fe1c7ebfb98a7d" providerId="LiveId" clId="{E11CA5DC-E222-468D-9C6C-FE27330FE0BA}" dt="2020-04-20T13:23:01.260" v="856" actId="1076"/>
          <ac:spMkLst>
            <pc:docMk/>
            <pc:sldMk cId="593272569" sldId="256"/>
            <ac:spMk id="24" creationId="{D14661E7-9AE8-4BAD-A7DD-70F225934DAA}"/>
          </ac:spMkLst>
        </pc:spChg>
        <pc:spChg chg="add mod">
          <ac:chgData name="chpjjsm@naver.com" userId="15fe1c7ebfb98a7d" providerId="LiveId" clId="{E11CA5DC-E222-468D-9C6C-FE27330FE0BA}" dt="2020-04-20T13:23:31.466" v="929" actId="14100"/>
          <ac:spMkLst>
            <pc:docMk/>
            <pc:sldMk cId="593272569" sldId="256"/>
            <ac:spMk id="25" creationId="{D0E66CC3-BB53-4768-AC09-F111641AC07B}"/>
          </ac:spMkLst>
        </pc:spChg>
        <pc:spChg chg="add mod">
          <ac:chgData name="chpjjsm@naver.com" userId="15fe1c7ebfb98a7d" providerId="LiveId" clId="{E11CA5DC-E222-468D-9C6C-FE27330FE0BA}" dt="2020-04-20T13:22:46.654" v="852" actId="20577"/>
          <ac:spMkLst>
            <pc:docMk/>
            <pc:sldMk cId="593272569" sldId="256"/>
            <ac:spMk id="26" creationId="{DA9C4CA2-B7D5-403E-87BF-628667E3F686}"/>
          </ac:spMkLst>
        </pc:spChg>
        <pc:spChg chg="add mod">
          <ac:chgData name="chpjjsm@naver.com" userId="15fe1c7ebfb98a7d" providerId="LiveId" clId="{E11CA5DC-E222-468D-9C6C-FE27330FE0BA}" dt="2020-04-20T13:23:04.659" v="857" actId="1076"/>
          <ac:spMkLst>
            <pc:docMk/>
            <pc:sldMk cId="593272569" sldId="256"/>
            <ac:spMk id="27" creationId="{34278117-86FC-49F7-83D9-6938F7EFC5CA}"/>
          </ac:spMkLst>
        </pc:spChg>
        <pc:spChg chg="add mod">
          <ac:chgData name="chpjjsm@naver.com" userId="15fe1c7ebfb98a7d" providerId="LiveId" clId="{E11CA5DC-E222-468D-9C6C-FE27330FE0BA}" dt="2020-04-20T13:23:27.821" v="928" actId="1076"/>
          <ac:spMkLst>
            <pc:docMk/>
            <pc:sldMk cId="593272569" sldId="256"/>
            <ac:spMk id="28" creationId="{49E9E72D-4EFE-4FE3-9EB9-124E164A8967}"/>
          </ac:spMkLst>
        </pc:spChg>
        <pc:spChg chg="add mod">
          <ac:chgData name="chpjjsm@naver.com" userId="15fe1c7ebfb98a7d" providerId="LiveId" clId="{E11CA5DC-E222-468D-9C6C-FE27330FE0BA}" dt="2020-04-20T13:23:43.288" v="933" actId="1076"/>
          <ac:spMkLst>
            <pc:docMk/>
            <pc:sldMk cId="593272569" sldId="256"/>
            <ac:spMk id="29" creationId="{67C90700-FD30-46DE-891C-FA4148F4D1F0}"/>
          </ac:spMkLst>
        </pc:spChg>
        <pc:spChg chg="add mod">
          <ac:chgData name="chpjjsm@naver.com" userId="15fe1c7ebfb98a7d" providerId="LiveId" clId="{E11CA5DC-E222-468D-9C6C-FE27330FE0BA}" dt="2020-04-20T13:23:48.762" v="937" actId="20577"/>
          <ac:spMkLst>
            <pc:docMk/>
            <pc:sldMk cId="593272569" sldId="256"/>
            <ac:spMk id="30" creationId="{A71F4EDD-24D5-44F5-B7E6-80C7E08CF75A}"/>
          </ac:spMkLst>
        </pc:spChg>
        <pc:spChg chg="add mod">
          <ac:chgData name="chpjjsm@naver.com" userId="15fe1c7ebfb98a7d" providerId="LiveId" clId="{E11CA5DC-E222-468D-9C6C-FE27330FE0BA}" dt="2020-04-20T13:23:54.381" v="939" actId="1076"/>
          <ac:spMkLst>
            <pc:docMk/>
            <pc:sldMk cId="593272569" sldId="256"/>
            <ac:spMk id="31" creationId="{EC31E968-291B-4EAA-B5FF-BC4B33CCD086}"/>
          </ac:spMkLst>
        </pc:spChg>
        <pc:spChg chg="add mod">
          <ac:chgData name="chpjjsm@naver.com" userId="15fe1c7ebfb98a7d" providerId="LiveId" clId="{E11CA5DC-E222-468D-9C6C-FE27330FE0BA}" dt="2020-04-20T13:24:28.898" v="1055" actId="1076"/>
          <ac:spMkLst>
            <pc:docMk/>
            <pc:sldMk cId="593272569" sldId="256"/>
            <ac:spMk id="32" creationId="{97C93265-2AD8-49EF-91E7-EB1D19EC51CA}"/>
          </ac:spMkLst>
        </pc:spChg>
        <pc:spChg chg="add del">
          <ac:chgData name="chpjjsm@naver.com" userId="15fe1c7ebfb98a7d" providerId="LiveId" clId="{E11CA5DC-E222-468D-9C6C-FE27330FE0BA}" dt="2020-04-20T13:25:06.864" v="1058"/>
          <ac:spMkLst>
            <pc:docMk/>
            <pc:sldMk cId="593272569" sldId="256"/>
            <ac:spMk id="33" creationId="{F6250741-EBE5-401E-A2F2-547943F484A0}"/>
          </ac:spMkLst>
        </pc:spChg>
        <pc:grpChg chg="add del mod">
          <ac:chgData name="chpjjsm@naver.com" userId="15fe1c7ebfb98a7d" providerId="LiveId" clId="{E11CA5DC-E222-468D-9C6C-FE27330FE0BA}" dt="2020-04-20T13:26:28.224" v="1185" actId="21"/>
          <ac:grpSpMkLst>
            <pc:docMk/>
            <pc:sldMk cId="593272569" sldId="256"/>
            <ac:grpSpMk id="34" creationId="{D52F02BE-B3A5-45E5-BA7C-D41F9B0E6A1A}"/>
          </ac:grpSpMkLst>
        </pc:grpChg>
        <pc:picChg chg="mod">
          <ac:chgData name="chpjjsm@naver.com" userId="15fe1c7ebfb98a7d" providerId="LiveId" clId="{E11CA5DC-E222-468D-9C6C-FE27330FE0BA}" dt="2020-04-20T13:22:39.659" v="849" actId="1076"/>
          <ac:picMkLst>
            <pc:docMk/>
            <pc:sldMk cId="593272569" sldId="256"/>
            <ac:picMk id="8" creationId="{D770F081-DC60-4E3C-A8EF-90FB9CC0D3E7}"/>
          </ac:picMkLst>
        </pc:picChg>
        <pc:picChg chg="add del">
          <ac:chgData name="chpjjsm@naver.com" userId="15fe1c7ebfb98a7d" providerId="LiveId" clId="{E11CA5DC-E222-468D-9C6C-FE27330FE0BA}" dt="2020-04-20T13:30:26.410" v="1688" actId="21"/>
          <ac:picMkLst>
            <pc:docMk/>
            <pc:sldMk cId="593272569" sldId="256"/>
            <ac:picMk id="37" creationId="{F31B3626-3932-4E72-BAE5-19BB6D3774D8}"/>
          </ac:picMkLst>
        </pc:picChg>
        <pc:cxnChg chg="mod">
          <ac:chgData name="chpjjsm@naver.com" userId="15fe1c7ebfb98a7d" providerId="LiveId" clId="{E11CA5DC-E222-468D-9C6C-FE27330FE0BA}" dt="2020-04-21T11:17:47.325" v="5046" actId="1076"/>
          <ac:cxnSpMkLst>
            <pc:docMk/>
            <pc:sldMk cId="593272569" sldId="256"/>
            <ac:cxnSpMk id="7" creationId="{62938AD5-7E86-4482-96B9-BD11B8568E70}"/>
          </ac:cxnSpMkLst>
        </pc:cxnChg>
      </pc:sldChg>
      <pc:sldChg chg="addSp delSp modSp add del modNotesTx">
        <pc:chgData name="chpjjsm@naver.com" userId="15fe1c7ebfb98a7d" providerId="LiveId" clId="{E11CA5DC-E222-468D-9C6C-FE27330FE0BA}" dt="2020-04-26T06:53:53.839" v="12040" actId="47"/>
        <pc:sldMkLst>
          <pc:docMk/>
          <pc:sldMk cId="1565863152" sldId="258"/>
        </pc:sldMkLst>
        <pc:spChg chg="mod">
          <ac:chgData name="chpjjsm@naver.com" userId="15fe1c7ebfb98a7d" providerId="LiveId" clId="{E11CA5DC-E222-468D-9C6C-FE27330FE0BA}" dt="2020-04-20T13:25:53.632" v="1164" actId="14100"/>
          <ac:spMkLst>
            <pc:docMk/>
            <pc:sldMk cId="1565863152" sldId="258"/>
            <ac:spMk id="9" creationId="{3AB1A509-412D-4FDF-A091-F16ED5CEFD4F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10" creationId="{5386BF7E-5046-4FDF-B358-9CE3165DD57F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11" creationId="{DD7FE3CD-FC7E-416C-9766-D2D9133A2FC5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12" creationId="{787F8FF9-EF43-47EE-90CA-0BBCBC873C63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16" creationId="{74D9834D-5005-40EB-B941-3A46C2200E89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17" creationId="{92EB901A-4196-4D99-94D3-026E8EA18FEE}"/>
          </ac:spMkLst>
        </pc:spChg>
        <pc:spChg chg="del">
          <ac:chgData name="chpjjsm@naver.com" userId="15fe1c7ebfb98a7d" providerId="LiveId" clId="{E11CA5DC-E222-468D-9C6C-FE27330FE0BA}" dt="2020-04-20T13:26:05.653" v="1167" actId="478"/>
          <ac:spMkLst>
            <pc:docMk/>
            <pc:sldMk cId="1565863152" sldId="258"/>
            <ac:spMk id="18" creationId="{A6990A31-4D19-4F94-AC3E-04D9641C797E}"/>
          </ac:spMkLst>
        </pc:spChg>
        <pc:spChg chg="del">
          <ac:chgData name="chpjjsm@naver.com" userId="15fe1c7ebfb98a7d" providerId="LiveId" clId="{E11CA5DC-E222-468D-9C6C-FE27330FE0BA}" dt="2020-04-20T13:26:06.134" v="1168" actId="478"/>
          <ac:spMkLst>
            <pc:docMk/>
            <pc:sldMk cId="1565863152" sldId="258"/>
            <ac:spMk id="19" creationId="{3406B016-51F4-464E-AF1F-CD7B0AE40317}"/>
          </ac:spMkLst>
        </pc:spChg>
        <pc:spChg chg="del">
          <ac:chgData name="chpjjsm@naver.com" userId="15fe1c7ebfb98a7d" providerId="LiveId" clId="{E11CA5DC-E222-468D-9C6C-FE27330FE0BA}" dt="2020-04-20T13:26:06.714" v="1169" actId="478"/>
          <ac:spMkLst>
            <pc:docMk/>
            <pc:sldMk cId="1565863152" sldId="258"/>
            <ac:spMk id="20" creationId="{E2978BD1-D8E3-470D-80C0-2B6C306EE5F5}"/>
          </ac:spMkLst>
        </pc:spChg>
        <pc:spChg chg="del mod">
          <ac:chgData name="chpjjsm@naver.com" userId="15fe1c7ebfb98a7d" providerId="LiveId" clId="{E11CA5DC-E222-468D-9C6C-FE27330FE0BA}" dt="2020-04-20T13:26:08.004" v="1171" actId="478"/>
          <ac:spMkLst>
            <pc:docMk/>
            <pc:sldMk cId="1565863152" sldId="258"/>
            <ac:spMk id="21" creationId="{A13D440A-7362-48F2-AD46-BDC09CEE9B3C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22" creationId="{54613334-37C0-414D-A41D-CE09D9221207}"/>
          </ac:spMkLst>
        </pc:spChg>
        <pc:spChg chg="del">
          <ac:chgData name="chpjjsm@naver.com" userId="15fe1c7ebfb98a7d" providerId="LiveId" clId="{E11CA5DC-E222-468D-9C6C-FE27330FE0BA}" dt="2020-04-20T13:26:10.736" v="1172" actId="478"/>
          <ac:spMkLst>
            <pc:docMk/>
            <pc:sldMk cId="1565863152" sldId="258"/>
            <ac:spMk id="23" creationId="{79126174-F634-49E3-9A51-F2CCFB227FF9}"/>
          </ac:spMkLst>
        </pc:spChg>
        <pc:spChg chg="del">
          <ac:chgData name="chpjjsm@naver.com" userId="15fe1c7ebfb98a7d" providerId="LiveId" clId="{E11CA5DC-E222-468D-9C6C-FE27330FE0BA}" dt="2020-04-20T13:26:11.595" v="1173" actId="478"/>
          <ac:spMkLst>
            <pc:docMk/>
            <pc:sldMk cId="1565863152" sldId="258"/>
            <ac:spMk id="24" creationId="{D14661E7-9AE8-4BAD-A7DD-70F225934DAA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25" creationId="{D0E66CC3-BB53-4768-AC09-F111641AC07B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26" creationId="{DA9C4CA2-B7D5-403E-87BF-628667E3F686}"/>
          </ac:spMkLst>
        </pc:spChg>
        <pc:spChg chg="del">
          <ac:chgData name="chpjjsm@naver.com" userId="15fe1c7ebfb98a7d" providerId="LiveId" clId="{E11CA5DC-E222-468D-9C6C-FE27330FE0BA}" dt="2020-04-20T13:26:12.348" v="1174" actId="478"/>
          <ac:spMkLst>
            <pc:docMk/>
            <pc:sldMk cId="1565863152" sldId="258"/>
            <ac:spMk id="27" creationId="{34278117-86FC-49F7-83D9-6938F7EFC5CA}"/>
          </ac:spMkLst>
        </pc:spChg>
        <pc:spChg chg="del">
          <ac:chgData name="chpjjsm@naver.com" userId="15fe1c7ebfb98a7d" providerId="LiveId" clId="{E11CA5DC-E222-468D-9C6C-FE27330FE0BA}" dt="2020-04-20T13:26:13.072" v="1175" actId="478"/>
          <ac:spMkLst>
            <pc:docMk/>
            <pc:sldMk cId="1565863152" sldId="258"/>
            <ac:spMk id="28" creationId="{49E9E72D-4EFE-4FE3-9EB9-124E164A8967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29" creationId="{67C90700-FD30-46DE-891C-FA4148F4D1F0}"/>
          </ac:spMkLst>
        </pc:spChg>
        <pc:spChg chg="del">
          <ac:chgData name="chpjjsm@naver.com" userId="15fe1c7ebfb98a7d" providerId="LiveId" clId="{E11CA5DC-E222-468D-9C6C-FE27330FE0BA}" dt="2020-04-20T13:26:01.198" v="1166" actId="478"/>
          <ac:spMkLst>
            <pc:docMk/>
            <pc:sldMk cId="1565863152" sldId="258"/>
            <ac:spMk id="30" creationId="{A71F4EDD-24D5-44F5-B7E6-80C7E08CF75A}"/>
          </ac:spMkLst>
        </pc:spChg>
        <pc:spChg chg="del">
          <ac:chgData name="chpjjsm@naver.com" userId="15fe1c7ebfb98a7d" providerId="LiveId" clId="{E11CA5DC-E222-468D-9C6C-FE27330FE0BA}" dt="2020-04-20T13:26:13.791" v="1176" actId="478"/>
          <ac:spMkLst>
            <pc:docMk/>
            <pc:sldMk cId="1565863152" sldId="258"/>
            <ac:spMk id="31" creationId="{EC31E968-291B-4EAA-B5FF-BC4B33CCD086}"/>
          </ac:spMkLst>
        </pc:spChg>
        <pc:spChg chg="del">
          <ac:chgData name="chpjjsm@naver.com" userId="15fe1c7ebfb98a7d" providerId="LiveId" clId="{E11CA5DC-E222-468D-9C6C-FE27330FE0BA}" dt="2020-04-20T13:26:14.561" v="1177" actId="478"/>
          <ac:spMkLst>
            <pc:docMk/>
            <pc:sldMk cId="1565863152" sldId="258"/>
            <ac:spMk id="32" creationId="{97C93265-2AD8-49EF-91E7-EB1D19EC51CA}"/>
          </ac:spMkLst>
        </pc:spChg>
        <pc:spChg chg="add mod">
          <ac:chgData name="chpjjsm@naver.com" userId="15fe1c7ebfb98a7d" providerId="LiveId" clId="{E11CA5DC-E222-468D-9C6C-FE27330FE0BA}" dt="2020-04-20T13:26:44.948" v="1191" actId="14100"/>
          <ac:spMkLst>
            <pc:docMk/>
            <pc:sldMk cId="1565863152" sldId="258"/>
            <ac:spMk id="39" creationId="{07C42AF0-2E66-44F6-98A7-428BAAFB04CD}"/>
          </ac:spMkLst>
        </pc:spChg>
        <pc:spChg chg="add mod">
          <ac:chgData name="chpjjsm@naver.com" userId="15fe1c7ebfb98a7d" providerId="LiveId" clId="{E11CA5DC-E222-468D-9C6C-FE27330FE0BA}" dt="2020-04-20T13:29:34.627" v="1677" actId="1076"/>
          <ac:spMkLst>
            <pc:docMk/>
            <pc:sldMk cId="1565863152" sldId="258"/>
            <ac:spMk id="40" creationId="{FABC2BA7-6009-4941-AC6A-296C692EFFF4}"/>
          </ac:spMkLst>
        </pc:spChg>
        <pc:spChg chg="add del mod">
          <ac:chgData name="chpjjsm@naver.com" userId="15fe1c7ebfb98a7d" providerId="LiveId" clId="{E11CA5DC-E222-468D-9C6C-FE27330FE0BA}" dt="2020-04-20T13:27:09.949" v="1197" actId="478"/>
          <ac:spMkLst>
            <pc:docMk/>
            <pc:sldMk cId="1565863152" sldId="258"/>
            <ac:spMk id="41" creationId="{EC3FD0D9-5C88-4756-AB4F-F2E1C04F4A06}"/>
          </ac:spMkLst>
        </pc:spChg>
        <pc:spChg chg="add">
          <ac:chgData name="chpjjsm@naver.com" userId="15fe1c7ebfb98a7d" providerId="LiveId" clId="{E11CA5DC-E222-468D-9C6C-FE27330FE0BA}" dt="2020-04-20T13:27:08.220" v="1196"/>
          <ac:spMkLst>
            <pc:docMk/>
            <pc:sldMk cId="1565863152" sldId="258"/>
            <ac:spMk id="42" creationId="{FCE9FF55-83E1-485F-89D4-FE4CC648F830}"/>
          </ac:spMkLst>
        </pc:spChg>
        <pc:spChg chg="add mod">
          <ac:chgData name="chpjjsm@naver.com" userId="15fe1c7ebfb98a7d" providerId="LiveId" clId="{E11CA5DC-E222-468D-9C6C-FE27330FE0BA}" dt="2020-04-21T12:38:58.968" v="8302" actId="20577"/>
          <ac:spMkLst>
            <pc:docMk/>
            <pc:sldMk cId="1565863152" sldId="258"/>
            <ac:spMk id="43" creationId="{78A9AD7A-8FDD-4DD6-9962-0C5263B10ACD}"/>
          </ac:spMkLst>
        </pc:spChg>
        <pc:grpChg chg="add del mod">
          <ac:chgData name="chpjjsm@naver.com" userId="15fe1c7ebfb98a7d" providerId="LiveId" clId="{E11CA5DC-E222-468D-9C6C-FE27330FE0BA}" dt="2020-04-20T13:26:21.636" v="1181" actId="21"/>
          <ac:grpSpMkLst>
            <pc:docMk/>
            <pc:sldMk cId="1565863152" sldId="258"/>
            <ac:grpSpMk id="33" creationId="{A4086745-6705-44F4-BB11-89B2919E359B}"/>
          </ac:grpSpMkLst>
        </pc:grpChg>
        <pc:grpChg chg="add mod">
          <ac:chgData name="chpjjsm@naver.com" userId="15fe1c7ebfb98a7d" providerId="LiveId" clId="{E11CA5DC-E222-468D-9C6C-FE27330FE0BA}" dt="2020-04-20T13:29:29.119" v="1676" actId="1076"/>
          <ac:grpSpMkLst>
            <pc:docMk/>
            <pc:sldMk cId="1565863152" sldId="258"/>
            <ac:grpSpMk id="36" creationId="{94A1BF19-189F-4C2B-B75E-EF94E4410304}"/>
          </ac:grpSpMkLst>
        </pc:grpChg>
        <pc:picChg chg="del">
          <ac:chgData name="chpjjsm@naver.com" userId="15fe1c7ebfb98a7d" providerId="LiveId" clId="{E11CA5DC-E222-468D-9C6C-FE27330FE0BA}" dt="2020-04-20T13:25:59.572" v="1165" actId="478"/>
          <ac:picMkLst>
            <pc:docMk/>
            <pc:sldMk cId="1565863152" sldId="258"/>
            <ac:picMk id="8" creationId="{D770F081-DC60-4E3C-A8EF-90FB9CC0D3E7}"/>
          </ac:picMkLst>
        </pc:picChg>
        <pc:picChg chg="add del mod">
          <ac:chgData name="chpjjsm@naver.com" userId="15fe1c7ebfb98a7d" providerId="LiveId" clId="{E11CA5DC-E222-468D-9C6C-FE27330FE0BA}" dt="2020-04-20T13:30:14.339" v="1681" actId="21"/>
          <ac:picMkLst>
            <pc:docMk/>
            <pc:sldMk cId="1565863152" sldId="258"/>
            <ac:picMk id="44" creationId="{5BA96DCF-C5CF-4B67-9C46-CD3407A582A1}"/>
          </ac:picMkLst>
        </pc:picChg>
        <pc:cxnChg chg="del">
          <ac:chgData name="chpjjsm@naver.com" userId="15fe1c7ebfb98a7d" providerId="LiveId" clId="{E11CA5DC-E222-468D-9C6C-FE27330FE0BA}" dt="2020-04-21T11:17:50.639" v="5047" actId="478"/>
          <ac:cxnSpMkLst>
            <pc:docMk/>
            <pc:sldMk cId="1565863152" sldId="258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7:50.811" v="5048"/>
          <ac:cxnSpMkLst>
            <pc:docMk/>
            <pc:sldMk cId="1565863152" sldId="258"/>
            <ac:cxnSpMk id="11" creationId="{63C0C4EE-DF4B-49C2-89D4-BD9C63C308DB}"/>
          </ac:cxnSpMkLst>
        </pc:cxnChg>
      </pc:sldChg>
      <pc:sldChg chg="addSp delSp add del">
        <pc:chgData name="chpjjsm@naver.com" userId="15fe1c7ebfb98a7d" providerId="LiveId" clId="{E11CA5DC-E222-468D-9C6C-FE27330FE0BA}" dt="2020-04-20T13:30:25.300" v="1687" actId="47"/>
        <pc:sldMkLst>
          <pc:docMk/>
          <pc:sldMk cId="170534801" sldId="259"/>
        </pc:sldMkLst>
        <pc:picChg chg="add del">
          <ac:chgData name="chpjjsm@naver.com" userId="15fe1c7ebfb98a7d" providerId="LiveId" clId="{E11CA5DC-E222-468D-9C6C-FE27330FE0BA}" dt="2020-04-20T13:30:17.388" v="1684"/>
          <ac:picMkLst>
            <pc:docMk/>
            <pc:sldMk cId="170534801" sldId="259"/>
            <ac:picMk id="4" creationId="{F3E2B6D0-43BC-4BEA-A3FC-06A558C467C7}"/>
          </ac:picMkLst>
        </pc:picChg>
      </pc:sldChg>
      <pc:sldChg chg="addSp delSp modSp add del">
        <pc:chgData name="chpjjsm@naver.com" userId="15fe1c7ebfb98a7d" providerId="LiveId" clId="{E11CA5DC-E222-468D-9C6C-FE27330FE0BA}" dt="2020-04-26T06:53:54.651" v="12041" actId="47"/>
        <pc:sldMkLst>
          <pc:docMk/>
          <pc:sldMk cId="683620133" sldId="260"/>
        </pc:sldMkLst>
        <pc:spChg chg="mod">
          <ac:chgData name="chpjjsm@naver.com" userId="15fe1c7ebfb98a7d" providerId="LiveId" clId="{E11CA5DC-E222-468D-9C6C-FE27330FE0BA}" dt="2020-04-20T13:49:35.156" v="2372"/>
          <ac:spMkLst>
            <pc:docMk/>
            <pc:sldMk cId="683620133" sldId="260"/>
            <ac:spMk id="9" creationId="{3AB1A509-412D-4FDF-A091-F16ED5CEFD4F}"/>
          </ac:spMkLst>
        </pc:spChg>
        <pc:spChg chg="add del mod">
          <ac:chgData name="chpjjsm@naver.com" userId="15fe1c7ebfb98a7d" providerId="LiveId" clId="{E11CA5DC-E222-468D-9C6C-FE27330FE0BA}" dt="2020-04-20T13:32:26.043" v="1772" actId="478"/>
          <ac:spMkLst>
            <pc:docMk/>
            <pc:sldMk cId="683620133" sldId="260"/>
            <ac:spMk id="13" creationId="{BA77AA73-5823-4899-818F-66FE82AE0BE3}"/>
          </ac:spMkLst>
        </pc:spChg>
        <pc:spChg chg="add del mod">
          <ac:chgData name="chpjjsm@naver.com" userId="15fe1c7ebfb98a7d" providerId="LiveId" clId="{E11CA5DC-E222-468D-9C6C-FE27330FE0BA}" dt="2020-04-20T13:32:26.931" v="1773" actId="478"/>
          <ac:spMkLst>
            <pc:docMk/>
            <pc:sldMk cId="683620133" sldId="260"/>
            <ac:spMk id="14" creationId="{5C7F083E-AC33-4389-81FA-9512996D2216}"/>
          </ac:spMkLst>
        </pc:spChg>
        <pc:spChg chg="add mod">
          <ac:chgData name="chpjjsm@naver.com" userId="15fe1c7ebfb98a7d" providerId="LiveId" clId="{E11CA5DC-E222-468D-9C6C-FE27330FE0BA}" dt="2020-04-20T13:31:31.993" v="1708" actId="14100"/>
          <ac:spMkLst>
            <pc:docMk/>
            <pc:sldMk cId="683620133" sldId="260"/>
            <ac:spMk id="15" creationId="{6128A236-1309-410C-82EF-C59CA40CB44B}"/>
          </ac:spMkLst>
        </pc:spChg>
        <pc:spChg chg="add mod">
          <ac:chgData name="chpjjsm@naver.com" userId="15fe1c7ebfb98a7d" providerId="LiveId" clId="{E11CA5DC-E222-468D-9C6C-FE27330FE0BA}" dt="2020-04-20T13:32:28.646" v="1775" actId="20577"/>
          <ac:spMkLst>
            <pc:docMk/>
            <pc:sldMk cId="683620133" sldId="260"/>
            <ac:spMk id="16" creationId="{E18E711A-C0DB-45E9-BEC5-2939A2FC1F0A}"/>
          </ac:spMkLst>
        </pc:spChg>
        <pc:spChg chg="add del mod">
          <ac:chgData name="chpjjsm@naver.com" userId="15fe1c7ebfb98a7d" providerId="LiveId" clId="{E11CA5DC-E222-468D-9C6C-FE27330FE0BA}" dt="2020-04-20T13:32:03.119" v="1716"/>
          <ac:spMkLst>
            <pc:docMk/>
            <pc:sldMk cId="683620133" sldId="260"/>
            <ac:spMk id="17" creationId="{3E3FD9EA-CF0C-42A3-8F31-E1655E33C9FC}"/>
          </ac:spMkLst>
        </pc:spChg>
        <pc:spChg chg="add del">
          <ac:chgData name="chpjjsm@naver.com" userId="15fe1c7ebfb98a7d" providerId="LiveId" clId="{E11CA5DC-E222-468D-9C6C-FE27330FE0BA}" dt="2020-04-20T13:32:23.377" v="1771" actId="478"/>
          <ac:spMkLst>
            <pc:docMk/>
            <pc:sldMk cId="683620133" sldId="260"/>
            <ac:spMk id="18" creationId="{07096D3F-0976-43C4-AE8B-E5DAE2C987E8}"/>
          </ac:spMkLst>
        </pc:spChg>
        <pc:spChg chg="add del mod">
          <ac:chgData name="chpjjsm@naver.com" userId="15fe1c7ebfb98a7d" providerId="LiveId" clId="{E11CA5DC-E222-468D-9C6C-FE27330FE0BA}" dt="2020-04-20T13:32:22.806" v="1770" actId="478"/>
          <ac:spMkLst>
            <pc:docMk/>
            <pc:sldMk cId="683620133" sldId="260"/>
            <ac:spMk id="19" creationId="{CB7DC494-7A50-40E4-8110-7C68A4F472E0}"/>
          </ac:spMkLst>
        </pc:spChg>
        <pc:spChg chg="add">
          <ac:chgData name="chpjjsm@naver.com" userId="15fe1c7ebfb98a7d" providerId="LiveId" clId="{E11CA5DC-E222-468D-9C6C-FE27330FE0BA}" dt="2020-04-20T13:32:33.103" v="1776"/>
          <ac:spMkLst>
            <pc:docMk/>
            <pc:sldMk cId="683620133" sldId="260"/>
            <ac:spMk id="20" creationId="{DEDA166F-BDD4-4D1F-BDFC-AF35F470302D}"/>
          </ac:spMkLst>
        </pc:spChg>
        <pc:spChg chg="add mod">
          <ac:chgData name="chpjjsm@naver.com" userId="15fe1c7ebfb98a7d" providerId="LiveId" clId="{E11CA5DC-E222-468D-9C6C-FE27330FE0BA}" dt="2020-04-21T12:52:43.846" v="8770" actId="20577"/>
          <ac:spMkLst>
            <pc:docMk/>
            <pc:sldMk cId="683620133" sldId="260"/>
            <ac:spMk id="21" creationId="{C778B0C4-3CDC-4B77-A458-02561A1EEF0F}"/>
          </ac:spMkLst>
        </pc:spChg>
        <pc:spChg chg="del">
          <ac:chgData name="chpjjsm@naver.com" userId="15fe1c7ebfb98a7d" providerId="LiveId" clId="{E11CA5DC-E222-468D-9C6C-FE27330FE0BA}" dt="2020-04-20T13:30:35.543" v="1695" actId="478"/>
          <ac:spMkLst>
            <pc:docMk/>
            <pc:sldMk cId="683620133" sldId="260"/>
            <ac:spMk id="39" creationId="{07C42AF0-2E66-44F6-98A7-428BAAFB04CD}"/>
          </ac:spMkLst>
        </pc:spChg>
        <pc:spChg chg="del">
          <ac:chgData name="chpjjsm@naver.com" userId="15fe1c7ebfb98a7d" providerId="LiveId" clId="{E11CA5DC-E222-468D-9C6C-FE27330FE0BA}" dt="2020-04-20T13:30:35.130" v="1694" actId="478"/>
          <ac:spMkLst>
            <pc:docMk/>
            <pc:sldMk cId="683620133" sldId="260"/>
            <ac:spMk id="40" creationId="{FABC2BA7-6009-4941-AC6A-296C692EFFF4}"/>
          </ac:spMkLst>
        </pc:spChg>
        <pc:spChg chg="del">
          <ac:chgData name="chpjjsm@naver.com" userId="15fe1c7ebfb98a7d" providerId="LiveId" clId="{E11CA5DC-E222-468D-9C6C-FE27330FE0BA}" dt="2020-04-20T13:30:31.656" v="1693" actId="478"/>
          <ac:spMkLst>
            <pc:docMk/>
            <pc:sldMk cId="683620133" sldId="260"/>
            <ac:spMk id="42" creationId="{FCE9FF55-83E1-485F-89D4-FE4CC648F830}"/>
          </ac:spMkLst>
        </pc:spChg>
        <pc:spChg chg="del">
          <ac:chgData name="chpjjsm@naver.com" userId="15fe1c7ebfb98a7d" providerId="LiveId" clId="{E11CA5DC-E222-468D-9C6C-FE27330FE0BA}" dt="2020-04-20T13:30:30.905" v="1692" actId="478"/>
          <ac:spMkLst>
            <pc:docMk/>
            <pc:sldMk cId="683620133" sldId="260"/>
            <ac:spMk id="43" creationId="{78A9AD7A-8FDD-4DD6-9962-0C5263B10ACD}"/>
          </ac:spMkLst>
        </pc:spChg>
        <pc:grpChg chg="del">
          <ac:chgData name="chpjjsm@naver.com" userId="15fe1c7ebfb98a7d" providerId="LiveId" clId="{E11CA5DC-E222-468D-9C6C-FE27330FE0BA}" dt="2020-04-20T13:30:28.989" v="1691" actId="478"/>
          <ac:grpSpMkLst>
            <pc:docMk/>
            <pc:sldMk cId="683620133" sldId="260"/>
            <ac:grpSpMk id="36" creationId="{94A1BF19-189F-4C2B-B75E-EF94E4410304}"/>
          </ac:grpSpMkLst>
        </pc:grpChg>
        <pc:picChg chg="add del mod">
          <ac:chgData name="chpjjsm@naver.com" userId="15fe1c7ebfb98a7d" providerId="LiveId" clId="{E11CA5DC-E222-468D-9C6C-FE27330FE0BA}" dt="2020-04-21T11:16:37.801" v="5029" actId="21"/>
          <ac:picMkLst>
            <pc:docMk/>
            <pc:sldMk cId="683620133" sldId="260"/>
            <ac:picMk id="3" creationId="{80D6ADE1-4559-4C16-92E8-59DA6754759A}"/>
          </ac:picMkLst>
        </pc:picChg>
        <pc:picChg chg="add del mod">
          <ac:chgData name="chpjjsm@naver.com" userId="15fe1c7ebfb98a7d" providerId="LiveId" clId="{E11CA5DC-E222-468D-9C6C-FE27330FE0BA}" dt="2020-04-21T11:16:49.559" v="5034" actId="21"/>
          <ac:picMkLst>
            <pc:docMk/>
            <pc:sldMk cId="683620133" sldId="260"/>
            <ac:picMk id="5" creationId="{4CAE8C0F-DDB6-48B0-8026-CCAACE408B7D}"/>
          </ac:picMkLst>
        </pc:picChg>
        <pc:picChg chg="add del">
          <ac:chgData name="chpjjsm@naver.com" userId="15fe1c7ebfb98a7d" providerId="LiveId" clId="{E11CA5DC-E222-468D-9C6C-FE27330FE0BA}" dt="2020-04-20T13:30:27.871" v="1690"/>
          <ac:picMkLst>
            <pc:docMk/>
            <pc:sldMk cId="683620133" sldId="260"/>
            <ac:picMk id="11" creationId="{18A39F85-0E2F-408A-B4B0-61F4B5174F05}"/>
          </ac:picMkLst>
        </pc:picChg>
        <pc:picChg chg="add ord">
          <ac:chgData name="chpjjsm@naver.com" userId="15fe1c7ebfb98a7d" providerId="LiveId" clId="{E11CA5DC-E222-468D-9C6C-FE27330FE0BA}" dt="2020-04-21T11:16:44.732" v="5032" actId="167"/>
          <ac:picMkLst>
            <pc:docMk/>
            <pc:sldMk cId="683620133" sldId="260"/>
            <ac:picMk id="11" creationId="{D6CB6E01-8DDE-43B9-AA74-C6401EABB7D4}"/>
          </ac:picMkLst>
        </pc:picChg>
        <pc:picChg chg="add del">
          <ac:chgData name="chpjjsm@naver.com" userId="15fe1c7ebfb98a7d" providerId="LiveId" clId="{E11CA5DC-E222-468D-9C6C-FE27330FE0BA}" dt="2020-04-21T11:16:42.069" v="5030" actId="478"/>
          <ac:picMkLst>
            <pc:docMk/>
            <pc:sldMk cId="683620133" sldId="260"/>
            <ac:picMk id="12" creationId="{0334D6A3-20A1-48A4-B890-31F8D1198826}"/>
          </ac:picMkLst>
        </pc:picChg>
        <pc:picChg chg="add del mod">
          <ac:chgData name="chpjjsm@naver.com" userId="15fe1c7ebfb98a7d" providerId="LiveId" clId="{E11CA5DC-E222-468D-9C6C-FE27330FE0BA}" dt="2020-04-20T13:44:16.570" v="1996" actId="21"/>
          <ac:picMkLst>
            <pc:docMk/>
            <pc:sldMk cId="683620133" sldId="260"/>
            <ac:picMk id="22" creationId="{BB99D716-94F0-4DAE-B472-F8104762276D}"/>
          </ac:picMkLst>
        </pc:picChg>
        <pc:cxnChg chg="mod">
          <ac:chgData name="chpjjsm@naver.com" userId="15fe1c7ebfb98a7d" providerId="LiveId" clId="{E11CA5DC-E222-468D-9C6C-FE27330FE0BA}" dt="2020-04-21T11:16:04.294" v="5024" actId="1076"/>
          <ac:cxnSpMkLst>
            <pc:docMk/>
            <pc:sldMk cId="683620133" sldId="260"/>
            <ac:cxnSpMk id="7" creationId="{62938AD5-7E86-4482-96B9-BD11B8568E70}"/>
          </ac:cxnSpMkLst>
        </pc:cxnChg>
      </pc:sldChg>
      <pc:sldChg chg="addSp delSp modSp add del modNotesTx">
        <pc:chgData name="chpjjsm@naver.com" userId="15fe1c7ebfb98a7d" providerId="LiveId" clId="{E11CA5DC-E222-468D-9C6C-FE27330FE0BA}" dt="2020-04-26T06:53:55.242" v="12042" actId="47"/>
        <pc:sldMkLst>
          <pc:docMk/>
          <pc:sldMk cId="785304275" sldId="261"/>
        </pc:sldMkLst>
        <pc:spChg chg="mod">
          <ac:chgData name="chpjjsm@naver.com" userId="15fe1c7ebfb98a7d" providerId="LiveId" clId="{E11CA5DC-E222-468D-9C6C-FE27330FE0BA}" dt="2020-04-20T13:49:21.768" v="2348"/>
          <ac:spMkLst>
            <pc:docMk/>
            <pc:sldMk cId="785304275" sldId="261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0T13:44:48.504" v="2006" actId="14100"/>
          <ac:spMkLst>
            <pc:docMk/>
            <pc:sldMk cId="785304275" sldId="261"/>
            <ac:spMk id="12" creationId="{846F7E63-3729-4016-8484-DD51AD7CAD4E}"/>
          </ac:spMkLst>
        </pc:spChg>
        <pc:spChg chg="add mod">
          <ac:chgData name="chpjjsm@naver.com" userId="15fe1c7ebfb98a7d" providerId="LiveId" clId="{E11CA5DC-E222-468D-9C6C-FE27330FE0BA}" dt="2020-04-20T13:44:36.540" v="2001" actId="1076"/>
          <ac:spMkLst>
            <pc:docMk/>
            <pc:sldMk cId="785304275" sldId="261"/>
            <ac:spMk id="13" creationId="{63FEF492-F544-42AF-9926-8FECFE25E0E4}"/>
          </ac:spMkLst>
        </pc:spChg>
        <pc:spChg chg="add mod">
          <ac:chgData name="chpjjsm@naver.com" userId="15fe1c7ebfb98a7d" providerId="LiveId" clId="{E11CA5DC-E222-468D-9C6C-FE27330FE0BA}" dt="2020-04-20T13:45:43.935" v="2155" actId="14100"/>
          <ac:spMkLst>
            <pc:docMk/>
            <pc:sldMk cId="785304275" sldId="261"/>
            <ac:spMk id="14" creationId="{8F8CABED-B190-44F8-A546-DA877D9AB361}"/>
          </ac:spMkLst>
        </pc:spChg>
        <pc:spChg chg="add mod">
          <ac:chgData name="chpjjsm@naver.com" userId="15fe1c7ebfb98a7d" providerId="LiveId" clId="{E11CA5DC-E222-468D-9C6C-FE27330FE0BA}" dt="2020-04-20T13:45:51.498" v="2159" actId="20577"/>
          <ac:spMkLst>
            <pc:docMk/>
            <pc:sldMk cId="785304275" sldId="261"/>
            <ac:spMk id="15" creationId="{7E2F8F36-BFA5-4044-AF07-72105FB03D56}"/>
          </ac:spMkLst>
        </pc:spChg>
        <pc:spChg chg="add mod">
          <ac:chgData name="chpjjsm@naver.com" userId="15fe1c7ebfb98a7d" providerId="LiveId" clId="{E11CA5DC-E222-468D-9C6C-FE27330FE0BA}" dt="2020-04-20T13:45:59.436" v="2161" actId="1076"/>
          <ac:spMkLst>
            <pc:docMk/>
            <pc:sldMk cId="785304275" sldId="261"/>
            <ac:spMk id="16" creationId="{669886CC-8FDD-4F37-9380-DB6FCA5E8E7F}"/>
          </ac:spMkLst>
        </pc:spChg>
        <pc:spChg chg="add mod">
          <ac:chgData name="chpjjsm@naver.com" userId="15fe1c7ebfb98a7d" providerId="LiveId" clId="{E11CA5DC-E222-468D-9C6C-FE27330FE0BA}" dt="2020-04-20T13:49:04.232" v="2294"/>
          <ac:spMkLst>
            <pc:docMk/>
            <pc:sldMk cId="785304275" sldId="261"/>
            <ac:spMk id="17" creationId="{8D199880-9343-45E4-8552-2EC232517180}"/>
          </ac:spMkLst>
        </pc:spChg>
        <pc:spChg chg="del">
          <ac:chgData name="chpjjsm@naver.com" userId="15fe1c7ebfb98a7d" providerId="LiveId" clId="{E11CA5DC-E222-468D-9C6C-FE27330FE0BA}" dt="2020-04-20T13:44:22.344" v="1998" actId="478"/>
          <ac:spMkLst>
            <pc:docMk/>
            <pc:sldMk cId="785304275" sldId="261"/>
            <ac:spMk id="39" creationId="{07C42AF0-2E66-44F6-98A7-428BAAFB04CD}"/>
          </ac:spMkLst>
        </pc:spChg>
        <pc:spChg chg="del">
          <ac:chgData name="chpjjsm@naver.com" userId="15fe1c7ebfb98a7d" providerId="LiveId" clId="{E11CA5DC-E222-468D-9C6C-FE27330FE0BA}" dt="2020-04-20T13:44:22.344" v="1998" actId="478"/>
          <ac:spMkLst>
            <pc:docMk/>
            <pc:sldMk cId="785304275" sldId="261"/>
            <ac:spMk id="40" creationId="{FABC2BA7-6009-4941-AC6A-296C692EFFF4}"/>
          </ac:spMkLst>
        </pc:spChg>
        <pc:spChg chg="mod">
          <ac:chgData name="chpjjsm@naver.com" userId="15fe1c7ebfb98a7d" providerId="LiveId" clId="{E11CA5DC-E222-468D-9C6C-FE27330FE0BA}" dt="2020-04-20T13:45:26.932" v="2151" actId="1076"/>
          <ac:spMkLst>
            <pc:docMk/>
            <pc:sldMk cId="785304275" sldId="261"/>
            <ac:spMk id="43" creationId="{78A9AD7A-8FDD-4DD6-9962-0C5263B10ACD}"/>
          </ac:spMkLst>
        </pc:spChg>
        <pc:grpChg chg="del">
          <ac:chgData name="chpjjsm@naver.com" userId="15fe1c7ebfb98a7d" providerId="LiveId" clId="{E11CA5DC-E222-468D-9C6C-FE27330FE0BA}" dt="2020-04-20T13:44:19.437" v="1997" actId="478"/>
          <ac:grpSpMkLst>
            <pc:docMk/>
            <pc:sldMk cId="785304275" sldId="261"/>
            <ac:grpSpMk id="36" creationId="{94A1BF19-189F-4C2B-B75E-EF94E4410304}"/>
          </ac:grpSpMkLst>
        </pc:grpChg>
        <pc:picChg chg="add">
          <ac:chgData name="chpjjsm@naver.com" userId="15fe1c7ebfb98a7d" providerId="LiveId" clId="{E11CA5DC-E222-468D-9C6C-FE27330FE0BA}" dt="2020-04-20T13:44:23.230" v="1999"/>
          <ac:picMkLst>
            <pc:docMk/>
            <pc:sldMk cId="785304275" sldId="261"/>
            <ac:picMk id="11" creationId="{C18B80EF-3A68-47EA-8611-6F7917F37297}"/>
          </ac:picMkLst>
        </pc:picChg>
        <pc:picChg chg="add del mod">
          <ac:chgData name="chpjjsm@naver.com" userId="15fe1c7ebfb98a7d" providerId="LiveId" clId="{E11CA5DC-E222-468D-9C6C-FE27330FE0BA}" dt="2020-04-21T03:31:17.145" v="2378" actId="21"/>
          <ac:picMkLst>
            <pc:docMk/>
            <pc:sldMk cId="785304275" sldId="261"/>
            <ac:picMk id="18" creationId="{CE90416B-4CA6-45B7-97D1-94A7A950CF8A}"/>
          </ac:picMkLst>
        </pc:picChg>
        <pc:cxnChg chg="del">
          <ac:chgData name="chpjjsm@naver.com" userId="15fe1c7ebfb98a7d" providerId="LiveId" clId="{E11CA5DC-E222-468D-9C6C-FE27330FE0BA}" dt="2020-04-21T11:17:57.455" v="5049" actId="478"/>
          <ac:cxnSpMkLst>
            <pc:docMk/>
            <pc:sldMk cId="785304275" sldId="261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7:57.595" v="5050"/>
          <ac:cxnSpMkLst>
            <pc:docMk/>
            <pc:sldMk cId="785304275" sldId="261"/>
            <ac:cxnSpMk id="18" creationId="{E5B4C0B1-8532-40B0-9078-DDD8F5E4BFD1}"/>
          </ac:cxnSpMkLst>
        </pc:cxnChg>
      </pc:sldChg>
      <pc:sldChg chg="addSp delSp modSp add del modNotesTx">
        <pc:chgData name="chpjjsm@naver.com" userId="15fe1c7ebfb98a7d" providerId="LiveId" clId="{E11CA5DC-E222-468D-9C6C-FE27330FE0BA}" dt="2020-04-26T06:53:55.754" v="12043" actId="47"/>
        <pc:sldMkLst>
          <pc:docMk/>
          <pc:sldMk cId="3743830677" sldId="262"/>
        </pc:sldMkLst>
        <pc:spChg chg="mod">
          <ac:chgData name="chpjjsm@naver.com" userId="15fe1c7ebfb98a7d" providerId="LiveId" clId="{E11CA5DC-E222-468D-9C6C-FE27330FE0BA}" dt="2020-04-21T03:38:32.962" v="3358" actId="20577"/>
          <ac:spMkLst>
            <pc:docMk/>
            <pc:sldMk cId="3743830677" sldId="262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1T03:39:53.134" v="3373" actId="1076"/>
          <ac:spMkLst>
            <pc:docMk/>
            <pc:sldMk cId="3743830677" sldId="262"/>
            <ac:spMk id="11" creationId="{3FDF28FE-205E-442D-9B44-E2B1620C11DF}"/>
          </ac:spMkLst>
        </pc:spChg>
        <pc:spChg chg="add mod">
          <ac:chgData name="chpjjsm@naver.com" userId="15fe1c7ebfb98a7d" providerId="LiveId" clId="{E11CA5DC-E222-468D-9C6C-FE27330FE0BA}" dt="2020-04-21T03:39:59.027" v="3374" actId="1076"/>
          <ac:spMkLst>
            <pc:docMk/>
            <pc:sldMk cId="3743830677" sldId="262"/>
            <ac:spMk id="13" creationId="{51131208-C44C-45A3-9B93-F30EE9BB4D10}"/>
          </ac:spMkLst>
        </pc:spChg>
        <pc:spChg chg="add mod">
          <ac:chgData name="chpjjsm@naver.com" userId="15fe1c7ebfb98a7d" providerId="LiveId" clId="{E11CA5DC-E222-468D-9C6C-FE27330FE0BA}" dt="2020-04-21T03:39:48.158" v="3372" actId="14100"/>
          <ac:spMkLst>
            <pc:docMk/>
            <pc:sldMk cId="3743830677" sldId="262"/>
            <ac:spMk id="14" creationId="{73155078-59B4-49B1-BC18-486227742E7E}"/>
          </ac:spMkLst>
        </pc:spChg>
        <pc:spChg chg="del">
          <ac:chgData name="chpjjsm@naver.com" userId="15fe1c7ebfb98a7d" providerId="LiveId" clId="{E11CA5DC-E222-468D-9C6C-FE27330FE0BA}" dt="2020-04-21T03:31:21.627" v="2381" actId="478"/>
          <ac:spMkLst>
            <pc:docMk/>
            <pc:sldMk cId="3743830677" sldId="262"/>
            <ac:spMk id="15" creationId="{6128A236-1309-410C-82EF-C59CA40CB44B}"/>
          </ac:spMkLst>
        </pc:spChg>
        <pc:spChg chg="del">
          <ac:chgData name="chpjjsm@naver.com" userId="15fe1c7ebfb98a7d" providerId="LiveId" clId="{E11CA5DC-E222-468D-9C6C-FE27330FE0BA}" dt="2020-04-21T03:31:21.003" v="2380" actId="478"/>
          <ac:spMkLst>
            <pc:docMk/>
            <pc:sldMk cId="3743830677" sldId="262"/>
            <ac:spMk id="16" creationId="{E18E711A-C0DB-45E9-BEC5-2939A2FC1F0A}"/>
          </ac:spMkLst>
        </pc:spChg>
        <pc:spChg chg="add del">
          <ac:chgData name="chpjjsm@naver.com" userId="15fe1c7ebfb98a7d" providerId="LiveId" clId="{E11CA5DC-E222-468D-9C6C-FE27330FE0BA}" dt="2020-04-21T03:32:23.658" v="2560"/>
          <ac:spMkLst>
            <pc:docMk/>
            <pc:sldMk cId="3743830677" sldId="262"/>
            <ac:spMk id="17" creationId="{3E185D52-F412-4CEC-96D1-793C98EA232C}"/>
          </ac:spMkLst>
        </pc:spChg>
        <pc:spChg chg="add mod">
          <ac:chgData name="chpjjsm@naver.com" userId="15fe1c7ebfb98a7d" providerId="LiveId" clId="{E11CA5DC-E222-468D-9C6C-FE27330FE0BA}" dt="2020-04-21T03:40:01.914" v="3376" actId="1076"/>
          <ac:spMkLst>
            <pc:docMk/>
            <pc:sldMk cId="3743830677" sldId="262"/>
            <ac:spMk id="18" creationId="{D7F91335-E773-491F-8790-86AB39FE5CFC}"/>
          </ac:spMkLst>
        </pc:spChg>
        <pc:spChg chg="add mod">
          <ac:chgData name="chpjjsm@naver.com" userId="15fe1c7ebfb98a7d" providerId="LiveId" clId="{E11CA5DC-E222-468D-9C6C-FE27330FE0BA}" dt="2020-04-21T03:37:18.411" v="3213" actId="1076"/>
          <ac:spMkLst>
            <pc:docMk/>
            <pc:sldMk cId="3743830677" sldId="262"/>
            <ac:spMk id="19" creationId="{619E1CAE-AE21-4DC0-83A0-E57B2BC8BAB6}"/>
          </ac:spMkLst>
        </pc:spChg>
        <pc:spChg chg="del">
          <ac:chgData name="chpjjsm@naver.com" userId="15fe1c7ebfb98a7d" providerId="LiveId" clId="{E11CA5DC-E222-468D-9C6C-FE27330FE0BA}" dt="2020-04-21T03:37:12.540" v="3212" actId="478"/>
          <ac:spMkLst>
            <pc:docMk/>
            <pc:sldMk cId="3743830677" sldId="262"/>
            <ac:spMk id="20" creationId="{DEDA166F-BDD4-4D1F-BDFC-AF35F470302D}"/>
          </ac:spMkLst>
        </pc:spChg>
        <pc:spChg chg="mod">
          <ac:chgData name="chpjjsm@naver.com" userId="15fe1c7ebfb98a7d" providerId="LiveId" clId="{E11CA5DC-E222-468D-9C6C-FE27330FE0BA}" dt="2020-04-21T03:37:47.932" v="3217" actId="1076"/>
          <ac:spMkLst>
            <pc:docMk/>
            <pc:sldMk cId="3743830677" sldId="262"/>
            <ac:spMk id="21" creationId="{C778B0C4-3CDC-4B77-A458-02561A1EEF0F}"/>
          </ac:spMkLst>
        </pc:spChg>
        <pc:spChg chg="add mod">
          <ac:chgData name="chpjjsm@naver.com" userId="15fe1c7ebfb98a7d" providerId="LiveId" clId="{E11CA5DC-E222-468D-9C6C-FE27330FE0BA}" dt="2020-04-21T03:37:46.781" v="3216" actId="1076"/>
          <ac:spMkLst>
            <pc:docMk/>
            <pc:sldMk cId="3743830677" sldId="262"/>
            <ac:spMk id="22" creationId="{D238B2CB-496F-4719-ACCE-0B1D95740DF1}"/>
          </ac:spMkLst>
        </pc:spChg>
        <pc:spChg chg="add mod">
          <ac:chgData name="chpjjsm@naver.com" userId="15fe1c7ebfb98a7d" providerId="LiveId" clId="{E11CA5DC-E222-468D-9C6C-FE27330FE0BA}" dt="2020-04-21T03:39:42.413" v="3371" actId="14100"/>
          <ac:spMkLst>
            <pc:docMk/>
            <pc:sldMk cId="3743830677" sldId="262"/>
            <ac:spMk id="23" creationId="{3C15E2EE-8AA2-4570-A300-4A1FDC6D5D60}"/>
          </ac:spMkLst>
        </pc:spChg>
        <pc:spChg chg="add mod">
          <ac:chgData name="chpjjsm@naver.com" userId="15fe1c7ebfb98a7d" providerId="LiveId" clId="{E11CA5DC-E222-468D-9C6C-FE27330FE0BA}" dt="2020-04-21T03:39:40.503" v="3370" actId="1076"/>
          <ac:spMkLst>
            <pc:docMk/>
            <pc:sldMk cId="3743830677" sldId="262"/>
            <ac:spMk id="24" creationId="{2F01EC38-FD29-4F3C-8D74-49680994251E}"/>
          </ac:spMkLst>
        </pc:spChg>
        <pc:spChg chg="add mod">
          <ac:chgData name="chpjjsm@naver.com" userId="15fe1c7ebfb98a7d" providerId="LiveId" clId="{E11CA5DC-E222-468D-9C6C-FE27330FE0BA}" dt="2020-04-21T03:37:31.144" v="3214" actId="1076"/>
          <ac:spMkLst>
            <pc:docMk/>
            <pc:sldMk cId="3743830677" sldId="262"/>
            <ac:spMk id="25" creationId="{914A1DBB-2305-482B-81A9-39F93C65D5A2}"/>
          </ac:spMkLst>
        </pc:spChg>
        <pc:spChg chg="add mod">
          <ac:chgData name="chpjjsm@naver.com" userId="15fe1c7ebfb98a7d" providerId="LiveId" clId="{E11CA5DC-E222-468D-9C6C-FE27330FE0BA}" dt="2020-04-21T03:40:18.301" v="3417" actId="1076"/>
          <ac:spMkLst>
            <pc:docMk/>
            <pc:sldMk cId="3743830677" sldId="262"/>
            <ac:spMk id="26" creationId="{0EA6257B-ECBB-405D-A6B8-732F931C69A1}"/>
          </ac:spMkLst>
        </pc:spChg>
        <pc:spChg chg="add mod">
          <ac:chgData name="chpjjsm@naver.com" userId="15fe1c7ebfb98a7d" providerId="LiveId" clId="{E11CA5DC-E222-468D-9C6C-FE27330FE0BA}" dt="2020-04-21T03:34:37.698" v="2895" actId="14100"/>
          <ac:spMkLst>
            <pc:docMk/>
            <pc:sldMk cId="3743830677" sldId="262"/>
            <ac:spMk id="27" creationId="{22215CEB-09C7-4276-A27D-2A24861B2A09}"/>
          </ac:spMkLst>
        </pc:spChg>
        <pc:spChg chg="add mod">
          <ac:chgData name="chpjjsm@naver.com" userId="15fe1c7ebfb98a7d" providerId="LiveId" clId="{E11CA5DC-E222-468D-9C6C-FE27330FE0BA}" dt="2020-04-21T03:34:46.953" v="2899" actId="20577"/>
          <ac:spMkLst>
            <pc:docMk/>
            <pc:sldMk cId="3743830677" sldId="262"/>
            <ac:spMk id="28" creationId="{6B27DFEA-7306-4D0B-A978-5AFE064B54F3}"/>
          </ac:spMkLst>
        </pc:spChg>
        <pc:spChg chg="add mod">
          <ac:chgData name="chpjjsm@naver.com" userId="15fe1c7ebfb98a7d" providerId="LiveId" clId="{E11CA5DC-E222-468D-9C6C-FE27330FE0BA}" dt="2020-04-21T03:37:42.896" v="3215" actId="1076"/>
          <ac:spMkLst>
            <pc:docMk/>
            <pc:sldMk cId="3743830677" sldId="262"/>
            <ac:spMk id="29" creationId="{FF262419-A6E2-425B-92FE-65CCED8D166E}"/>
          </ac:spMkLst>
        </pc:spChg>
        <pc:spChg chg="add mod">
          <ac:chgData name="chpjjsm@naver.com" userId="15fe1c7ebfb98a7d" providerId="LiveId" clId="{E11CA5DC-E222-468D-9C6C-FE27330FE0BA}" dt="2020-04-21T03:37:52.794" v="3219" actId="1076"/>
          <ac:spMkLst>
            <pc:docMk/>
            <pc:sldMk cId="3743830677" sldId="262"/>
            <ac:spMk id="30" creationId="{828CE21B-29DB-4A48-A378-E9B617E719CF}"/>
          </ac:spMkLst>
        </pc:spChg>
        <pc:spChg chg="add">
          <ac:chgData name="chpjjsm@naver.com" userId="15fe1c7ebfb98a7d" providerId="LiveId" clId="{E11CA5DC-E222-468D-9C6C-FE27330FE0BA}" dt="2020-04-21T03:37:10.010" v="3211"/>
          <ac:spMkLst>
            <pc:docMk/>
            <pc:sldMk cId="3743830677" sldId="262"/>
            <ac:spMk id="31" creationId="{DF4A9E3C-EEFA-4B35-B0F5-3AD072CC4D80}"/>
          </ac:spMkLst>
        </pc:spChg>
        <pc:picChg chg="add del">
          <ac:chgData name="chpjjsm@naver.com" userId="15fe1c7ebfb98a7d" providerId="LiveId" clId="{E11CA5DC-E222-468D-9C6C-FE27330FE0BA}" dt="2020-04-21T03:39:19.920" v="3364" actId="478"/>
          <ac:picMkLst>
            <pc:docMk/>
            <pc:sldMk cId="3743830677" sldId="262"/>
            <ac:picMk id="10" creationId="{5FA17C88-8458-4EC4-B1BD-B2510E2AD6E0}"/>
          </ac:picMkLst>
        </pc:picChg>
        <pc:picChg chg="del">
          <ac:chgData name="chpjjsm@naver.com" userId="15fe1c7ebfb98a7d" providerId="LiveId" clId="{E11CA5DC-E222-468D-9C6C-FE27330FE0BA}" dt="2020-04-21T03:31:18.657" v="2379" actId="478"/>
          <ac:picMkLst>
            <pc:docMk/>
            <pc:sldMk cId="3743830677" sldId="262"/>
            <ac:picMk id="12" creationId="{0334D6A3-20A1-48A4-B890-31F8D1198826}"/>
          </ac:picMkLst>
        </pc:picChg>
        <pc:picChg chg="add del mod">
          <ac:chgData name="chpjjsm@naver.com" userId="15fe1c7ebfb98a7d" providerId="LiveId" clId="{E11CA5DC-E222-468D-9C6C-FE27330FE0BA}" dt="2020-04-21T03:39:18.981" v="3363" actId="21"/>
          <ac:picMkLst>
            <pc:docMk/>
            <pc:sldMk cId="3743830677" sldId="262"/>
            <ac:picMk id="32" creationId="{7DFADA3A-BED6-4271-9E2E-BAEED7FE457E}"/>
          </ac:picMkLst>
        </pc:picChg>
        <pc:picChg chg="add mod ord">
          <ac:chgData name="chpjjsm@naver.com" userId="15fe1c7ebfb98a7d" providerId="LiveId" clId="{E11CA5DC-E222-468D-9C6C-FE27330FE0BA}" dt="2020-04-21T03:40:00.317" v="3375" actId="1076"/>
          <ac:picMkLst>
            <pc:docMk/>
            <pc:sldMk cId="3743830677" sldId="262"/>
            <ac:picMk id="33" creationId="{282E759F-26C5-4632-9E8C-2A7F4E8CB944}"/>
          </ac:picMkLst>
        </pc:picChg>
        <pc:picChg chg="add del mod">
          <ac:chgData name="chpjjsm@naver.com" userId="15fe1c7ebfb98a7d" providerId="LiveId" clId="{E11CA5DC-E222-468D-9C6C-FE27330FE0BA}" dt="2020-04-21T03:40:41.246" v="3426" actId="21"/>
          <ac:picMkLst>
            <pc:docMk/>
            <pc:sldMk cId="3743830677" sldId="262"/>
            <ac:picMk id="34" creationId="{83D9C17A-67F5-4836-8DED-DAE32A2F0403}"/>
          </ac:picMkLst>
        </pc:picChg>
        <pc:cxnChg chg="del">
          <ac:chgData name="chpjjsm@naver.com" userId="15fe1c7ebfb98a7d" providerId="LiveId" clId="{E11CA5DC-E222-468D-9C6C-FE27330FE0BA}" dt="2020-04-21T11:18:00.743" v="5051" actId="478"/>
          <ac:cxnSpMkLst>
            <pc:docMk/>
            <pc:sldMk cId="3743830677" sldId="262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00.917" v="5052"/>
          <ac:cxnSpMkLst>
            <pc:docMk/>
            <pc:sldMk cId="3743830677" sldId="262"/>
            <ac:cxnSpMk id="32" creationId="{7D0F4AC9-420E-4424-9DE9-66E448899602}"/>
          </ac:cxnSpMkLst>
        </pc:cxnChg>
      </pc:sldChg>
      <pc:sldChg chg="addSp delSp modSp add del">
        <pc:chgData name="chpjjsm@naver.com" userId="15fe1c7ebfb98a7d" providerId="LiveId" clId="{E11CA5DC-E222-468D-9C6C-FE27330FE0BA}" dt="2020-04-26T06:53:56.293" v="12044" actId="47"/>
        <pc:sldMkLst>
          <pc:docMk/>
          <pc:sldMk cId="2303760528" sldId="263"/>
        </pc:sldMkLst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11" creationId="{3FDF28FE-205E-442D-9B44-E2B1620C11DF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13" creationId="{51131208-C44C-45A3-9B93-F30EE9BB4D10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14" creationId="{73155078-59B4-49B1-BC18-486227742E7E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18" creationId="{D7F91335-E773-491F-8790-86AB39FE5CFC}"/>
          </ac:spMkLst>
        </pc:spChg>
        <pc:spChg chg="del">
          <ac:chgData name="chpjjsm@naver.com" userId="15fe1c7ebfb98a7d" providerId="LiveId" clId="{E11CA5DC-E222-468D-9C6C-FE27330FE0BA}" dt="2020-04-21T03:37:02.923" v="3207" actId="478"/>
          <ac:spMkLst>
            <pc:docMk/>
            <pc:sldMk cId="2303760528" sldId="263"/>
            <ac:spMk id="19" creationId="{619E1CAE-AE21-4DC0-83A0-E57B2BC8BAB6}"/>
          </ac:spMkLst>
        </pc:spChg>
        <pc:spChg chg="del">
          <ac:chgData name="chpjjsm@naver.com" userId="15fe1c7ebfb98a7d" providerId="LiveId" clId="{E11CA5DC-E222-468D-9C6C-FE27330FE0BA}" dt="2020-04-21T03:37:56.515" v="3220" actId="478"/>
          <ac:spMkLst>
            <pc:docMk/>
            <pc:sldMk cId="2303760528" sldId="263"/>
            <ac:spMk id="20" creationId="{DEDA166F-BDD4-4D1F-BDFC-AF35F470302D}"/>
          </ac:spMkLst>
        </pc:spChg>
        <pc:spChg chg="del mod">
          <ac:chgData name="chpjjsm@naver.com" userId="15fe1c7ebfb98a7d" providerId="LiveId" clId="{E11CA5DC-E222-468D-9C6C-FE27330FE0BA}" dt="2020-04-21T03:37:07.934" v="3210"/>
          <ac:spMkLst>
            <pc:docMk/>
            <pc:sldMk cId="2303760528" sldId="263"/>
            <ac:spMk id="21" creationId="{C778B0C4-3CDC-4B77-A458-02561A1EEF0F}"/>
          </ac:spMkLst>
        </pc:spChg>
        <pc:spChg chg="del">
          <ac:chgData name="chpjjsm@naver.com" userId="15fe1c7ebfb98a7d" providerId="LiveId" clId="{E11CA5DC-E222-468D-9C6C-FE27330FE0BA}" dt="2020-04-21T03:37:02.171" v="3206" actId="478"/>
          <ac:spMkLst>
            <pc:docMk/>
            <pc:sldMk cId="2303760528" sldId="263"/>
            <ac:spMk id="22" creationId="{D238B2CB-496F-4719-ACCE-0B1D95740DF1}"/>
          </ac:spMkLst>
        </pc:spChg>
        <pc:spChg chg="del">
          <ac:chgData name="chpjjsm@naver.com" userId="15fe1c7ebfb98a7d" providerId="LiveId" clId="{E11CA5DC-E222-468D-9C6C-FE27330FE0BA}" dt="2020-04-21T03:36:29.042" v="3190" actId="478"/>
          <ac:spMkLst>
            <pc:docMk/>
            <pc:sldMk cId="2303760528" sldId="263"/>
            <ac:spMk id="23" creationId="{3C15E2EE-8AA2-4570-A300-4A1FDC6D5D60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24" creationId="{2F01EC38-FD29-4F3C-8D74-49680994251E}"/>
          </ac:spMkLst>
        </pc:spChg>
        <pc:spChg chg="del">
          <ac:chgData name="chpjjsm@naver.com" userId="15fe1c7ebfb98a7d" providerId="LiveId" clId="{E11CA5DC-E222-468D-9C6C-FE27330FE0BA}" dt="2020-04-21T03:37:01.598" v="3205" actId="478"/>
          <ac:spMkLst>
            <pc:docMk/>
            <pc:sldMk cId="2303760528" sldId="263"/>
            <ac:spMk id="25" creationId="{914A1DBB-2305-482B-81A9-39F93C65D5A2}"/>
          </ac:spMkLst>
        </pc:spChg>
        <pc:spChg chg="del">
          <ac:chgData name="chpjjsm@naver.com" userId="15fe1c7ebfb98a7d" providerId="LiveId" clId="{E11CA5DC-E222-468D-9C6C-FE27330FE0BA}" dt="2020-04-21T03:37:00.354" v="3204" actId="478"/>
          <ac:spMkLst>
            <pc:docMk/>
            <pc:sldMk cId="2303760528" sldId="263"/>
            <ac:spMk id="26" creationId="{0EA6257B-ECBB-405D-A6B8-732F931C69A1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27" creationId="{22215CEB-09C7-4276-A27D-2A24861B2A09}"/>
          </ac:spMkLst>
        </pc:spChg>
        <pc:spChg chg="del">
          <ac:chgData name="chpjjsm@naver.com" userId="15fe1c7ebfb98a7d" providerId="LiveId" clId="{E11CA5DC-E222-468D-9C6C-FE27330FE0BA}" dt="2020-04-21T03:36:26.914" v="3188" actId="478"/>
          <ac:spMkLst>
            <pc:docMk/>
            <pc:sldMk cId="2303760528" sldId="263"/>
            <ac:spMk id="28" creationId="{6B27DFEA-7306-4D0B-A978-5AFE064B54F3}"/>
          </ac:spMkLst>
        </pc:spChg>
        <pc:spChg chg="del">
          <ac:chgData name="chpjjsm@naver.com" userId="15fe1c7ebfb98a7d" providerId="LiveId" clId="{E11CA5DC-E222-468D-9C6C-FE27330FE0BA}" dt="2020-04-21T03:36:59.146" v="3203" actId="478"/>
          <ac:spMkLst>
            <pc:docMk/>
            <pc:sldMk cId="2303760528" sldId="263"/>
            <ac:spMk id="29" creationId="{FF262419-A6E2-425B-92FE-65CCED8D166E}"/>
          </ac:spMkLst>
        </pc:spChg>
        <pc:spChg chg="del">
          <ac:chgData name="chpjjsm@naver.com" userId="15fe1c7ebfb98a7d" providerId="LiveId" clId="{E11CA5DC-E222-468D-9C6C-FE27330FE0BA}" dt="2020-04-21T03:36:58.482" v="3202" actId="478"/>
          <ac:spMkLst>
            <pc:docMk/>
            <pc:sldMk cId="2303760528" sldId="263"/>
            <ac:spMk id="30" creationId="{828CE21B-29DB-4A48-A378-E9B617E719CF}"/>
          </ac:spMkLst>
        </pc:spChg>
        <pc:spChg chg="add mod">
          <ac:chgData name="chpjjsm@naver.com" userId="15fe1c7ebfb98a7d" providerId="LiveId" clId="{E11CA5DC-E222-468D-9C6C-FE27330FE0BA}" dt="2020-04-21T03:40:57.927" v="3435" actId="14100"/>
          <ac:spMkLst>
            <pc:docMk/>
            <pc:sldMk cId="2303760528" sldId="263"/>
            <ac:spMk id="33" creationId="{5842537C-59BC-4438-A76B-B74A2872BD3F}"/>
          </ac:spMkLst>
        </pc:spChg>
        <pc:spChg chg="add mod">
          <ac:chgData name="chpjjsm@naver.com" userId="15fe1c7ebfb98a7d" providerId="LiveId" clId="{E11CA5DC-E222-468D-9C6C-FE27330FE0BA}" dt="2020-04-21T03:40:59.992" v="3436" actId="1076"/>
          <ac:spMkLst>
            <pc:docMk/>
            <pc:sldMk cId="2303760528" sldId="263"/>
            <ac:spMk id="34" creationId="{340F7FDF-EA15-465F-8963-0B344B7F7B80}"/>
          </ac:spMkLst>
        </pc:spChg>
        <pc:spChg chg="add del mod">
          <ac:chgData name="chpjjsm@naver.com" userId="15fe1c7ebfb98a7d" providerId="LiveId" clId="{E11CA5DC-E222-468D-9C6C-FE27330FE0BA}" dt="2020-04-21T03:40:07.050" v="3379"/>
          <ac:spMkLst>
            <pc:docMk/>
            <pc:sldMk cId="2303760528" sldId="263"/>
            <ac:spMk id="35" creationId="{4C5F1719-C72D-48D5-B161-FA24CA7C9F18}"/>
          </ac:spMkLst>
        </pc:spChg>
        <pc:spChg chg="add">
          <ac:chgData name="chpjjsm@naver.com" userId="15fe1c7ebfb98a7d" providerId="LiveId" clId="{E11CA5DC-E222-468D-9C6C-FE27330FE0BA}" dt="2020-04-21T03:37:59.737" v="3221"/>
          <ac:spMkLst>
            <pc:docMk/>
            <pc:sldMk cId="2303760528" sldId="263"/>
            <ac:spMk id="36" creationId="{CCE0B865-35AD-4F67-9CB5-6DA05C752677}"/>
          </ac:spMkLst>
        </pc:spChg>
        <pc:spChg chg="add mod">
          <ac:chgData name="chpjjsm@naver.com" userId="15fe1c7ebfb98a7d" providerId="LiveId" clId="{E11CA5DC-E222-468D-9C6C-FE27330FE0BA}" dt="2020-04-21T03:41:23.683" v="3497" actId="1076"/>
          <ac:spMkLst>
            <pc:docMk/>
            <pc:sldMk cId="2303760528" sldId="263"/>
            <ac:spMk id="39" creationId="{4885E03C-0336-4F8A-A151-0374A1A343BF}"/>
          </ac:spMkLst>
        </pc:spChg>
        <pc:picChg chg="del">
          <ac:chgData name="chpjjsm@naver.com" userId="15fe1c7ebfb98a7d" providerId="LiveId" clId="{E11CA5DC-E222-468D-9C6C-FE27330FE0BA}" dt="2020-04-21T03:36:27.563" v="3189" actId="478"/>
          <ac:picMkLst>
            <pc:docMk/>
            <pc:sldMk cId="2303760528" sldId="263"/>
            <ac:picMk id="10" creationId="{5FA17C88-8458-4EC4-B1BD-B2510E2AD6E0}"/>
          </ac:picMkLst>
        </pc:picChg>
        <pc:picChg chg="add del mod">
          <ac:chgData name="chpjjsm@naver.com" userId="15fe1c7ebfb98a7d" providerId="LiveId" clId="{E11CA5DC-E222-468D-9C6C-FE27330FE0BA}" dt="2020-04-21T03:36:24.595" v="3187" actId="21"/>
          <ac:picMkLst>
            <pc:docMk/>
            <pc:sldMk cId="2303760528" sldId="263"/>
            <ac:picMk id="31" creationId="{7D9212FE-C427-45B4-AAB3-A07F4067BE2A}"/>
          </ac:picMkLst>
        </pc:picChg>
        <pc:picChg chg="add del mod">
          <ac:chgData name="chpjjsm@naver.com" userId="15fe1c7ebfb98a7d" providerId="LiveId" clId="{E11CA5DC-E222-468D-9C6C-FE27330FE0BA}" dt="2020-04-21T03:40:22.584" v="3418" actId="478"/>
          <ac:picMkLst>
            <pc:docMk/>
            <pc:sldMk cId="2303760528" sldId="263"/>
            <ac:picMk id="32" creationId="{9402C1E9-7DF8-4AA2-86B1-B7BD9EE40261}"/>
          </ac:picMkLst>
        </pc:picChg>
        <pc:picChg chg="add del mod ord">
          <ac:chgData name="chpjjsm@naver.com" userId="15fe1c7ebfb98a7d" providerId="LiveId" clId="{E11CA5DC-E222-468D-9C6C-FE27330FE0BA}" dt="2020-04-21T03:40:31.965" v="3422" actId="21"/>
          <ac:picMkLst>
            <pc:docMk/>
            <pc:sldMk cId="2303760528" sldId="263"/>
            <ac:picMk id="37" creationId="{05E70974-48FE-4E82-A53F-81457941FD45}"/>
          </ac:picMkLst>
        </pc:picChg>
        <pc:picChg chg="add mod ord">
          <ac:chgData name="chpjjsm@naver.com" userId="15fe1c7ebfb98a7d" providerId="LiveId" clId="{E11CA5DC-E222-468D-9C6C-FE27330FE0BA}" dt="2020-04-21T03:40:45.672" v="3430" actId="1076"/>
          <ac:picMkLst>
            <pc:docMk/>
            <pc:sldMk cId="2303760528" sldId="263"/>
            <ac:picMk id="38" creationId="{C956FFC1-0F75-4F76-A9CE-C1C0C00CD941}"/>
          </ac:picMkLst>
        </pc:picChg>
        <pc:cxnChg chg="del">
          <ac:chgData name="chpjjsm@naver.com" userId="15fe1c7ebfb98a7d" providerId="LiveId" clId="{E11CA5DC-E222-468D-9C6C-FE27330FE0BA}" dt="2020-04-21T11:18:03.901" v="5053" actId="478"/>
          <ac:cxnSpMkLst>
            <pc:docMk/>
            <pc:sldMk cId="2303760528" sldId="263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04.100" v="5054"/>
          <ac:cxnSpMkLst>
            <pc:docMk/>
            <pc:sldMk cId="2303760528" sldId="263"/>
            <ac:cxnSpMk id="10" creationId="{B3171729-AE87-47C0-A8D2-2489540041C2}"/>
          </ac:cxnSpMkLst>
        </pc:cxnChg>
      </pc:sldChg>
      <pc:sldChg chg="add del">
        <pc:chgData name="chpjjsm@naver.com" userId="15fe1c7ebfb98a7d" providerId="LiveId" clId="{E11CA5DC-E222-468D-9C6C-FE27330FE0BA}" dt="2020-04-21T03:41:41.957" v="3501" actId="47"/>
        <pc:sldMkLst>
          <pc:docMk/>
          <pc:sldMk cId="3789768494" sldId="264"/>
        </pc:sldMkLst>
      </pc:sldChg>
      <pc:sldChg chg="addSp delSp modSp add del">
        <pc:chgData name="chpjjsm@naver.com" userId="15fe1c7ebfb98a7d" providerId="LiveId" clId="{E11CA5DC-E222-468D-9C6C-FE27330FE0BA}" dt="2020-04-26T06:53:56.827" v="12045" actId="47"/>
        <pc:sldMkLst>
          <pc:docMk/>
          <pc:sldMk cId="2905469713" sldId="265"/>
        </pc:sldMkLst>
        <pc:spChg chg="mod">
          <ac:chgData name="chpjjsm@naver.com" userId="15fe1c7ebfb98a7d" providerId="LiveId" clId="{E11CA5DC-E222-468D-9C6C-FE27330FE0BA}" dt="2020-04-21T03:43:17.266" v="3594"/>
          <ac:spMkLst>
            <pc:docMk/>
            <pc:sldMk cId="2905469713" sldId="265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03:42:03.532" v="3510" actId="14100"/>
          <ac:spMkLst>
            <pc:docMk/>
            <pc:sldMk cId="2905469713" sldId="265"/>
            <ac:spMk id="33" creationId="{5842537C-59BC-4438-A76B-B74A2872BD3F}"/>
          </ac:spMkLst>
        </pc:spChg>
        <pc:spChg chg="mod">
          <ac:chgData name="chpjjsm@naver.com" userId="15fe1c7ebfb98a7d" providerId="LiveId" clId="{E11CA5DC-E222-468D-9C6C-FE27330FE0BA}" dt="2020-04-21T03:42:07.187" v="3518"/>
          <ac:spMkLst>
            <pc:docMk/>
            <pc:sldMk cId="2905469713" sldId="265"/>
            <ac:spMk id="39" creationId="{4885E03C-0336-4F8A-A151-0374A1A343BF}"/>
          </ac:spMkLst>
        </pc:spChg>
        <pc:picChg chg="add del mod">
          <ac:chgData name="chpjjsm@naver.com" userId="15fe1c7ebfb98a7d" providerId="LiveId" clId="{E11CA5DC-E222-468D-9C6C-FE27330FE0BA}" dt="2020-04-21T03:41:57.308" v="3506" actId="21"/>
          <ac:picMkLst>
            <pc:docMk/>
            <pc:sldMk cId="2905469713" sldId="265"/>
            <ac:picMk id="10" creationId="{3F869B69-C196-44DB-9032-E3DB46FB3C17}"/>
          </ac:picMkLst>
        </pc:picChg>
        <pc:picChg chg="add ord">
          <ac:chgData name="chpjjsm@naver.com" userId="15fe1c7ebfb98a7d" providerId="LiveId" clId="{E11CA5DC-E222-468D-9C6C-FE27330FE0BA}" dt="2020-04-21T03:42:00.154" v="3509" actId="167"/>
          <ac:picMkLst>
            <pc:docMk/>
            <pc:sldMk cId="2905469713" sldId="265"/>
            <ac:picMk id="11" creationId="{4CC3B50F-4B02-4544-A1E4-0E9826F19A94}"/>
          </ac:picMkLst>
        </pc:picChg>
        <pc:picChg chg="del">
          <ac:chgData name="chpjjsm@naver.com" userId="15fe1c7ebfb98a7d" providerId="LiveId" clId="{E11CA5DC-E222-468D-9C6C-FE27330FE0BA}" dt="2020-04-21T03:41:58.370" v="3507" actId="478"/>
          <ac:picMkLst>
            <pc:docMk/>
            <pc:sldMk cId="2905469713" sldId="265"/>
            <ac:picMk id="38" creationId="{C956FFC1-0F75-4F76-A9CE-C1C0C00CD941}"/>
          </ac:picMkLst>
        </pc:picChg>
        <pc:cxnChg chg="del">
          <ac:chgData name="chpjjsm@naver.com" userId="15fe1c7ebfb98a7d" providerId="LiveId" clId="{E11CA5DC-E222-468D-9C6C-FE27330FE0BA}" dt="2020-04-21T11:18:06.422" v="5055" actId="478"/>
          <ac:cxnSpMkLst>
            <pc:docMk/>
            <pc:sldMk cId="2905469713" sldId="265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06.598" v="5056"/>
          <ac:cxnSpMkLst>
            <pc:docMk/>
            <pc:sldMk cId="2905469713" sldId="265"/>
            <ac:cxnSpMk id="10" creationId="{40CE6BC0-980D-4209-9D50-C4E4B4A99654}"/>
          </ac:cxnSpMkLst>
        </pc:cxnChg>
      </pc:sldChg>
      <pc:sldChg chg="addSp delSp modSp add del ord">
        <pc:chgData name="chpjjsm@naver.com" userId="15fe1c7ebfb98a7d" providerId="LiveId" clId="{E11CA5DC-E222-468D-9C6C-FE27330FE0BA}" dt="2020-04-26T06:53:57.854" v="12047" actId="47"/>
        <pc:sldMkLst>
          <pc:docMk/>
          <pc:sldMk cId="1444860232" sldId="266"/>
        </pc:sldMkLst>
        <pc:spChg chg="mod">
          <ac:chgData name="chpjjsm@naver.com" userId="15fe1c7ebfb98a7d" providerId="LiveId" clId="{E11CA5DC-E222-468D-9C6C-FE27330FE0BA}" dt="2020-04-21T03:44:34.616" v="3748"/>
          <ac:spMkLst>
            <pc:docMk/>
            <pc:sldMk cId="1444860232" sldId="266"/>
            <ac:spMk id="9" creationId="{3AB1A509-412D-4FDF-A091-F16ED5CEFD4F}"/>
          </ac:spMkLst>
        </pc:spChg>
        <pc:spChg chg="add del mod">
          <ac:chgData name="chpjjsm@naver.com" userId="15fe1c7ebfb98a7d" providerId="LiveId" clId="{E11CA5DC-E222-468D-9C6C-FE27330FE0BA}" dt="2020-04-21T03:44:31.370" v="3740" actId="478"/>
          <ac:spMkLst>
            <pc:docMk/>
            <pc:sldMk cId="1444860232" sldId="266"/>
            <ac:spMk id="12" creationId="{FCDC4E9B-CC15-4335-B684-D1E8C8438335}"/>
          </ac:spMkLst>
        </pc:spChg>
        <pc:spChg chg="add del mod">
          <ac:chgData name="chpjjsm@naver.com" userId="15fe1c7ebfb98a7d" providerId="LiveId" clId="{E11CA5DC-E222-468D-9C6C-FE27330FE0BA}" dt="2020-04-21T03:44:29.122" v="3739" actId="478"/>
          <ac:spMkLst>
            <pc:docMk/>
            <pc:sldMk cId="1444860232" sldId="266"/>
            <ac:spMk id="13" creationId="{F5E17723-C5AB-4621-8DCB-8B3BB34AFEA5}"/>
          </ac:spMkLst>
        </pc:spChg>
        <pc:spChg chg="add del mod">
          <ac:chgData name="chpjjsm@naver.com" userId="15fe1c7ebfb98a7d" providerId="LiveId" clId="{E11CA5DC-E222-468D-9C6C-FE27330FE0BA}" dt="2020-04-21T03:44:54.859" v="3804" actId="478"/>
          <ac:spMkLst>
            <pc:docMk/>
            <pc:sldMk cId="1444860232" sldId="266"/>
            <ac:spMk id="14" creationId="{59663F2C-A15A-4394-9D79-AC34D3B30F55}"/>
          </ac:spMkLst>
        </pc:spChg>
        <pc:spChg chg="add del mod">
          <ac:chgData name="chpjjsm@naver.com" userId="15fe1c7ebfb98a7d" providerId="LiveId" clId="{E11CA5DC-E222-468D-9C6C-FE27330FE0BA}" dt="2020-04-21T03:44:53.668" v="3803" actId="478"/>
          <ac:spMkLst>
            <pc:docMk/>
            <pc:sldMk cId="1444860232" sldId="266"/>
            <ac:spMk id="15" creationId="{09A9457C-0D48-4DB4-B1CA-7BEA0B9D074D}"/>
          </ac:spMkLst>
        </pc:spChg>
        <pc:spChg chg="add">
          <ac:chgData name="chpjjsm@naver.com" userId="15fe1c7ebfb98a7d" providerId="LiveId" clId="{E11CA5DC-E222-468D-9C6C-FE27330FE0BA}" dt="2020-04-21T03:45:26.290" v="3810"/>
          <ac:spMkLst>
            <pc:docMk/>
            <pc:sldMk cId="1444860232" sldId="266"/>
            <ac:spMk id="18" creationId="{A43AFFE4-3483-422B-B564-64787D9F03F9}"/>
          </ac:spMkLst>
        </pc:spChg>
        <pc:spChg chg="add">
          <ac:chgData name="chpjjsm@naver.com" userId="15fe1c7ebfb98a7d" providerId="LiveId" clId="{E11CA5DC-E222-468D-9C6C-FE27330FE0BA}" dt="2020-04-21T03:45:26.290" v="3810"/>
          <ac:spMkLst>
            <pc:docMk/>
            <pc:sldMk cId="1444860232" sldId="266"/>
            <ac:spMk id="19" creationId="{02899140-2183-4FEE-9C13-8E9ECDF9C12F}"/>
          </ac:spMkLst>
        </pc:spChg>
        <pc:spChg chg="add">
          <ac:chgData name="chpjjsm@naver.com" userId="15fe1c7ebfb98a7d" providerId="LiveId" clId="{E11CA5DC-E222-468D-9C6C-FE27330FE0BA}" dt="2020-04-21T03:45:26.290" v="3810"/>
          <ac:spMkLst>
            <pc:docMk/>
            <pc:sldMk cId="1444860232" sldId="266"/>
            <ac:spMk id="20" creationId="{CB84C53E-642C-47FF-A53A-CC5BC621913E}"/>
          </ac:spMkLst>
        </pc:spChg>
        <pc:spChg chg="add">
          <ac:chgData name="chpjjsm@naver.com" userId="15fe1c7ebfb98a7d" providerId="LiveId" clId="{E11CA5DC-E222-468D-9C6C-FE27330FE0BA}" dt="2020-04-21T03:45:26.290" v="3810"/>
          <ac:spMkLst>
            <pc:docMk/>
            <pc:sldMk cId="1444860232" sldId="266"/>
            <ac:spMk id="21" creationId="{16959DDA-3C28-49E0-A363-E181C9DD8211}"/>
          </ac:spMkLst>
        </pc:spChg>
        <pc:spChg chg="mod">
          <ac:chgData name="chpjjsm@naver.com" userId="15fe1c7ebfb98a7d" providerId="LiveId" clId="{E11CA5DC-E222-468D-9C6C-FE27330FE0BA}" dt="2020-04-21T03:44:27.376" v="3738" actId="14100"/>
          <ac:spMkLst>
            <pc:docMk/>
            <pc:sldMk cId="1444860232" sldId="266"/>
            <ac:spMk id="33" creationId="{5842537C-59BC-4438-A76B-B74A2872BD3F}"/>
          </ac:spMkLst>
        </pc:spChg>
        <pc:spChg chg="mod">
          <ac:chgData name="chpjjsm@naver.com" userId="15fe1c7ebfb98a7d" providerId="LiveId" clId="{E11CA5DC-E222-468D-9C6C-FE27330FE0BA}" dt="2020-04-21T03:44:45.705" v="3800"/>
          <ac:spMkLst>
            <pc:docMk/>
            <pc:sldMk cId="1444860232" sldId="266"/>
            <ac:spMk id="39" creationId="{4885E03C-0336-4F8A-A151-0374A1A343BF}"/>
          </ac:spMkLst>
        </pc:spChg>
        <pc:picChg chg="add del mod">
          <ac:chgData name="chpjjsm@naver.com" userId="15fe1c7ebfb98a7d" providerId="LiveId" clId="{E11CA5DC-E222-468D-9C6C-FE27330FE0BA}" dt="2020-04-21T03:42:28.999" v="3523" actId="21"/>
          <ac:picMkLst>
            <pc:docMk/>
            <pc:sldMk cId="1444860232" sldId="266"/>
            <ac:picMk id="10" creationId="{3B1FFA44-5BC7-4527-84D7-CC95698DE2A9}"/>
          </ac:picMkLst>
        </pc:picChg>
        <pc:picChg chg="add del ord">
          <ac:chgData name="chpjjsm@naver.com" userId="15fe1c7ebfb98a7d" providerId="LiveId" clId="{E11CA5DC-E222-468D-9C6C-FE27330FE0BA}" dt="2020-04-21T03:44:20.193" v="3735" actId="478"/>
          <ac:picMkLst>
            <pc:docMk/>
            <pc:sldMk cId="1444860232" sldId="266"/>
            <ac:picMk id="11" creationId="{B1CE67DE-5C6A-42A6-BFA6-DE37D941766C}"/>
          </ac:picMkLst>
        </pc:picChg>
        <pc:picChg chg="add del mod">
          <ac:chgData name="chpjjsm@naver.com" userId="15fe1c7ebfb98a7d" providerId="LiveId" clId="{E11CA5DC-E222-468D-9C6C-FE27330FE0BA}" dt="2020-04-21T11:17:28.729" v="5042" actId="21"/>
          <ac:picMkLst>
            <pc:docMk/>
            <pc:sldMk cId="1444860232" sldId="266"/>
            <ac:picMk id="13" creationId="{77BCD375-E0ED-4773-93DC-579537D61F90}"/>
          </ac:picMkLst>
        </pc:picChg>
        <pc:picChg chg="add ord">
          <ac:chgData name="chpjjsm@naver.com" userId="15fe1c7ebfb98a7d" providerId="LiveId" clId="{E11CA5DC-E222-468D-9C6C-FE27330FE0BA}" dt="2020-04-21T11:17:32.153" v="5045" actId="167"/>
          <ac:picMkLst>
            <pc:docMk/>
            <pc:sldMk cId="1444860232" sldId="266"/>
            <ac:picMk id="14" creationId="{966349D9-3B40-4E1B-A120-CF605A5ADAAA}"/>
          </ac:picMkLst>
        </pc:picChg>
        <pc:picChg chg="add del mod">
          <ac:chgData name="chpjjsm@naver.com" userId="15fe1c7ebfb98a7d" providerId="LiveId" clId="{E11CA5DC-E222-468D-9C6C-FE27330FE0BA}" dt="2020-04-21T03:44:18.852" v="3734" actId="21"/>
          <ac:picMkLst>
            <pc:docMk/>
            <pc:sldMk cId="1444860232" sldId="266"/>
            <ac:picMk id="16" creationId="{F7A7AEFE-EF88-43F9-86CC-C769F96CBAC4}"/>
          </ac:picMkLst>
        </pc:picChg>
        <pc:picChg chg="add del ord">
          <ac:chgData name="chpjjsm@naver.com" userId="15fe1c7ebfb98a7d" providerId="LiveId" clId="{E11CA5DC-E222-468D-9C6C-FE27330FE0BA}" dt="2020-04-21T11:17:30.181" v="5043" actId="478"/>
          <ac:picMkLst>
            <pc:docMk/>
            <pc:sldMk cId="1444860232" sldId="266"/>
            <ac:picMk id="17" creationId="{AA79276D-35FB-44CE-A692-9372C4DAB8F9}"/>
          </ac:picMkLst>
        </pc:picChg>
        <pc:picChg chg="del">
          <ac:chgData name="chpjjsm@naver.com" userId="15fe1c7ebfb98a7d" providerId="LiveId" clId="{E11CA5DC-E222-468D-9C6C-FE27330FE0BA}" dt="2020-04-21T03:42:29.960" v="3524" actId="478"/>
          <ac:picMkLst>
            <pc:docMk/>
            <pc:sldMk cId="1444860232" sldId="266"/>
            <ac:picMk id="38" creationId="{C956FFC1-0F75-4F76-A9CE-C1C0C00CD941}"/>
          </ac:picMkLst>
        </pc:picChg>
        <pc:cxnChg chg="del">
          <ac:chgData name="chpjjsm@naver.com" userId="15fe1c7ebfb98a7d" providerId="LiveId" clId="{E11CA5DC-E222-468D-9C6C-FE27330FE0BA}" dt="2020-04-21T11:18:11.782" v="5059" actId="478"/>
          <ac:cxnSpMkLst>
            <pc:docMk/>
            <pc:sldMk cId="1444860232" sldId="266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11.931" v="5060"/>
          <ac:cxnSpMkLst>
            <pc:docMk/>
            <pc:sldMk cId="1444860232" sldId="266"/>
            <ac:cxnSpMk id="15" creationId="{D3ED0E77-1C78-4F52-8E83-A0E6FBF061F7}"/>
          </ac:cxnSpMkLst>
        </pc:cxnChg>
      </pc:sldChg>
      <pc:sldChg chg="addSp delSp modSp add del modNotesTx">
        <pc:chgData name="chpjjsm@naver.com" userId="15fe1c7ebfb98a7d" providerId="LiveId" clId="{E11CA5DC-E222-468D-9C6C-FE27330FE0BA}" dt="2020-04-26T06:53:57.356" v="12046" actId="47"/>
        <pc:sldMkLst>
          <pc:docMk/>
          <pc:sldMk cId="721619150" sldId="267"/>
        </pc:sldMkLst>
        <pc:spChg chg="mod">
          <ac:chgData name="chpjjsm@naver.com" userId="15fe1c7ebfb98a7d" providerId="LiveId" clId="{E11CA5DC-E222-468D-9C6C-FE27330FE0BA}" dt="2020-04-21T03:45:20.290" v="3809" actId="20577"/>
          <ac:spMkLst>
            <pc:docMk/>
            <pc:sldMk cId="721619150" sldId="267"/>
            <ac:spMk id="15" creationId="{09A9457C-0D48-4DB4-B1CA-7BEA0B9D074D}"/>
          </ac:spMkLst>
        </pc:spChg>
        <pc:cxnChg chg="del">
          <ac:chgData name="chpjjsm@naver.com" userId="15fe1c7ebfb98a7d" providerId="LiveId" clId="{E11CA5DC-E222-468D-9C6C-FE27330FE0BA}" dt="2020-04-21T11:18:09.136" v="5057" actId="478"/>
          <ac:cxnSpMkLst>
            <pc:docMk/>
            <pc:sldMk cId="721619150" sldId="267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09.260" v="5058"/>
          <ac:cxnSpMkLst>
            <pc:docMk/>
            <pc:sldMk cId="721619150" sldId="267"/>
            <ac:cxnSpMk id="16" creationId="{F7529F3E-53E6-46A4-AAA7-94E6F74597C1}"/>
          </ac:cxnSpMkLst>
        </pc:cxnChg>
      </pc:sldChg>
      <pc:sldChg chg="add del">
        <pc:chgData name="chpjjsm@naver.com" userId="15fe1c7ebfb98a7d" providerId="LiveId" clId="{E11CA5DC-E222-468D-9C6C-FE27330FE0BA}" dt="2020-04-21T03:43:59.555" v="3726"/>
        <pc:sldMkLst>
          <pc:docMk/>
          <pc:sldMk cId="3706551762" sldId="267"/>
        </pc:sldMkLst>
      </pc:sldChg>
      <pc:sldChg chg="addSp delSp modSp add del">
        <pc:chgData name="chpjjsm@naver.com" userId="15fe1c7ebfb98a7d" providerId="LiveId" clId="{E11CA5DC-E222-468D-9C6C-FE27330FE0BA}" dt="2020-04-26T06:53:58.339" v="12048" actId="47"/>
        <pc:sldMkLst>
          <pc:docMk/>
          <pc:sldMk cId="3336418702" sldId="268"/>
        </pc:sldMkLst>
        <pc:spChg chg="mod">
          <ac:chgData name="chpjjsm@naver.com" userId="15fe1c7ebfb98a7d" providerId="LiveId" clId="{E11CA5DC-E222-468D-9C6C-FE27330FE0BA}" dt="2020-04-21T03:46:06.952" v="3869" actId="14100"/>
          <ac:spMkLst>
            <pc:docMk/>
            <pc:sldMk cId="3336418702" sldId="268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1T03:46:25.938" v="3876" actId="14100"/>
          <ac:spMkLst>
            <pc:docMk/>
            <pc:sldMk cId="3336418702" sldId="268"/>
            <ac:spMk id="14" creationId="{BA59C85B-B2B2-4E0E-A2F7-A4109373BE60}"/>
          </ac:spMkLst>
        </pc:spChg>
        <pc:spChg chg="add mod">
          <ac:chgData name="chpjjsm@naver.com" userId="15fe1c7ebfb98a7d" providerId="LiveId" clId="{E11CA5DC-E222-468D-9C6C-FE27330FE0BA}" dt="2020-04-21T03:46:28.502" v="3877" actId="1076"/>
          <ac:spMkLst>
            <pc:docMk/>
            <pc:sldMk cId="3336418702" sldId="268"/>
            <ac:spMk id="15" creationId="{24EEC388-3492-49FC-BCF7-E796DE80EBC5}"/>
          </ac:spMkLst>
        </pc:spChg>
        <pc:spChg chg="del">
          <ac:chgData name="chpjjsm@naver.com" userId="15fe1c7ebfb98a7d" providerId="LiveId" clId="{E11CA5DC-E222-468D-9C6C-FE27330FE0BA}" dt="2020-04-21T03:45:47.306" v="3815" actId="478"/>
          <ac:spMkLst>
            <pc:docMk/>
            <pc:sldMk cId="3336418702" sldId="268"/>
            <ac:spMk id="18" creationId="{A43AFFE4-3483-422B-B564-64787D9F03F9}"/>
          </ac:spMkLst>
        </pc:spChg>
        <pc:spChg chg="del">
          <ac:chgData name="chpjjsm@naver.com" userId="15fe1c7ebfb98a7d" providerId="LiveId" clId="{E11CA5DC-E222-468D-9C6C-FE27330FE0BA}" dt="2020-04-21T03:45:49.138" v="3817" actId="478"/>
          <ac:spMkLst>
            <pc:docMk/>
            <pc:sldMk cId="3336418702" sldId="268"/>
            <ac:spMk id="19" creationId="{02899140-2183-4FEE-9C13-8E9ECDF9C12F}"/>
          </ac:spMkLst>
        </pc:spChg>
        <pc:spChg chg="del">
          <ac:chgData name="chpjjsm@naver.com" userId="15fe1c7ebfb98a7d" providerId="LiveId" clId="{E11CA5DC-E222-468D-9C6C-FE27330FE0BA}" dt="2020-04-21T03:46:31.440" v="3879" actId="478"/>
          <ac:spMkLst>
            <pc:docMk/>
            <pc:sldMk cId="3336418702" sldId="268"/>
            <ac:spMk id="20" creationId="{CB84C53E-642C-47FF-A53A-CC5BC621913E}"/>
          </ac:spMkLst>
        </pc:spChg>
        <pc:spChg chg="del">
          <ac:chgData name="chpjjsm@naver.com" userId="15fe1c7ebfb98a7d" providerId="LiveId" clId="{E11CA5DC-E222-468D-9C6C-FE27330FE0BA}" dt="2020-04-21T03:46:30.730" v="3878" actId="478"/>
          <ac:spMkLst>
            <pc:docMk/>
            <pc:sldMk cId="3336418702" sldId="268"/>
            <ac:spMk id="21" creationId="{16959DDA-3C28-49E0-A363-E181C9DD8211}"/>
          </ac:spMkLst>
        </pc:spChg>
        <pc:spChg chg="del">
          <ac:chgData name="chpjjsm@naver.com" userId="15fe1c7ebfb98a7d" providerId="LiveId" clId="{E11CA5DC-E222-468D-9C6C-FE27330FE0BA}" dt="2020-04-21T03:45:46.691" v="3814" actId="478"/>
          <ac:spMkLst>
            <pc:docMk/>
            <pc:sldMk cId="3336418702" sldId="268"/>
            <ac:spMk id="33" creationId="{5842537C-59BC-4438-A76B-B74A2872BD3F}"/>
          </ac:spMkLst>
        </pc:spChg>
        <pc:spChg chg="del">
          <ac:chgData name="chpjjsm@naver.com" userId="15fe1c7ebfb98a7d" providerId="LiveId" clId="{E11CA5DC-E222-468D-9C6C-FE27330FE0BA}" dt="2020-04-21T03:45:48.513" v="3816" actId="478"/>
          <ac:spMkLst>
            <pc:docMk/>
            <pc:sldMk cId="3336418702" sldId="268"/>
            <ac:spMk id="34" creationId="{340F7FDF-EA15-465F-8963-0B344B7F7B80}"/>
          </ac:spMkLst>
        </pc:spChg>
        <pc:spChg chg="mod">
          <ac:chgData name="chpjjsm@naver.com" userId="15fe1c7ebfb98a7d" providerId="LiveId" clId="{E11CA5DC-E222-468D-9C6C-FE27330FE0BA}" dt="2020-04-21T03:46:41.604" v="3963"/>
          <ac:spMkLst>
            <pc:docMk/>
            <pc:sldMk cId="3336418702" sldId="268"/>
            <ac:spMk id="39" creationId="{4885E03C-0336-4F8A-A151-0374A1A343BF}"/>
          </ac:spMkLst>
        </pc:spChg>
        <pc:picChg chg="add mod">
          <ac:chgData name="chpjjsm@naver.com" userId="15fe1c7ebfb98a7d" providerId="LiveId" clId="{E11CA5DC-E222-468D-9C6C-FE27330FE0BA}" dt="2020-04-21T03:45:52.281" v="3820" actId="1076"/>
          <ac:picMkLst>
            <pc:docMk/>
            <pc:sldMk cId="3336418702" sldId="268"/>
            <ac:picMk id="13" creationId="{332FB871-6688-485D-A127-3A8C63163B2D}"/>
          </ac:picMkLst>
        </pc:picChg>
        <pc:picChg chg="del">
          <ac:chgData name="chpjjsm@naver.com" userId="15fe1c7ebfb98a7d" providerId="LiveId" clId="{E11CA5DC-E222-468D-9C6C-FE27330FE0BA}" dt="2020-04-21T03:45:45.025" v="3812" actId="478"/>
          <ac:picMkLst>
            <pc:docMk/>
            <pc:sldMk cId="3336418702" sldId="268"/>
            <ac:picMk id="17" creationId="{AA79276D-35FB-44CE-A692-9372C4DAB8F9}"/>
          </ac:picMkLst>
        </pc:picChg>
        <pc:cxnChg chg="del">
          <ac:chgData name="chpjjsm@naver.com" userId="15fe1c7ebfb98a7d" providerId="LiveId" clId="{E11CA5DC-E222-468D-9C6C-FE27330FE0BA}" dt="2020-04-21T11:18:17.910" v="5061" actId="478"/>
          <ac:cxnSpMkLst>
            <pc:docMk/>
            <pc:sldMk cId="3336418702" sldId="268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18.043" v="5062"/>
          <ac:cxnSpMkLst>
            <pc:docMk/>
            <pc:sldMk cId="3336418702" sldId="268"/>
            <ac:cxnSpMk id="10" creationId="{B2394AE2-2625-4997-894B-B66631A4031E}"/>
          </ac:cxnSpMkLst>
        </pc:cxnChg>
      </pc:sldChg>
      <pc:sldChg chg="addSp delSp modSp add del">
        <pc:chgData name="chpjjsm@naver.com" userId="15fe1c7ebfb98a7d" providerId="LiveId" clId="{E11CA5DC-E222-468D-9C6C-FE27330FE0BA}" dt="2020-04-26T07:28:10.847" v="14018" actId="21"/>
        <pc:sldMkLst>
          <pc:docMk/>
          <pc:sldMk cId="2581995713" sldId="269"/>
        </pc:sldMkLst>
        <pc:spChg chg="mod">
          <ac:chgData name="chpjjsm@naver.com" userId="15fe1c7ebfb98a7d" providerId="LiveId" clId="{E11CA5DC-E222-468D-9C6C-FE27330FE0BA}" dt="2020-04-21T08:50:03.954" v="3972" actId="20577"/>
          <ac:spMkLst>
            <pc:docMk/>
            <pc:sldMk cId="2581995713" sldId="269"/>
            <ac:spMk id="3" creationId="{206E34FE-8761-4BF9-B137-216D5346593F}"/>
          </ac:spMkLst>
        </pc:spChg>
        <pc:picChg chg="add del mod">
          <ac:chgData name="chpjjsm@naver.com" userId="15fe1c7ebfb98a7d" providerId="LiveId" clId="{E11CA5DC-E222-468D-9C6C-FE27330FE0BA}" dt="2020-04-26T07:28:10.847" v="14018" actId="21"/>
          <ac:picMkLst>
            <pc:docMk/>
            <pc:sldMk cId="2581995713" sldId="269"/>
            <ac:picMk id="5" creationId="{C83597DE-1B81-4D08-82D0-FAAC815039DE}"/>
          </ac:picMkLst>
        </pc:picChg>
      </pc:sldChg>
      <pc:sldChg chg="addSp delSp modSp add del modNotesTx">
        <pc:chgData name="chpjjsm@naver.com" userId="15fe1c7ebfb98a7d" providerId="LiveId" clId="{E11CA5DC-E222-468D-9C6C-FE27330FE0BA}" dt="2020-04-26T06:57:32.744" v="12059" actId="47"/>
        <pc:sldMkLst>
          <pc:docMk/>
          <pc:sldMk cId="2107631781" sldId="270"/>
        </pc:sldMkLst>
        <pc:spChg chg="mod">
          <ac:chgData name="chpjjsm@naver.com" userId="15fe1c7ebfb98a7d" providerId="LiveId" clId="{E11CA5DC-E222-468D-9C6C-FE27330FE0BA}" dt="2020-04-21T08:50:30.001" v="3997"/>
          <ac:spMkLst>
            <pc:docMk/>
            <pc:sldMk cId="2107631781" sldId="270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1T08:50:44.800" v="4004" actId="1076"/>
          <ac:spMkLst>
            <pc:docMk/>
            <pc:sldMk cId="2107631781" sldId="270"/>
            <ac:spMk id="14" creationId="{07742BBB-F220-4024-B1D3-4E0441EC15A9}"/>
          </ac:spMkLst>
        </pc:spChg>
        <pc:spChg chg="add mod">
          <ac:chgData name="chpjjsm@naver.com" userId="15fe1c7ebfb98a7d" providerId="LiveId" clId="{E11CA5DC-E222-468D-9C6C-FE27330FE0BA}" dt="2020-04-21T08:50:51.246" v="4006" actId="1076"/>
          <ac:spMkLst>
            <pc:docMk/>
            <pc:sldMk cId="2107631781" sldId="270"/>
            <ac:spMk id="15" creationId="{4DA57156-F8CF-4D41-BE8B-18A4F4B78019}"/>
          </ac:spMkLst>
        </pc:spChg>
        <pc:spChg chg="add mod">
          <ac:chgData name="chpjjsm@naver.com" userId="15fe1c7ebfb98a7d" providerId="LiveId" clId="{E11CA5DC-E222-468D-9C6C-FE27330FE0BA}" dt="2020-04-21T08:51:15.169" v="4068" actId="14100"/>
          <ac:spMkLst>
            <pc:docMk/>
            <pc:sldMk cId="2107631781" sldId="270"/>
            <ac:spMk id="16" creationId="{A34BA9A6-0D74-42B9-8CD8-46C0C4C73814}"/>
          </ac:spMkLst>
        </pc:spChg>
        <pc:spChg chg="del">
          <ac:chgData name="chpjjsm@naver.com" userId="15fe1c7ebfb98a7d" providerId="LiveId" clId="{E11CA5DC-E222-468D-9C6C-FE27330FE0BA}" dt="2020-04-21T08:50:17.325" v="3977" actId="478"/>
          <ac:spMkLst>
            <pc:docMk/>
            <pc:sldMk cId="2107631781" sldId="270"/>
            <ac:spMk id="18" creationId="{A43AFFE4-3483-422B-B564-64787D9F03F9}"/>
          </ac:spMkLst>
        </pc:spChg>
        <pc:spChg chg="del">
          <ac:chgData name="chpjjsm@naver.com" userId="15fe1c7ebfb98a7d" providerId="LiveId" clId="{E11CA5DC-E222-468D-9C6C-FE27330FE0BA}" dt="2020-04-21T08:50:17.837" v="3978" actId="478"/>
          <ac:spMkLst>
            <pc:docMk/>
            <pc:sldMk cId="2107631781" sldId="270"/>
            <ac:spMk id="19" creationId="{02899140-2183-4FEE-9C13-8E9ECDF9C12F}"/>
          </ac:spMkLst>
        </pc:spChg>
        <pc:spChg chg="mod">
          <ac:chgData name="chpjjsm@naver.com" userId="15fe1c7ebfb98a7d" providerId="LiveId" clId="{E11CA5DC-E222-468D-9C6C-FE27330FE0BA}" dt="2020-04-21T08:51:27.940" v="4095" actId="1076"/>
          <ac:spMkLst>
            <pc:docMk/>
            <pc:sldMk cId="2107631781" sldId="270"/>
            <ac:spMk id="21" creationId="{16959DDA-3C28-49E0-A363-E181C9DD8211}"/>
          </ac:spMkLst>
        </pc:spChg>
        <pc:spChg chg="add mod">
          <ac:chgData name="chpjjsm@naver.com" userId="15fe1c7ebfb98a7d" providerId="LiveId" clId="{E11CA5DC-E222-468D-9C6C-FE27330FE0BA}" dt="2020-04-21T08:51:21.267" v="4072" actId="20577"/>
          <ac:spMkLst>
            <pc:docMk/>
            <pc:sldMk cId="2107631781" sldId="270"/>
            <ac:spMk id="22" creationId="{372BD529-9D57-4AEF-AB27-45C0085C3966}"/>
          </ac:spMkLst>
        </pc:spChg>
        <pc:spChg chg="del">
          <ac:chgData name="chpjjsm@naver.com" userId="15fe1c7ebfb98a7d" providerId="LiveId" clId="{E11CA5DC-E222-468D-9C6C-FE27330FE0BA}" dt="2020-04-21T08:50:15.828" v="3975" actId="478"/>
          <ac:spMkLst>
            <pc:docMk/>
            <pc:sldMk cId="2107631781" sldId="270"/>
            <ac:spMk id="33" creationId="{5842537C-59BC-4438-A76B-B74A2872BD3F}"/>
          </ac:spMkLst>
        </pc:spChg>
        <pc:spChg chg="del">
          <ac:chgData name="chpjjsm@naver.com" userId="15fe1c7ebfb98a7d" providerId="LiveId" clId="{E11CA5DC-E222-468D-9C6C-FE27330FE0BA}" dt="2020-04-21T08:50:16.710" v="3976" actId="478"/>
          <ac:spMkLst>
            <pc:docMk/>
            <pc:sldMk cId="2107631781" sldId="270"/>
            <ac:spMk id="34" creationId="{340F7FDF-EA15-465F-8963-0B344B7F7B80}"/>
          </ac:spMkLst>
        </pc:spChg>
        <pc:spChg chg="mod">
          <ac:chgData name="chpjjsm@naver.com" userId="15fe1c7ebfb98a7d" providerId="LiveId" clId="{E11CA5DC-E222-468D-9C6C-FE27330FE0BA}" dt="2020-04-21T08:51:04.143" v="4062" actId="1076"/>
          <ac:spMkLst>
            <pc:docMk/>
            <pc:sldMk cId="2107631781" sldId="270"/>
            <ac:spMk id="39" creationId="{4885E03C-0336-4F8A-A151-0374A1A343BF}"/>
          </ac:spMkLst>
        </pc:spChg>
        <pc:picChg chg="add mod">
          <ac:chgData name="chpjjsm@naver.com" userId="15fe1c7ebfb98a7d" providerId="LiveId" clId="{E11CA5DC-E222-468D-9C6C-FE27330FE0BA}" dt="2020-04-21T08:50:22.277" v="3980" actId="1076"/>
          <ac:picMkLst>
            <pc:docMk/>
            <pc:sldMk cId="2107631781" sldId="270"/>
            <ac:picMk id="13" creationId="{0CEBD2B6-EB85-40AD-9D0A-0ABF5DC9C608}"/>
          </ac:picMkLst>
        </pc:picChg>
        <pc:picChg chg="del">
          <ac:chgData name="chpjjsm@naver.com" userId="15fe1c7ebfb98a7d" providerId="LiveId" clId="{E11CA5DC-E222-468D-9C6C-FE27330FE0BA}" dt="2020-04-21T08:50:15.190" v="3974" actId="478"/>
          <ac:picMkLst>
            <pc:docMk/>
            <pc:sldMk cId="2107631781" sldId="270"/>
            <ac:picMk id="17" creationId="{AA79276D-35FB-44CE-A692-9372C4DAB8F9}"/>
          </ac:picMkLst>
        </pc:picChg>
        <pc:picChg chg="add del mod">
          <ac:chgData name="chpjjsm@naver.com" userId="15fe1c7ebfb98a7d" providerId="LiveId" clId="{E11CA5DC-E222-468D-9C6C-FE27330FE0BA}" dt="2020-04-21T08:51:44.487" v="4099" actId="21"/>
          <ac:picMkLst>
            <pc:docMk/>
            <pc:sldMk cId="2107631781" sldId="270"/>
            <ac:picMk id="23" creationId="{6543DE22-4721-4E82-B7BC-25647B2138BD}"/>
          </ac:picMkLst>
        </pc:picChg>
        <pc:cxnChg chg="del">
          <ac:chgData name="chpjjsm@naver.com" userId="15fe1c7ebfb98a7d" providerId="LiveId" clId="{E11CA5DC-E222-468D-9C6C-FE27330FE0BA}" dt="2020-04-21T11:18:21.423" v="5063" actId="478"/>
          <ac:cxnSpMkLst>
            <pc:docMk/>
            <pc:sldMk cId="2107631781" sldId="270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21.621" v="5064"/>
          <ac:cxnSpMkLst>
            <pc:docMk/>
            <pc:sldMk cId="2107631781" sldId="270"/>
            <ac:cxnSpMk id="17" creationId="{C95F60AB-AA68-4040-A990-434EE5F129D9}"/>
          </ac:cxnSpMkLst>
        </pc:cxnChg>
      </pc:sldChg>
      <pc:sldChg chg="addSp delSp modSp add del modNotesTx">
        <pc:chgData name="chpjjsm@naver.com" userId="15fe1c7ebfb98a7d" providerId="LiveId" clId="{E11CA5DC-E222-468D-9C6C-FE27330FE0BA}" dt="2020-04-26T06:57:32.498" v="12058" actId="47"/>
        <pc:sldMkLst>
          <pc:docMk/>
          <pc:sldMk cId="2107684770" sldId="271"/>
        </pc:sldMkLst>
        <pc:spChg chg="mod">
          <ac:chgData name="chpjjsm@naver.com" userId="15fe1c7ebfb98a7d" providerId="LiveId" clId="{E11CA5DC-E222-468D-9C6C-FE27330FE0BA}" dt="2020-04-21T08:56:39.155" v="4169"/>
          <ac:spMkLst>
            <pc:docMk/>
            <pc:sldMk cId="2107684770" sldId="271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10:03:32.159" v="4254" actId="14100"/>
          <ac:spMkLst>
            <pc:docMk/>
            <pc:sldMk cId="2107684770" sldId="271"/>
            <ac:spMk id="14" creationId="{07742BBB-F220-4024-B1D3-4E0441EC15A9}"/>
          </ac:spMkLst>
        </pc:spChg>
        <pc:spChg chg="mod">
          <ac:chgData name="chpjjsm@naver.com" userId="15fe1c7ebfb98a7d" providerId="LiveId" clId="{E11CA5DC-E222-468D-9C6C-FE27330FE0BA}" dt="2020-04-21T08:53:11.747" v="4135" actId="20577"/>
          <ac:spMkLst>
            <pc:docMk/>
            <pc:sldMk cId="2107684770" sldId="271"/>
            <ac:spMk id="15" creationId="{4DA57156-F8CF-4D41-BE8B-18A4F4B78019}"/>
          </ac:spMkLst>
        </pc:spChg>
        <pc:spChg chg="mod">
          <ac:chgData name="chpjjsm@naver.com" userId="15fe1c7ebfb98a7d" providerId="LiveId" clId="{E11CA5DC-E222-468D-9C6C-FE27330FE0BA}" dt="2020-04-21T08:52:38.559" v="4121" actId="14100"/>
          <ac:spMkLst>
            <pc:docMk/>
            <pc:sldMk cId="2107684770" sldId="271"/>
            <ac:spMk id="16" creationId="{A34BA9A6-0D74-42B9-8CD8-46C0C4C73814}"/>
          </ac:spMkLst>
        </pc:spChg>
        <pc:spChg chg="add del mod">
          <ac:chgData name="chpjjsm@naver.com" userId="15fe1c7ebfb98a7d" providerId="LiveId" clId="{E11CA5DC-E222-468D-9C6C-FE27330FE0BA}" dt="2020-04-21T10:03:25.822" v="4251" actId="478"/>
          <ac:spMkLst>
            <pc:docMk/>
            <pc:sldMk cId="2107684770" sldId="271"/>
            <ac:spMk id="18" creationId="{BDB33577-DC87-4171-80D9-4D489C1F85C2}"/>
          </ac:spMkLst>
        </pc:spChg>
        <pc:spChg chg="add del mod">
          <ac:chgData name="chpjjsm@naver.com" userId="15fe1c7ebfb98a7d" providerId="LiveId" clId="{E11CA5DC-E222-468D-9C6C-FE27330FE0BA}" dt="2020-04-21T10:03:22.423" v="4248" actId="478"/>
          <ac:spMkLst>
            <pc:docMk/>
            <pc:sldMk cId="2107684770" sldId="271"/>
            <ac:spMk id="19" creationId="{861A2D51-95BB-418B-BBD1-86219D9785F7}"/>
          </ac:spMkLst>
        </pc:spChg>
        <pc:spChg chg="mod">
          <ac:chgData name="chpjjsm@naver.com" userId="15fe1c7ebfb98a7d" providerId="LiveId" clId="{E11CA5DC-E222-468D-9C6C-FE27330FE0BA}" dt="2020-04-21T10:02:48.685" v="4175" actId="1076"/>
          <ac:spMkLst>
            <pc:docMk/>
            <pc:sldMk cId="2107684770" sldId="271"/>
            <ac:spMk id="20" creationId="{CB84C53E-642C-47FF-A53A-CC5BC621913E}"/>
          </ac:spMkLst>
        </pc:spChg>
        <pc:spChg chg="mod">
          <ac:chgData name="chpjjsm@naver.com" userId="15fe1c7ebfb98a7d" providerId="LiveId" clId="{E11CA5DC-E222-468D-9C6C-FE27330FE0BA}" dt="2020-04-21T10:04:02.408" v="4348" actId="1076"/>
          <ac:spMkLst>
            <pc:docMk/>
            <pc:sldMk cId="2107684770" sldId="271"/>
            <ac:spMk id="21" creationId="{16959DDA-3C28-49E0-A363-E181C9DD8211}"/>
          </ac:spMkLst>
        </pc:spChg>
        <pc:spChg chg="mod">
          <ac:chgData name="chpjjsm@naver.com" userId="15fe1c7ebfb98a7d" providerId="LiveId" clId="{E11CA5DC-E222-468D-9C6C-FE27330FE0BA}" dt="2020-04-21T10:03:38.583" v="4259" actId="20577"/>
          <ac:spMkLst>
            <pc:docMk/>
            <pc:sldMk cId="2107684770" sldId="271"/>
            <ac:spMk id="22" creationId="{372BD529-9D57-4AEF-AB27-45C0085C3966}"/>
          </ac:spMkLst>
        </pc:spChg>
        <pc:spChg chg="add del mod">
          <ac:chgData name="chpjjsm@naver.com" userId="15fe1c7ebfb98a7d" providerId="LiveId" clId="{E11CA5DC-E222-468D-9C6C-FE27330FE0BA}" dt="2020-04-21T10:03:27.762" v="4252" actId="478"/>
          <ac:spMkLst>
            <pc:docMk/>
            <pc:sldMk cId="2107684770" sldId="271"/>
            <ac:spMk id="23" creationId="{43B50692-C264-444A-B51F-F1F928A3DCF6}"/>
          </ac:spMkLst>
        </pc:spChg>
        <pc:spChg chg="add del mod">
          <ac:chgData name="chpjjsm@naver.com" userId="15fe1c7ebfb98a7d" providerId="LiveId" clId="{E11CA5DC-E222-468D-9C6C-FE27330FE0BA}" dt="2020-04-21T10:03:29.694" v="4253" actId="478"/>
          <ac:spMkLst>
            <pc:docMk/>
            <pc:sldMk cId="2107684770" sldId="271"/>
            <ac:spMk id="24" creationId="{64711859-72E0-49AD-9967-DF38F231D77D}"/>
          </ac:spMkLst>
        </pc:spChg>
        <pc:spChg chg="add mod">
          <ac:chgData name="chpjjsm@naver.com" userId="15fe1c7ebfb98a7d" providerId="LiveId" clId="{E11CA5DC-E222-468D-9C6C-FE27330FE0BA}" dt="2020-04-21T08:53:06.162" v="4131" actId="14100"/>
          <ac:spMkLst>
            <pc:docMk/>
            <pc:sldMk cId="2107684770" sldId="271"/>
            <ac:spMk id="25" creationId="{186C430C-8619-41BA-B85F-03E4F30566BD}"/>
          </ac:spMkLst>
        </pc:spChg>
        <pc:spChg chg="add mod">
          <ac:chgData name="chpjjsm@naver.com" userId="15fe1c7ebfb98a7d" providerId="LiveId" clId="{E11CA5DC-E222-468D-9C6C-FE27330FE0BA}" dt="2020-04-21T10:03:41.185" v="4261" actId="20577"/>
          <ac:spMkLst>
            <pc:docMk/>
            <pc:sldMk cId="2107684770" sldId="271"/>
            <ac:spMk id="26" creationId="{D2832C25-C125-44C2-9759-C9E52BD4DDD6}"/>
          </ac:spMkLst>
        </pc:spChg>
        <pc:spChg chg="add mod">
          <ac:chgData name="chpjjsm@naver.com" userId="15fe1c7ebfb98a7d" providerId="LiveId" clId="{E11CA5DC-E222-468D-9C6C-FE27330FE0BA}" dt="2020-04-21T08:53:31.476" v="4148" actId="14100"/>
          <ac:spMkLst>
            <pc:docMk/>
            <pc:sldMk cId="2107684770" sldId="271"/>
            <ac:spMk id="27" creationId="{BFE17F8A-D08C-4499-906D-A04C2E36013E}"/>
          </ac:spMkLst>
        </pc:spChg>
        <pc:spChg chg="add mod">
          <ac:chgData name="chpjjsm@naver.com" userId="15fe1c7ebfb98a7d" providerId="LiveId" clId="{E11CA5DC-E222-468D-9C6C-FE27330FE0BA}" dt="2020-04-21T08:53:27.658" v="4147" actId="20577"/>
          <ac:spMkLst>
            <pc:docMk/>
            <pc:sldMk cId="2107684770" sldId="271"/>
            <ac:spMk id="28" creationId="{5D6E29E0-A341-4A37-A13E-6CDCC2E4F448}"/>
          </ac:spMkLst>
        </pc:spChg>
        <pc:spChg chg="add mod">
          <ac:chgData name="chpjjsm@naver.com" userId="15fe1c7ebfb98a7d" providerId="LiveId" clId="{E11CA5DC-E222-468D-9C6C-FE27330FE0BA}" dt="2020-04-21T10:02:38.532" v="4173" actId="1076"/>
          <ac:spMkLst>
            <pc:docMk/>
            <pc:sldMk cId="2107684770" sldId="271"/>
            <ac:spMk id="29" creationId="{C4EBF129-9B41-44B2-9B8D-CD9BAB5C8806}"/>
          </ac:spMkLst>
        </pc:spChg>
        <pc:spChg chg="add mod">
          <ac:chgData name="chpjjsm@naver.com" userId="15fe1c7ebfb98a7d" providerId="LiveId" clId="{E11CA5DC-E222-468D-9C6C-FE27330FE0BA}" dt="2020-04-21T10:04:24.080" v="4451" actId="1076"/>
          <ac:spMkLst>
            <pc:docMk/>
            <pc:sldMk cId="2107684770" sldId="271"/>
            <ac:spMk id="30" creationId="{9EAACD49-C80E-435D-AD8E-F7323047736A}"/>
          </ac:spMkLst>
        </pc:spChg>
        <pc:spChg chg="add mod">
          <ac:chgData name="chpjjsm@naver.com" userId="15fe1c7ebfb98a7d" providerId="LiveId" clId="{E11CA5DC-E222-468D-9C6C-FE27330FE0BA}" dt="2020-04-21T10:04:17.847" v="4448" actId="20577"/>
          <ac:spMkLst>
            <pc:docMk/>
            <pc:sldMk cId="2107684770" sldId="271"/>
            <ac:spMk id="31" creationId="{88C5BF85-5AF2-41BB-9BF3-5864931ED34C}"/>
          </ac:spMkLst>
        </pc:spChg>
        <pc:spChg chg="add del mod">
          <ac:chgData name="chpjjsm@naver.com" userId="15fe1c7ebfb98a7d" providerId="LiveId" clId="{E11CA5DC-E222-468D-9C6C-FE27330FE0BA}" dt="2020-04-21T10:03:36.146" v="4257" actId="478"/>
          <ac:spMkLst>
            <pc:docMk/>
            <pc:sldMk cId="2107684770" sldId="271"/>
            <ac:spMk id="32" creationId="{5A5F8A8B-83C0-44B9-931B-06966E8A6DA8}"/>
          </ac:spMkLst>
        </pc:spChg>
        <pc:spChg chg="add del mod">
          <ac:chgData name="chpjjsm@naver.com" userId="15fe1c7ebfb98a7d" providerId="LiveId" clId="{E11CA5DC-E222-468D-9C6C-FE27330FE0BA}" dt="2020-04-21T10:03:34.905" v="4256" actId="478"/>
          <ac:spMkLst>
            <pc:docMk/>
            <pc:sldMk cId="2107684770" sldId="271"/>
            <ac:spMk id="33" creationId="{4D1F156E-DA8F-4D5A-BE53-ACB35B48DBA5}"/>
          </ac:spMkLst>
        </pc:spChg>
        <pc:spChg chg="add mod">
          <ac:chgData name="chpjjsm@naver.com" userId="15fe1c7ebfb98a7d" providerId="LiveId" clId="{E11CA5DC-E222-468D-9C6C-FE27330FE0BA}" dt="2020-04-21T10:04:41.538" v="4515" actId="1076"/>
          <ac:spMkLst>
            <pc:docMk/>
            <pc:sldMk cId="2107684770" sldId="271"/>
            <ac:spMk id="34" creationId="{73209D19-F790-4E25-BA97-CC3AA4C50443}"/>
          </ac:spMkLst>
        </pc:spChg>
        <pc:spChg chg="add del">
          <ac:chgData name="chpjjsm@naver.com" userId="15fe1c7ebfb98a7d" providerId="LiveId" clId="{E11CA5DC-E222-468D-9C6C-FE27330FE0BA}" dt="2020-04-21T10:04:59.985" v="4517"/>
          <ac:spMkLst>
            <pc:docMk/>
            <pc:sldMk cId="2107684770" sldId="271"/>
            <ac:spMk id="35" creationId="{8C1D1ABB-3D53-4454-BC7C-73BFA152D849}"/>
          </ac:spMkLst>
        </pc:spChg>
        <pc:spChg chg="mod">
          <ac:chgData name="chpjjsm@naver.com" userId="15fe1c7ebfb98a7d" providerId="LiveId" clId="{E11CA5DC-E222-468D-9C6C-FE27330FE0BA}" dt="2020-04-21T10:03:16.418" v="4246" actId="1076"/>
          <ac:spMkLst>
            <pc:docMk/>
            <pc:sldMk cId="2107684770" sldId="271"/>
            <ac:spMk id="39" creationId="{4885E03C-0336-4F8A-A151-0374A1A343BF}"/>
          </ac:spMkLst>
        </pc:spChg>
        <pc:picChg chg="del">
          <ac:chgData name="chpjjsm@naver.com" userId="15fe1c7ebfb98a7d" providerId="LiveId" clId="{E11CA5DC-E222-468D-9C6C-FE27330FE0BA}" dt="2020-04-21T08:51:46.268" v="4100" actId="478"/>
          <ac:picMkLst>
            <pc:docMk/>
            <pc:sldMk cId="2107684770" sldId="271"/>
            <ac:picMk id="13" creationId="{0CEBD2B6-EB85-40AD-9D0A-0ABF5DC9C608}"/>
          </ac:picMkLst>
        </pc:picChg>
        <pc:picChg chg="add del mod ord">
          <ac:chgData name="chpjjsm@naver.com" userId="15fe1c7ebfb98a7d" providerId="LiveId" clId="{E11CA5DC-E222-468D-9C6C-FE27330FE0BA}" dt="2020-04-21T10:03:24.320" v="4250" actId="478"/>
          <ac:picMkLst>
            <pc:docMk/>
            <pc:sldMk cId="2107684770" sldId="271"/>
            <ac:picMk id="17" creationId="{67758275-6FEB-4A38-AAD6-49D217110218}"/>
          </ac:picMkLst>
        </pc:picChg>
        <pc:cxnChg chg="del">
          <ac:chgData name="chpjjsm@naver.com" userId="15fe1c7ebfb98a7d" providerId="LiveId" clId="{E11CA5DC-E222-468D-9C6C-FE27330FE0BA}" dt="2020-04-21T11:18:24.252" v="5065" actId="478"/>
          <ac:cxnSpMkLst>
            <pc:docMk/>
            <pc:sldMk cId="2107684770" sldId="271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24.386" v="5066"/>
          <ac:cxnSpMkLst>
            <pc:docMk/>
            <pc:sldMk cId="2107684770" sldId="271"/>
            <ac:cxnSpMk id="23" creationId="{3CE9C141-292C-420D-AE21-C2E999256855}"/>
          </ac:cxnSpMkLst>
        </pc:cxnChg>
      </pc:sldChg>
      <pc:sldChg chg="addSp delSp modSp add">
        <pc:chgData name="chpjjsm@naver.com" userId="15fe1c7ebfb98a7d" providerId="LiveId" clId="{E11CA5DC-E222-468D-9C6C-FE27330FE0BA}" dt="2020-04-28T12:43:43.291" v="14691" actId="478"/>
        <pc:sldMkLst>
          <pc:docMk/>
          <pc:sldMk cId="4257507166" sldId="272"/>
        </pc:sldMkLst>
        <pc:spChg chg="add mod">
          <ac:chgData name="chpjjsm@naver.com" userId="15fe1c7ebfb98a7d" providerId="LiveId" clId="{E11CA5DC-E222-468D-9C6C-FE27330FE0BA}" dt="2020-04-21T11:34:30.743" v="5103" actId="1076"/>
          <ac:spMkLst>
            <pc:docMk/>
            <pc:sldMk cId="4257507166" sldId="272"/>
            <ac:spMk id="2" creationId="{713B9F25-B344-475C-B482-2279528F84D5}"/>
          </ac:spMkLst>
        </pc:spChg>
        <pc:spChg chg="add del mod">
          <ac:chgData name="chpjjsm@naver.com" userId="15fe1c7ebfb98a7d" providerId="LiveId" clId="{E11CA5DC-E222-468D-9C6C-FE27330FE0BA}" dt="2020-04-28T11:53:36.455" v="14641" actId="478"/>
          <ac:spMkLst>
            <pc:docMk/>
            <pc:sldMk cId="4257507166" sldId="272"/>
            <ac:spMk id="3" creationId="{D8C68BF3-82D3-4BE1-BE4E-59101A407EA7}"/>
          </ac:spMkLst>
        </pc:spChg>
        <pc:spChg chg="add del mod">
          <ac:chgData name="chpjjsm@naver.com" userId="15fe1c7ebfb98a7d" providerId="LiveId" clId="{E11CA5DC-E222-468D-9C6C-FE27330FE0BA}" dt="2020-04-28T12:43:43.291" v="14691" actId="478"/>
          <ac:spMkLst>
            <pc:docMk/>
            <pc:sldMk cId="4257507166" sldId="272"/>
            <ac:spMk id="4" creationId="{D65A50B1-66E4-4C6E-9368-57D9AB13BFCC}"/>
          </ac:spMkLst>
        </pc:spChg>
        <pc:spChg chg="mod">
          <ac:chgData name="chpjjsm@naver.com" userId="15fe1c7ebfb98a7d" providerId="LiveId" clId="{E11CA5DC-E222-468D-9C6C-FE27330FE0BA}" dt="2020-04-21T12:30:48.516" v="7602" actId="20577"/>
          <ac:spMkLst>
            <pc:docMk/>
            <pc:sldMk cId="4257507166" sldId="272"/>
            <ac:spMk id="9" creationId="{3AB1A509-412D-4FDF-A091-F16ED5CEFD4F}"/>
          </ac:spMkLst>
        </pc:spChg>
        <pc:spChg chg="del">
          <ac:chgData name="chpjjsm@naver.com" userId="15fe1c7ebfb98a7d" providerId="LiveId" clId="{E11CA5DC-E222-468D-9C6C-FE27330FE0BA}" dt="2020-04-21T10:05:30.771" v="4532" actId="478"/>
          <ac:spMkLst>
            <pc:docMk/>
            <pc:sldMk cId="4257507166" sldId="272"/>
            <ac:spMk id="14" creationId="{07742BBB-F220-4024-B1D3-4E0441EC15A9}"/>
          </ac:spMkLst>
        </pc:spChg>
        <pc:spChg chg="del">
          <ac:chgData name="chpjjsm@naver.com" userId="15fe1c7ebfb98a7d" providerId="LiveId" clId="{E11CA5DC-E222-468D-9C6C-FE27330FE0BA}" dt="2020-04-21T10:05:27.332" v="4529" actId="478"/>
          <ac:spMkLst>
            <pc:docMk/>
            <pc:sldMk cId="4257507166" sldId="272"/>
            <ac:spMk id="15" creationId="{4DA57156-F8CF-4D41-BE8B-18A4F4B78019}"/>
          </ac:spMkLst>
        </pc:spChg>
        <pc:spChg chg="del">
          <ac:chgData name="chpjjsm@naver.com" userId="15fe1c7ebfb98a7d" providerId="LiveId" clId="{E11CA5DC-E222-468D-9C6C-FE27330FE0BA}" dt="2020-04-21T10:05:33.892" v="4534" actId="478"/>
          <ac:spMkLst>
            <pc:docMk/>
            <pc:sldMk cId="4257507166" sldId="272"/>
            <ac:spMk id="16" creationId="{A34BA9A6-0D74-42B9-8CD8-46C0C4C73814}"/>
          </ac:spMkLst>
        </pc:spChg>
        <pc:spChg chg="add del mod">
          <ac:chgData name="chpjjsm@naver.com" userId="15fe1c7ebfb98a7d" providerId="LiveId" clId="{E11CA5DC-E222-468D-9C6C-FE27330FE0BA}" dt="2020-04-21T11:33:58.259" v="5084" actId="1076"/>
          <ac:spMkLst>
            <pc:docMk/>
            <pc:sldMk cId="4257507166" sldId="272"/>
            <ac:spMk id="21" creationId="{16959DDA-3C28-49E0-A363-E181C9DD8211}"/>
          </ac:spMkLst>
        </pc:spChg>
        <pc:spChg chg="del">
          <ac:chgData name="chpjjsm@naver.com" userId="15fe1c7ebfb98a7d" providerId="LiveId" clId="{E11CA5DC-E222-468D-9C6C-FE27330FE0BA}" dt="2020-04-21T10:05:32.884" v="4533" actId="478"/>
          <ac:spMkLst>
            <pc:docMk/>
            <pc:sldMk cId="4257507166" sldId="272"/>
            <ac:spMk id="22" creationId="{372BD529-9D57-4AEF-AB27-45C0085C3966}"/>
          </ac:spMkLst>
        </pc:spChg>
        <pc:spChg chg="add del">
          <ac:chgData name="chpjjsm@naver.com" userId="15fe1c7ebfb98a7d" providerId="LiveId" clId="{E11CA5DC-E222-468D-9C6C-FE27330FE0BA}" dt="2020-04-21T11:34:11.247" v="5087"/>
          <ac:spMkLst>
            <pc:docMk/>
            <pc:sldMk cId="4257507166" sldId="272"/>
            <ac:spMk id="22" creationId="{74358A1A-5AD4-47A6-ADA6-504F5A732A15}"/>
          </ac:spMkLst>
        </pc:spChg>
        <pc:spChg chg="del mod">
          <ac:chgData name="chpjjsm@naver.com" userId="15fe1c7ebfb98a7d" providerId="LiveId" clId="{E11CA5DC-E222-468D-9C6C-FE27330FE0BA}" dt="2020-04-21T10:07:18.573" v="4687" actId="21"/>
          <ac:spMkLst>
            <pc:docMk/>
            <pc:sldMk cId="4257507166" sldId="272"/>
            <ac:spMk id="25" creationId="{186C430C-8619-41BA-B85F-03E4F30566BD}"/>
          </ac:spMkLst>
        </pc:spChg>
        <pc:spChg chg="del mod">
          <ac:chgData name="chpjjsm@naver.com" userId="15fe1c7ebfb98a7d" providerId="LiveId" clId="{E11CA5DC-E222-468D-9C6C-FE27330FE0BA}" dt="2020-04-21T10:07:18.573" v="4687" actId="21"/>
          <ac:spMkLst>
            <pc:docMk/>
            <pc:sldMk cId="4257507166" sldId="272"/>
            <ac:spMk id="26" creationId="{D2832C25-C125-44C2-9759-C9E52BD4DDD6}"/>
          </ac:spMkLst>
        </pc:spChg>
        <pc:spChg chg="del">
          <ac:chgData name="chpjjsm@naver.com" userId="15fe1c7ebfb98a7d" providerId="LiveId" clId="{E11CA5DC-E222-468D-9C6C-FE27330FE0BA}" dt="2020-04-21T10:05:26.684" v="4528" actId="478"/>
          <ac:spMkLst>
            <pc:docMk/>
            <pc:sldMk cId="4257507166" sldId="272"/>
            <ac:spMk id="27" creationId="{BFE17F8A-D08C-4499-906D-A04C2E36013E}"/>
          </ac:spMkLst>
        </pc:spChg>
        <pc:spChg chg="del">
          <ac:chgData name="chpjjsm@naver.com" userId="15fe1c7ebfb98a7d" providerId="LiveId" clId="{E11CA5DC-E222-468D-9C6C-FE27330FE0BA}" dt="2020-04-21T10:05:25.664" v="4527" actId="478"/>
          <ac:spMkLst>
            <pc:docMk/>
            <pc:sldMk cId="4257507166" sldId="272"/>
            <ac:spMk id="28" creationId="{5D6E29E0-A341-4A37-A13E-6CDCC2E4F448}"/>
          </ac:spMkLst>
        </pc:spChg>
        <pc:spChg chg="del">
          <ac:chgData name="chpjjsm@naver.com" userId="15fe1c7ebfb98a7d" providerId="LiveId" clId="{E11CA5DC-E222-468D-9C6C-FE27330FE0BA}" dt="2020-04-21T10:06:18.407" v="4617" actId="478"/>
          <ac:spMkLst>
            <pc:docMk/>
            <pc:sldMk cId="4257507166" sldId="272"/>
            <ac:spMk id="29" creationId="{C4EBF129-9B41-44B2-9B8D-CD9BAB5C8806}"/>
          </ac:spMkLst>
        </pc:spChg>
        <pc:spChg chg="del">
          <ac:chgData name="chpjjsm@naver.com" userId="15fe1c7ebfb98a7d" providerId="LiveId" clId="{E11CA5DC-E222-468D-9C6C-FE27330FE0BA}" dt="2020-04-21T10:06:17.767" v="4616" actId="478"/>
          <ac:spMkLst>
            <pc:docMk/>
            <pc:sldMk cId="4257507166" sldId="272"/>
            <ac:spMk id="30" creationId="{9EAACD49-C80E-435D-AD8E-F7323047736A}"/>
          </ac:spMkLst>
        </pc:spChg>
        <pc:spChg chg="del">
          <ac:chgData name="chpjjsm@naver.com" userId="15fe1c7ebfb98a7d" providerId="LiveId" clId="{E11CA5DC-E222-468D-9C6C-FE27330FE0BA}" dt="2020-04-21T10:06:17.129" v="4615" actId="478"/>
          <ac:spMkLst>
            <pc:docMk/>
            <pc:sldMk cId="4257507166" sldId="272"/>
            <ac:spMk id="31" creationId="{88C5BF85-5AF2-41BB-9BF3-5864931ED34C}"/>
          </ac:spMkLst>
        </pc:spChg>
        <pc:spChg chg="add mod ord">
          <ac:chgData name="chpjjsm@naver.com" userId="15fe1c7ebfb98a7d" providerId="LiveId" clId="{E11CA5DC-E222-468D-9C6C-FE27330FE0BA}" dt="2020-04-21T11:33:43.845" v="5074" actId="20577"/>
          <ac:spMkLst>
            <pc:docMk/>
            <pc:sldMk cId="4257507166" sldId="272"/>
            <ac:spMk id="32" creationId="{42A16072-8497-405A-B9E6-22E5BB6AC8C1}"/>
          </ac:spMkLst>
        </pc:spChg>
        <pc:spChg chg="add mod">
          <ac:chgData name="chpjjsm@naver.com" userId="15fe1c7ebfb98a7d" providerId="LiveId" clId="{E11CA5DC-E222-468D-9C6C-FE27330FE0BA}" dt="2020-04-21T10:07:09.603" v="4684" actId="1076"/>
          <ac:spMkLst>
            <pc:docMk/>
            <pc:sldMk cId="4257507166" sldId="272"/>
            <ac:spMk id="33" creationId="{4A37A4C5-579E-4D7D-8861-2A19C894AE35}"/>
          </ac:spMkLst>
        </pc:spChg>
        <pc:spChg chg="del">
          <ac:chgData name="chpjjsm@naver.com" userId="15fe1c7ebfb98a7d" providerId="LiveId" clId="{E11CA5DC-E222-468D-9C6C-FE27330FE0BA}" dt="2020-04-21T10:06:16.711" v="4614" actId="478"/>
          <ac:spMkLst>
            <pc:docMk/>
            <pc:sldMk cId="4257507166" sldId="272"/>
            <ac:spMk id="34" creationId="{73209D19-F790-4E25-BA97-CC3AA4C50443}"/>
          </ac:spMkLst>
        </pc:spChg>
        <pc:spChg chg="add">
          <ac:chgData name="chpjjsm@naver.com" userId="15fe1c7ebfb98a7d" providerId="LiveId" clId="{E11CA5DC-E222-468D-9C6C-FE27330FE0BA}" dt="2020-04-21T10:07:18.836" v="4688"/>
          <ac:spMkLst>
            <pc:docMk/>
            <pc:sldMk cId="4257507166" sldId="272"/>
            <ac:spMk id="38" creationId="{C329E6D1-9B99-492C-97D0-6BE78A54A40A}"/>
          </ac:spMkLst>
        </pc:spChg>
        <pc:spChg chg="mod">
          <ac:chgData name="chpjjsm@naver.com" userId="15fe1c7ebfb98a7d" providerId="LiveId" clId="{E11CA5DC-E222-468D-9C6C-FE27330FE0BA}" dt="2020-04-21T10:05:56.667" v="4601"/>
          <ac:spMkLst>
            <pc:docMk/>
            <pc:sldMk cId="4257507166" sldId="272"/>
            <ac:spMk id="39" creationId="{4885E03C-0336-4F8A-A151-0374A1A343BF}"/>
          </ac:spMkLst>
        </pc:spChg>
        <pc:spChg chg="add">
          <ac:chgData name="chpjjsm@naver.com" userId="15fe1c7ebfb98a7d" providerId="LiveId" clId="{E11CA5DC-E222-468D-9C6C-FE27330FE0BA}" dt="2020-04-21T10:07:18.836" v="4688"/>
          <ac:spMkLst>
            <pc:docMk/>
            <pc:sldMk cId="4257507166" sldId="272"/>
            <ac:spMk id="40" creationId="{CBFE801C-E595-4BDA-BDD7-2CBA51A53794}"/>
          </ac:spMkLst>
        </pc:spChg>
        <pc:spChg chg="add mod">
          <ac:chgData name="chpjjsm@naver.com" userId="15fe1c7ebfb98a7d" providerId="LiveId" clId="{E11CA5DC-E222-468D-9C6C-FE27330FE0BA}" dt="2020-04-21T10:08:30.978" v="4913" actId="14100"/>
          <ac:spMkLst>
            <pc:docMk/>
            <pc:sldMk cId="4257507166" sldId="272"/>
            <ac:spMk id="41" creationId="{F91D4CFC-8C4A-4A91-9CA3-A4E1FE035EC4}"/>
          </ac:spMkLst>
        </pc:spChg>
        <pc:spChg chg="add mod">
          <ac:chgData name="chpjjsm@naver.com" userId="15fe1c7ebfb98a7d" providerId="LiveId" clId="{E11CA5DC-E222-468D-9C6C-FE27330FE0BA}" dt="2020-04-21T11:33:41.920" v="5072" actId="20577"/>
          <ac:spMkLst>
            <pc:docMk/>
            <pc:sldMk cId="4257507166" sldId="272"/>
            <ac:spMk id="42" creationId="{E7756824-053D-4501-A4DE-EF973D1B710A}"/>
          </ac:spMkLst>
        </pc:spChg>
        <pc:spChg chg="add mod">
          <ac:chgData name="chpjjsm@naver.com" userId="15fe1c7ebfb98a7d" providerId="LiveId" clId="{E11CA5DC-E222-468D-9C6C-FE27330FE0BA}" dt="2020-04-21T11:34:28.635" v="5102" actId="1076"/>
          <ac:spMkLst>
            <pc:docMk/>
            <pc:sldMk cId="4257507166" sldId="272"/>
            <ac:spMk id="43" creationId="{45A5D8C1-4398-4AF0-B5BA-DB82D12BD263}"/>
          </ac:spMkLst>
        </pc:spChg>
        <pc:spChg chg="add del mod">
          <ac:chgData name="chpjjsm@naver.com" userId="15fe1c7ebfb98a7d" providerId="LiveId" clId="{E11CA5DC-E222-468D-9C6C-FE27330FE0BA}" dt="2020-04-21T11:33:55.147" v="5080"/>
          <ac:spMkLst>
            <pc:docMk/>
            <pc:sldMk cId="4257507166" sldId="272"/>
            <ac:spMk id="44" creationId="{3B2E0D2F-EE6B-4118-A83C-DD4FD15ADB95}"/>
          </ac:spMkLst>
        </pc:spChg>
        <pc:picChg chg="del">
          <ac:chgData name="chpjjsm@naver.com" userId="15fe1c7ebfb98a7d" providerId="LiveId" clId="{E11CA5DC-E222-468D-9C6C-FE27330FE0BA}" dt="2020-04-21T10:05:21.662" v="4524" actId="478"/>
          <ac:picMkLst>
            <pc:docMk/>
            <pc:sldMk cId="4257507166" sldId="272"/>
            <ac:picMk id="17" creationId="{67758275-6FEB-4A38-AAD6-49D217110218}"/>
          </ac:picMkLst>
        </pc:picChg>
        <pc:picChg chg="add del mod">
          <ac:chgData name="chpjjsm@naver.com" userId="15fe1c7ebfb98a7d" providerId="LiveId" clId="{E11CA5DC-E222-468D-9C6C-FE27330FE0BA}" dt="2020-04-28T11:53:19.827" v="14638" actId="478"/>
          <ac:picMkLst>
            <pc:docMk/>
            <pc:sldMk cId="4257507166" sldId="272"/>
            <ac:picMk id="19" creationId="{504F53B8-2DE3-4368-958C-E5DAFC901A9F}"/>
          </ac:picMkLst>
        </pc:picChg>
        <pc:picChg chg="add del mod">
          <ac:chgData name="chpjjsm@naver.com" userId="15fe1c7ebfb98a7d" providerId="LiveId" clId="{E11CA5DC-E222-468D-9C6C-FE27330FE0BA}" dt="2020-04-28T12:40:47.083" v="14665" actId="478"/>
          <ac:picMkLst>
            <pc:docMk/>
            <pc:sldMk cId="4257507166" sldId="272"/>
            <ac:picMk id="22" creationId="{54DD94C6-6EC2-450D-8F17-F1928C2DD68F}"/>
          </ac:picMkLst>
        </pc:picChg>
        <pc:picChg chg="add del mod">
          <ac:chgData name="chpjjsm@naver.com" userId="15fe1c7ebfb98a7d" providerId="LiveId" clId="{E11CA5DC-E222-468D-9C6C-FE27330FE0BA}" dt="2020-04-21T10:05:20.290" v="4523" actId="21"/>
          <ac:picMkLst>
            <pc:docMk/>
            <pc:sldMk cId="4257507166" sldId="272"/>
            <ac:picMk id="23" creationId="{ED9E5D9D-D761-4AF0-AC6E-135A521EBCDC}"/>
          </ac:picMkLst>
        </pc:picChg>
        <pc:picChg chg="add del mod">
          <ac:chgData name="chpjjsm@naver.com" userId="15fe1c7ebfb98a7d" providerId="LiveId" clId="{E11CA5DC-E222-468D-9C6C-FE27330FE0BA}" dt="2020-04-28T12:41:10.837" v="14674"/>
          <ac:picMkLst>
            <pc:docMk/>
            <pc:sldMk cId="4257507166" sldId="272"/>
            <ac:picMk id="23" creationId="{FD4D1A07-F889-467D-BBF2-79C303E8ADC2}"/>
          </ac:picMkLst>
        </pc:picChg>
        <pc:picChg chg="add del mod ord">
          <ac:chgData name="chpjjsm@naver.com" userId="15fe1c7ebfb98a7d" providerId="LiveId" clId="{E11CA5DC-E222-468D-9C6C-FE27330FE0BA}" dt="2020-04-21T10:07:09.603" v="4684" actId="1076"/>
          <ac:picMkLst>
            <pc:docMk/>
            <pc:sldMk cId="4257507166" sldId="272"/>
            <ac:picMk id="24" creationId="{A3D6321B-2487-428C-A1CC-BCFBD114C7B3}"/>
          </ac:picMkLst>
        </pc:picChg>
        <pc:picChg chg="add del mod ord">
          <ac:chgData name="chpjjsm@naver.com" userId="15fe1c7ebfb98a7d" providerId="LiveId" clId="{E11CA5DC-E222-468D-9C6C-FE27330FE0BA}" dt="2020-04-28T12:43:42.562" v="14690" actId="478"/>
          <ac:picMkLst>
            <pc:docMk/>
            <pc:sldMk cId="4257507166" sldId="272"/>
            <ac:picMk id="25" creationId="{FC37224B-E5CA-4462-B89C-18A2CB62A18E}"/>
          </ac:picMkLst>
        </pc:picChg>
        <pc:picChg chg="add del">
          <ac:chgData name="chpjjsm@naver.com" userId="15fe1c7ebfb98a7d" providerId="LiveId" clId="{E11CA5DC-E222-468D-9C6C-FE27330FE0BA}" dt="2020-04-21T10:07:04.671" v="4682" actId="478"/>
          <ac:picMkLst>
            <pc:docMk/>
            <pc:sldMk cId="4257507166" sldId="272"/>
            <ac:picMk id="35" creationId="{5BC557FB-8D0B-4A30-91DE-0D6D9BB6CE48}"/>
          </ac:picMkLst>
        </pc:picChg>
        <pc:picChg chg="add mod">
          <ac:chgData name="chpjjsm@naver.com" userId="15fe1c7ebfb98a7d" providerId="LiveId" clId="{E11CA5DC-E222-468D-9C6C-FE27330FE0BA}" dt="2020-04-21T10:07:14.844" v="4686" actId="1076"/>
          <ac:picMkLst>
            <pc:docMk/>
            <pc:sldMk cId="4257507166" sldId="272"/>
            <ac:picMk id="37" creationId="{60195E8A-59DC-4EEF-8C48-7928DF6A44BB}"/>
          </ac:picMkLst>
        </pc:picChg>
        <pc:cxnChg chg="del">
          <ac:chgData name="chpjjsm@naver.com" userId="15fe1c7ebfb98a7d" providerId="LiveId" clId="{E11CA5DC-E222-468D-9C6C-FE27330FE0BA}" dt="2020-04-21T11:18:27.655" v="5067" actId="478"/>
          <ac:cxnSpMkLst>
            <pc:docMk/>
            <pc:sldMk cId="4257507166" sldId="272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27.828" v="5068"/>
          <ac:cxnSpMkLst>
            <pc:docMk/>
            <pc:sldMk cId="4257507166" sldId="272"/>
            <ac:cxnSpMk id="18" creationId="{322780C7-6E5A-4056-9426-3303907D1725}"/>
          </ac:cxnSpMkLst>
        </pc:cxnChg>
      </pc:sldChg>
      <pc:sldChg chg="addSp delSp modSp add ord">
        <pc:chgData name="chpjjsm@naver.com" userId="15fe1c7ebfb98a7d" providerId="LiveId" clId="{E11CA5DC-E222-468D-9C6C-FE27330FE0BA}" dt="2020-04-27T05:28:17.641" v="14337" actId="20577"/>
        <pc:sldMkLst>
          <pc:docMk/>
          <pc:sldMk cId="36488711" sldId="273"/>
        </pc:sldMkLst>
        <pc:spChg chg="mod">
          <ac:chgData name="chpjjsm@naver.com" userId="15fe1c7ebfb98a7d" providerId="LiveId" clId="{E11CA5DC-E222-468D-9C6C-FE27330FE0BA}" dt="2020-04-27T05:28:17.641" v="14337" actId="20577"/>
          <ac:spMkLst>
            <pc:docMk/>
            <pc:sldMk cId="36488711" sldId="273"/>
            <ac:spMk id="9" creationId="{3AB1A509-412D-4FDF-A091-F16ED5CEFD4F}"/>
          </ac:spMkLst>
        </pc:spChg>
        <pc:spChg chg="add del mod">
          <ac:chgData name="chpjjsm@naver.com" userId="15fe1c7ebfb98a7d" providerId="LiveId" clId="{E11CA5DC-E222-468D-9C6C-FE27330FE0BA}" dt="2020-04-21T11:42:48.164" v="5137" actId="478"/>
          <ac:spMkLst>
            <pc:docMk/>
            <pc:sldMk cId="36488711" sldId="273"/>
            <ac:spMk id="13" creationId="{09BB58B1-125E-453C-A7F6-D2BD72F8B007}"/>
          </ac:spMkLst>
        </pc:spChg>
        <pc:spChg chg="add del mod">
          <ac:chgData name="chpjjsm@naver.com" userId="15fe1c7ebfb98a7d" providerId="LiveId" clId="{E11CA5DC-E222-468D-9C6C-FE27330FE0BA}" dt="2020-04-21T11:42:46.573" v="5136" actId="478"/>
          <ac:spMkLst>
            <pc:docMk/>
            <pc:sldMk cId="36488711" sldId="273"/>
            <ac:spMk id="14" creationId="{C5028E65-AC53-49C7-A8E8-46A882C5BCE9}"/>
          </ac:spMkLst>
        </pc:spChg>
        <pc:spChg chg="add">
          <ac:chgData name="chpjjsm@naver.com" userId="15fe1c7ebfb98a7d" providerId="LiveId" clId="{E11CA5DC-E222-468D-9C6C-FE27330FE0BA}" dt="2020-04-21T11:46:22.525" v="5177"/>
          <ac:spMkLst>
            <pc:docMk/>
            <pc:sldMk cId="36488711" sldId="273"/>
            <ac:spMk id="15" creationId="{726F87C1-B8F7-4F6F-9492-6CEB4B424BB4}"/>
          </ac:spMkLst>
        </pc:spChg>
        <pc:spChg chg="add mod">
          <ac:chgData name="chpjjsm@naver.com" userId="15fe1c7ebfb98a7d" providerId="LiveId" clId="{E11CA5DC-E222-468D-9C6C-FE27330FE0BA}" dt="2020-04-21T12:36:33.105" v="8188"/>
          <ac:spMkLst>
            <pc:docMk/>
            <pc:sldMk cId="36488711" sldId="273"/>
            <ac:spMk id="16" creationId="{3F8BD764-6A56-4BCC-BFAC-496F9ECF6925}"/>
          </ac:spMkLst>
        </pc:spChg>
        <pc:spChg chg="add mod">
          <ac:chgData name="chpjjsm@naver.com" userId="15fe1c7ebfb98a7d" providerId="LiveId" clId="{E11CA5DC-E222-468D-9C6C-FE27330FE0BA}" dt="2020-04-21T12:14:37.278" v="6620" actId="1076"/>
          <ac:spMkLst>
            <pc:docMk/>
            <pc:sldMk cId="36488711" sldId="273"/>
            <ac:spMk id="17" creationId="{F36DC185-682B-4AEE-932D-6B9009472741}"/>
          </ac:spMkLst>
        </pc:spChg>
        <pc:spChg chg="add mod">
          <ac:chgData name="chpjjsm@naver.com" userId="15fe1c7ebfb98a7d" providerId="LiveId" clId="{E11CA5DC-E222-468D-9C6C-FE27330FE0BA}" dt="2020-04-21T11:51:44.302" v="5570" actId="14100"/>
          <ac:spMkLst>
            <pc:docMk/>
            <pc:sldMk cId="36488711" sldId="273"/>
            <ac:spMk id="19" creationId="{B21F1100-E101-4426-8FC8-3BFE339F3B2E}"/>
          </ac:spMkLst>
        </pc:spChg>
        <pc:spChg chg="add mod">
          <ac:chgData name="chpjjsm@naver.com" userId="15fe1c7ebfb98a7d" providerId="LiveId" clId="{E11CA5DC-E222-468D-9C6C-FE27330FE0BA}" dt="2020-04-21T12:14:37.278" v="6620" actId="1076"/>
          <ac:spMkLst>
            <pc:docMk/>
            <pc:sldMk cId="36488711" sldId="273"/>
            <ac:spMk id="20" creationId="{8A8A3435-EA15-4BB3-B49C-2329D7734C99}"/>
          </ac:spMkLst>
        </pc:spChg>
        <pc:spChg chg="del">
          <ac:chgData name="chpjjsm@naver.com" userId="15fe1c7ebfb98a7d" providerId="LiveId" clId="{E11CA5DC-E222-468D-9C6C-FE27330FE0BA}" dt="2020-04-21T10:10:21.383" v="5021" actId="478"/>
          <ac:spMkLst>
            <pc:docMk/>
            <pc:sldMk cId="36488711" sldId="273"/>
            <ac:spMk id="20" creationId="{CB84C53E-642C-47FF-A53A-CC5BC621913E}"/>
          </ac:spMkLst>
        </pc:spChg>
        <pc:spChg chg="del">
          <ac:chgData name="chpjjsm@naver.com" userId="15fe1c7ebfb98a7d" providerId="LiveId" clId="{E11CA5DC-E222-468D-9C6C-FE27330FE0BA}" dt="2020-04-21T10:10:20.660" v="5020" actId="478"/>
          <ac:spMkLst>
            <pc:docMk/>
            <pc:sldMk cId="36488711" sldId="273"/>
            <ac:spMk id="21" creationId="{16959DDA-3C28-49E0-A363-E181C9DD8211}"/>
          </ac:spMkLst>
        </pc:spChg>
        <pc:spChg chg="add del mod">
          <ac:chgData name="chpjjsm@naver.com" userId="15fe1c7ebfb98a7d" providerId="LiveId" clId="{E11CA5DC-E222-468D-9C6C-FE27330FE0BA}" dt="2020-04-21T11:52:21.332" v="5715" actId="478"/>
          <ac:spMkLst>
            <pc:docMk/>
            <pc:sldMk cId="36488711" sldId="273"/>
            <ac:spMk id="21" creationId="{8D4443CB-21A2-4DC8-ADD5-061AFF6D86CA}"/>
          </ac:spMkLst>
        </pc:spChg>
        <pc:spChg chg="add mod">
          <ac:chgData name="chpjjsm@naver.com" userId="15fe1c7ebfb98a7d" providerId="LiveId" clId="{E11CA5DC-E222-468D-9C6C-FE27330FE0BA}" dt="2020-04-21T11:44:03.593" v="5143" actId="14100"/>
          <ac:spMkLst>
            <pc:docMk/>
            <pc:sldMk cId="36488711" sldId="273"/>
            <ac:spMk id="22" creationId="{D1544FB7-80ED-42E4-BBD7-246CCEB0FA4F}"/>
          </ac:spMkLst>
        </pc:spChg>
        <pc:spChg chg="add del mod">
          <ac:chgData name="chpjjsm@naver.com" userId="15fe1c7ebfb98a7d" providerId="LiveId" clId="{E11CA5DC-E222-468D-9C6C-FE27330FE0BA}" dt="2020-04-21T11:52:20.726" v="5714" actId="478"/>
          <ac:spMkLst>
            <pc:docMk/>
            <pc:sldMk cId="36488711" sldId="273"/>
            <ac:spMk id="23" creationId="{2FC76F07-A91A-4958-88C0-B9BD312D8ADB}"/>
          </ac:spMkLst>
        </pc:spChg>
        <pc:spChg chg="add del mod">
          <ac:chgData name="chpjjsm@naver.com" userId="15fe1c7ebfb98a7d" providerId="LiveId" clId="{E11CA5DC-E222-468D-9C6C-FE27330FE0BA}" dt="2020-04-21T11:48:17.941" v="5196" actId="478"/>
          <ac:spMkLst>
            <pc:docMk/>
            <pc:sldMk cId="36488711" sldId="273"/>
            <ac:spMk id="24" creationId="{2804C92C-078A-4E6B-91B9-8AA50AF6FD24}"/>
          </ac:spMkLst>
        </pc:spChg>
        <pc:spChg chg="add del mod">
          <ac:chgData name="chpjjsm@naver.com" userId="15fe1c7ebfb98a7d" providerId="LiveId" clId="{E11CA5DC-E222-468D-9C6C-FE27330FE0BA}" dt="2020-04-21T11:51:39.700" v="5569" actId="478"/>
          <ac:spMkLst>
            <pc:docMk/>
            <pc:sldMk cId="36488711" sldId="273"/>
            <ac:spMk id="25" creationId="{BDA50C43-3A11-45B5-81B0-D8A179D65F2A}"/>
          </ac:spMkLst>
        </pc:spChg>
        <pc:spChg chg="add mod">
          <ac:chgData name="chpjjsm@naver.com" userId="15fe1c7ebfb98a7d" providerId="LiveId" clId="{E11CA5DC-E222-468D-9C6C-FE27330FE0BA}" dt="2020-04-21T11:47:57.080" v="5194" actId="14100"/>
          <ac:spMkLst>
            <pc:docMk/>
            <pc:sldMk cId="36488711" sldId="273"/>
            <ac:spMk id="26" creationId="{4BED2654-5DE2-4E03-A7C4-32F9064FD5D7}"/>
          </ac:spMkLst>
        </pc:spChg>
        <pc:spChg chg="add del mod">
          <ac:chgData name="chpjjsm@naver.com" userId="15fe1c7ebfb98a7d" providerId="LiveId" clId="{E11CA5DC-E222-468D-9C6C-FE27330FE0BA}" dt="2020-04-21T11:51:37.502" v="5568" actId="478"/>
          <ac:spMkLst>
            <pc:docMk/>
            <pc:sldMk cId="36488711" sldId="273"/>
            <ac:spMk id="27" creationId="{6B92A963-5864-465A-8759-EA1A3D27666C}"/>
          </ac:spMkLst>
        </pc:spChg>
        <pc:spChg chg="add mod">
          <ac:chgData name="chpjjsm@naver.com" userId="15fe1c7ebfb98a7d" providerId="LiveId" clId="{E11CA5DC-E222-468D-9C6C-FE27330FE0BA}" dt="2020-04-21T11:52:17.994" v="5713" actId="20577"/>
          <ac:spMkLst>
            <pc:docMk/>
            <pc:sldMk cId="36488711" sldId="273"/>
            <ac:spMk id="28" creationId="{8F8F0387-B480-4590-A2BB-1D4AD7BB78D0}"/>
          </ac:spMkLst>
        </pc:spChg>
        <pc:spChg chg="del">
          <ac:chgData name="chpjjsm@naver.com" userId="15fe1c7ebfb98a7d" providerId="LiveId" clId="{E11CA5DC-E222-468D-9C6C-FE27330FE0BA}" dt="2020-04-21T10:09:04.075" v="4922" actId="478"/>
          <ac:spMkLst>
            <pc:docMk/>
            <pc:sldMk cId="36488711" sldId="273"/>
            <ac:spMk id="32" creationId="{42A16072-8497-405A-B9E6-22E5BB6AC8C1}"/>
          </ac:spMkLst>
        </pc:spChg>
        <pc:spChg chg="del">
          <ac:chgData name="chpjjsm@naver.com" userId="15fe1c7ebfb98a7d" providerId="LiveId" clId="{E11CA5DC-E222-468D-9C6C-FE27330FE0BA}" dt="2020-04-21T10:09:03.380" v="4921" actId="478"/>
          <ac:spMkLst>
            <pc:docMk/>
            <pc:sldMk cId="36488711" sldId="273"/>
            <ac:spMk id="33" creationId="{4A37A4C5-579E-4D7D-8861-2A19C894AE35}"/>
          </ac:spMkLst>
        </pc:spChg>
        <pc:spChg chg="del">
          <ac:chgData name="chpjjsm@naver.com" userId="15fe1c7ebfb98a7d" providerId="LiveId" clId="{E11CA5DC-E222-468D-9C6C-FE27330FE0BA}" dt="2020-04-21T10:10:22.658" v="5023" actId="478"/>
          <ac:spMkLst>
            <pc:docMk/>
            <pc:sldMk cId="36488711" sldId="273"/>
            <ac:spMk id="36" creationId="{CCE0B865-35AD-4F67-9CB5-6DA05C752677}"/>
          </ac:spMkLst>
        </pc:spChg>
        <pc:spChg chg="del">
          <ac:chgData name="chpjjsm@naver.com" userId="15fe1c7ebfb98a7d" providerId="LiveId" clId="{E11CA5DC-E222-468D-9C6C-FE27330FE0BA}" dt="2020-04-21T10:09:05.882" v="4923" actId="478"/>
          <ac:spMkLst>
            <pc:docMk/>
            <pc:sldMk cId="36488711" sldId="273"/>
            <ac:spMk id="38" creationId="{C329E6D1-9B99-492C-97D0-6BE78A54A40A}"/>
          </ac:spMkLst>
        </pc:spChg>
        <pc:spChg chg="del">
          <ac:chgData name="chpjjsm@naver.com" userId="15fe1c7ebfb98a7d" providerId="LiveId" clId="{E11CA5DC-E222-468D-9C6C-FE27330FE0BA}" dt="2020-04-21T10:10:21.969" v="5022" actId="478"/>
          <ac:spMkLst>
            <pc:docMk/>
            <pc:sldMk cId="36488711" sldId="273"/>
            <ac:spMk id="39" creationId="{4885E03C-0336-4F8A-A151-0374A1A343BF}"/>
          </ac:spMkLst>
        </pc:spChg>
        <pc:spChg chg="del mod">
          <ac:chgData name="chpjjsm@naver.com" userId="15fe1c7ebfb98a7d" providerId="LiveId" clId="{E11CA5DC-E222-468D-9C6C-FE27330FE0BA}" dt="2020-04-21T10:09:08.060" v="4925" actId="478"/>
          <ac:spMkLst>
            <pc:docMk/>
            <pc:sldMk cId="36488711" sldId="273"/>
            <ac:spMk id="40" creationId="{CBFE801C-E595-4BDA-BDD7-2CBA51A53794}"/>
          </ac:spMkLst>
        </pc:spChg>
        <pc:spChg chg="del">
          <ac:chgData name="chpjjsm@naver.com" userId="15fe1c7ebfb98a7d" providerId="LiveId" clId="{E11CA5DC-E222-468D-9C6C-FE27330FE0BA}" dt="2020-04-21T10:09:08.801" v="4926" actId="478"/>
          <ac:spMkLst>
            <pc:docMk/>
            <pc:sldMk cId="36488711" sldId="273"/>
            <ac:spMk id="41" creationId="{F91D4CFC-8C4A-4A91-9CA3-A4E1FE035EC4}"/>
          </ac:spMkLst>
        </pc:spChg>
        <pc:spChg chg="del">
          <ac:chgData name="chpjjsm@naver.com" userId="15fe1c7ebfb98a7d" providerId="LiveId" clId="{E11CA5DC-E222-468D-9C6C-FE27330FE0BA}" dt="2020-04-21T10:09:08.801" v="4926" actId="478"/>
          <ac:spMkLst>
            <pc:docMk/>
            <pc:sldMk cId="36488711" sldId="273"/>
            <ac:spMk id="42" creationId="{E7756824-053D-4501-A4DE-EF973D1B710A}"/>
          </ac:spMkLst>
        </pc:spChg>
        <pc:spChg chg="del">
          <ac:chgData name="chpjjsm@naver.com" userId="15fe1c7ebfb98a7d" providerId="LiveId" clId="{E11CA5DC-E222-468D-9C6C-FE27330FE0BA}" dt="2020-04-21T10:10:20.074" v="5019" actId="478"/>
          <ac:spMkLst>
            <pc:docMk/>
            <pc:sldMk cId="36488711" sldId="273"/>
            <ac:spMk id="43" creationId="{45A5D8C1-4398-4AF0-B5BA-DB82D12BD263}"/>
          </ac:spMkLst>
        </pc:spChg>
        <pc:spChg chg="del">
          <ac:chgData name="chpjjsm@naver.com" userId="15fe1c7ebfb98a7d" providerId="LiveId" clId="{E11CA5DC-E222-468D-9C6C-FE27330FE0BA}" dt="2020-04-21T10:10:19.402" v="5018" actId="478"/>
          <ac:spMkLst>
            <pc:docMk/>
            <pc:sldMk cId="36488711" sldId="273"/>
            <ac:spMk id="44" creationId="{3B2E0D2F-EE6B-4118-A83C-DD4FD15ADB95}"/>
          </ac:spMkLst>
        </pc:spChg>
        <pc:picChg chg="add del">
          <ac:chgData name="chpjjsm@naver.com" userId="15fe1c7ebfb98a7d" providerId="LiveId" clId="{E11CA5DC-E222-468D-9C6C-FE27330FE0BA}" dt="2020-04-26T07:39:52.393" v="14101" actId="21"/>
          <ac:picMkLst>
            <pc:docMk/>
            <pc:sldMk cId="36488711" sldId="273"/>
            <ac:picMk id="2" creationId="{CF9BA7F7-2EF6-473A-A2B7-043FBBDE4D1C}"/>
          </ac:picMkLst>
        </pc:picChg>
        <pc:picChg chg="add del mod ord">
          <ac:chgData name="chpjjsm@naver.com" userId="15fe1c7ebfb98a7d" providerId="LiveId" clId="{E11CA5DC-E222-468D-9C6C-FE27330FE0BA}" dt="2020-04-21T11:43:49.884" v="5139" actId="478"/>
          <ac:picMkLst>
            <pc:docMk/>
            <pc:sldMk cId="36488711" sldId="273"/>
            <ac:picMk id="10" creationId="{07F73ACA-3CF4-4D7F-B049-57AC9B976F08}"/>
          </ac:picMkLst>
        </pc:picChg>
        <pc:picChg chg="add del mod">
          <ac:chgData name="chpjjsm@naver.com" userId="15fe1c7ebfb98a7d" providerId="LiveId" clId="{E11CA5DC-E222-468D-9C6C-FE27330FE0BA}" dt="2020-04-21T11:39:04.253" v="5118"/>
          <ac:picMkLst>
            <pc:docMk/>
            <pc:sldMk cId="36488711" sldId="273"/>
            <ac:picMk id="11" creationId="{3D01F9F3-4517-4BB0-89C4-4DC7970AEBCB}"/>
          </ac:picMkLst>
        </pc:picChg>
        <pc:picChg chg="add mod ord">
          <ac:chgData name="chpjjsm@naver.com" userId="15fe1c7ebfb98a7d" providerId="LiveId" clId="{E11CA5DC-E222-468D-9C6C-FE27330FE0BA}" dt="2020-04-21T11:47:38.196" v="5187" actId="1076"/>
          <ac:picMkLst>
            <pc:docMk/>
            <pc:sldMk cId="36488711" sldId="273"/>
            <ac:picMk id="18" creationId="{695F5B2F-8F71-443A-85EE-A783AB2234F4}"/>
          </ac:picMkLst>
        </pc:picChg>
        <pc:picChg chg="del">
          <ac:chgData name="chpjjsm@naver.com" userId="15fe1c7ebfb98a7d" providerId="LiveId" clId="{E11CA5DC-E222-468D-9C6C-FE27330FE0BA}" dt="2020-04-21T10:08:55.450" v="4916" actId="478"/>
          <ac:picMkLst>
            <pc:docMk/>
            <pc:sldMk cId="36488711" sldId="273"/>
            <ac:picMk id="24" creationId="{A3D6321B-2487-428C-A1CC-BCFBD114C7B3}"/>
          </ac:picMkLst>
        </pc:picChg>
        <pc:picChg chg="add del mod">
          <ac:chgData name="chpjjsm@naver.com" userId="15fe1c7ebfb98a7d" providerId="LiveId" clId="{E11CA5DC-E222-468D-9C6C-FE27330FE0BA}" dt="2020-04-21T11:53:01.957" v="5814" actId="21"/>
          <ac:picMkLst>
            <pc:docMk/>
            <pc:sldMk cId="36488711" sldId="273"/>
            <ac:picMk id="29" creationId="{E464732D-FE91-44AD-9451-13D631506198}"/>
          </ac:picMkLst>
        </pc:picChg>
        <pc:picChg chg="del">
          <ac:chgData name="chpjjsm@naver.com" userId="15fe1c7ebfb98a7d" providerId="LiveId" clId="{E11CA5DC-E222-468D-9C6C-FE27330FE0BA}" dt="2020-04-21T10:08:56.048" v="4917" actId="478"/>
          <ac:picMkLst>
            <pc:docMk/>
            <pc:sldMk cId="36488711" sldId="273"/>
            <ac:picMk id="37" creationId="{60195E8A-59DC-4EEF-8C48-7928DF6A44BB}"/>
          </ac:picMkLst>
        </pc:picChg>
        <pc:cxnChg chg="del">
          <ac:chgData name="chpjjsm@naver.com" userId="15fe1c7ebfb98a7d" providerId="LiveId" clId="{E11CA5DC-E222-468D-9C6C-FE27330FE0BA}" dt="2020-04-21T11:18:30.807" v="5069" actId="478"/>
          <ac:cxnSpMkLst>
            <pc:docMk/>
            <pc:sldMk cId="36488711" sldId="273"/>
            <ac:cxnSpMk id="7" creationId="{62938AD5-7E86-4482-96B9-BD11B8568E70}"/>
          </ac:cxnSpMkLst>
        </pc:cxnChg>
        <pc:cxnChg chg="add">
          <ac:chgData name="chpjjsm@naver.com" userId="15fe1c7ebfb98a7d" providerId="LiveId" clId="{E11CA5DC-E222-468D-9C6C-FE27330FE0BA}" dt="2020-04-21T11:18:30.953" v="5070"/>
          <ac:cxnSpMkLst>
            <pc:docMk/>
            <pc:sldMk cId="36488711" sldId="273"/>
            <ac:cxnSpMk id="8" creationId="{E5386641-7FF2-4C9C-86AC-F481EEFB90C6}"/>
          </ac:cxnSpMkLst>
        </pc:cxnChg>
        <pc:cxnChg chg="add del mod">
          <ac:chgData name="chpjjsm@naver.com" userId="15fe1c7ebfb98a7d" providerId="LiveId" clId="{E11CA5DC-E222-468D-9C6C-FE27330FE0BA}" dt="2020-04-21T11:45:49.087" v="5175" actId="478"/>
          <ac:cxnSpMkLst>
            <pc:docMk/>
            <pc:sldMk cId="36488711" sldId="273"/>
            <ac:cxnSpMk id="12" creationId="{9A0FF8E6-7249-4E93-B09C-B1E7D3144E85}"/>
          </ac:cxnSpMkLst>
        </pc:cxnChg>
      </pc:sldChg>
      <pc:sldChg chg="add del">
        <pc:chgData name="chpjjsm@naver.com" userId="15fe1c7ebfb98a7d" providerId="LiveId" clId="{E11CA5DC-E222-468D-9C6C-FE27330FE0BA}" dt="2020-04-21T10:06:45.424" v="4671" actId="47"/>
        <pc:sldMkLst>
          <pc:docMk/>
          <pc:sldMk cId="1059209584" sldId="273"/>
        </pc:sldMkLst>
      </pc:sldChg>
      <pc:sldChg chg="delSp modSp add del">
        <pc:chgData name="chpjjsm@naver.com" userId="15fe1c7ebfb98a7d" providerId="LiveId" clId="{E11CA5DC-E222-468D-9C6C-FE27330FE0BA}" dt="2020-04-21T10:08:39.716" v="4914" actId="47"/>
        <pc:sldMkLst>
          <pc:docMk/>
          <pc:sldMk cId="4277573700" sldId="273"/>
        </pc:sldMkLst>
        <pc:spChg chg="del">
          <ac:chgData name="chpjjsm@naver.com" userId="15fe1c7ebfb98a7d" providerId="LiveId" clId="{E11CA5DC-E222-468D-9C6C-FE27330FE0BA}" dt="2020-04-21T10:07:02.359" v="4681" actId="478"/>
          <ac:spMkLst>
            <pc:docMk/>
            <pc:sldMk cId="4277573700" sldId="273"/>
            <ac:spMk id="32" creationId="{42A16072-8497-405A-B9E6-22E5BB6AC8C1}"/>
          </ac:spMkLst>
        </pc:spChg>
        <pc:spChg chg="del">
          <ac:chgData name="chpjjsm@naver.com" userId="15fe1c7ebfb98a7d" providerId="LiveId" clId="{E11CA5DC-E222-468D-9C6C-FE27330FE0BA}" dt="2020-04-21T10:07:01.170" v="4680" actId="478"/>
          <ac:spMkLst>
            <pc:docMk/>
            <pc:sldMk cId="4277573700" sldId="273"/>
            <ac:spMk id="33" creationId="{4A37A4C5-579E-4D7D-8861-2A19C894AE35}"/>
          </ac:spMkLst>
        </pc:spChg>
        <pc:picChg chg="del">
          <ac:chgData name="chpjjsm@naver.com" userId="15fe1c7ebfb98a7d" providerId="LiveId" clId="{E11CA5DC-E222-468D-9C6C-FE27330FE0BA}" dt="2020-04-21T10:06:51.082" v="4674" actId="478"/>
          <ac:picMkLst>
            <pc:docMk/>
            <pc:sldMk cId="4277573700" sldId="273"/>
            <ac:picMk id="24" creationId="{A3D6321B-2487-428C-A1CC-BCFBD114C7B3}"/>
          </ac:picMkLst>
        </pc:picChg>
        <pc:picChg chg="mod ord">
          <ac:chgData name="chpjjsm@naver.com" userId="15fe1c7ebfb98a7d" providerId="LiveId" clId="{E11CA5DC-E222-468D-9C6C-FE27330FE0BA}" dt="2020-04-21T10:06:59.442" v="4679" actId="1076"/>
          <ac:picMkLst>
            <pc:docMk/>
            <pc:sldMk cId="4277573700" sldId="273"/>
            <ac:picMk id="35" creationId="{5BC557FB-8D0B-4A30-91DE-0D6D9BB6CE48}"/>
          </ac:picMkLst>
        </pc:picChg>
      </pc:sldChg>
      <pc:sldChg chg="addSp delSp modSp add ord">
        <pc:chgData name="chpjjsm@naver.com" userId="15fe1c7ebfb98a7d" providerId="LiveId" clId="{E11CA5DC-E222-468D-9C6C-FE27330FE0BA}" dt="2020-04-27T05:28:28.681" v="14350" actId="20577"/>
        <pc:sldMkLst>
          <pc:docMk/>
          <pc:sldMk cId="2462271466" sldId="274"/>
        </pc:sldMkLst>
        <pc:spChg chg="add del">
          <ac:chgData name="chpjjsm@naver.com" userId="15fe1c7ebfb98a7d" providerId="LiveId" clId="{E11CA5DC-E222-468D-9C6C-FE27330FE0BA}" dt="2020-04-21T12:04:52.038" v="5945"/>
          <ac:spMkLst>
            <pc:docMk/>
            <pc:sldMk cId="2462271466" sldId="274"/>
            <ac:spMk id="2" creationId="{5E41D8F9-226B-4C96-9F60-6DA805F32EC7}"/>
          </ac:spMkLst>
        </pc:spChg>
        <pc:spChg chg="mod">
          <ac:chgData name="chpjjsm@naver.com" userId="15fe1c7ebfb98a7d" providerId="LiveId" clId="{E11CA5DC-E222-468D-9C6C-FE27330FE0BA}" dt="2020-04-27T05:28:28.681" v="14350" actId="20577"/>
          <ac:spMkLst>
            <pc:docMk/>
            <pc:sldMk cId="2462271466" sldId="274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1T12:36:37.838" v="8204"/>
          <ac:spMkLst>
            <pc:docMk/>
            <pc:sldMk cId="2462271466" sldId="274"/>
            <ac:spMk id="13" creationId="{08E30B51-57E8-43DC-BAC8-FAC3766BAB2F}"/>
          </ac:spMkLst>
        </pc:spChg>
        <pc:spChg chg="add mod">
          <ac:chgData name="chpjjsm@naver.com" userId="15fe1c7ebfb98a7d" providerId="LiveId" clId="{E11CA5DC-E222-468D-9C6C-FE27330FE0BA}" dt="2020-04-21T12:13:27.915" v="6488" actId="1076"/>
          <ac:spMkLst>
            <pc:docMk/>
            <pc:sldMk cId="2462271466" sldId="274"/>
            <ac:spMk id="14" creationId="{8C2F9602-28D4-4C92-825E-2AC94DD5237F}"/>
          </ac:spMkLst>
        </pc:spChg>
        <pc:spChg chg="add mod">
          <ac:chgData name="chpjjsm@naver.com" userId="15fe1c7ebfb98a7d" providerId="LiveId" clId="{E11CA5DC-E222-468D-9C6C-FE27330FE0BA}" dt="2020-04-21T12:13:25.306" v="6487" actId="1076"/>
          <ac:spMkLst>
            <pc:docMk/>
            <pc:sldMk cId="2462271466" sldId="274"/>
            <ac:spMk id="15" creationId="{AF952535-AE7E-4B97-BF0B-9DA47702A25A}"/>
          </ac:spMkLst>
        </pc:spChg>
        <pc:spChg chg="add mod">
          <ac:chgData name="chpjjsm@naver.com" userId="15fe1c7ebfb98a7d" providerId="LiveId" clId="{E11CA5DC-E222-468D-9C6C-FE27330FE0BA}" dt="2020-04-21T12:13:27.915" v="6488" actId="1076"/>
          <ac:spMkLst>
            <pc:docMk/>
            <pc:sldMk cId="2462271466" sldId="274"/>
            <ac:spMk id="16" creationId="{0AEBBA12-A572-40DB-A5C9-DBC170054AD8}"/>
          </ac:spMkLst>
        </pc:spChg>
        <pc:spChg chg="add">
          <ac:chgData name="chpjjsm@naver.com" userId="15fe1c7ebfb98a7d" providerId="LiveId" clId="{E11CA5DC-E222-468D-9C6C-FE27330FE0BA}" dt="2020-04-21T11:53:59.818" v="5941"/>
          <ac:spMkLst>
            <pc:docMk/>
            <pc:sldMk cId="2462271466" sldId="274"/>
            <ac:spMk id="17" creationId="{0018DA88-2872-426F-B3EA-D5D52CA5BC70}"/>
          </ac:spMkLst>
        </pc:spChg>
        <pc:spChg chg="mod">
          <ac:chgData name="chpjjsm@naver.com" userId="15fe1c7ebfb98a7d" providerId="LiveId" clId="{E11CA5DC-E222-468D-9C6C-FE27330FE0BA}" dt="2020-04-21T11:53:48.074" v="5939" actId="14100"/>
          <ac:spMkLst>
            <pc:docMk/>
            <pc:sldMk cId="2462271466" sldId="274"/>
            <ac:spMk id="19" creationId="{B21F1100-E101-4426-8FC8-3BFE339F3B2E}"/>
          </ac:spMkLst>
        </pc:spChg>
        <pc:spChg chg="add mod">
          <ac:chgData name="chpjjsm@naver.com" userId="15fe1c7ebfb98a7d" providerId="LiveId" clId="{E11CA5DC-E222-468D-9C6C-FE27330FE0BA}" dt="2020-04-21T11:54:03.694" v="5942" actId="1076"/>
          <ac:spMkLst>
            <pc:docMk/>
            <pc:sldMk cId="2462271466" sldId="274"/>
            <ac:spMk id="20" creationId="{4CE7ED3D-5C1C-44FF-AC4E-3C2BD7AAADFB}"/>
          </ac:spMkLst>
        </pc:spChg>
        <pc:picChg chg="add del mod">
          <ac:chgData name="chpjjsm@naver.com" userId="15fe1c7ebfb98a7d" providerId="LiveId" clId="{E11CA5DC-E222-468D-9C6C-FE27330FE0BA}" dt="2020-04-21T11:52:59.273" v="5811" actId="21"/>
          <ac:picMkLst>
            <pc:docMk/>
            <pc:sldMk cId="2462271466" sldId="274"/>
            <ac:picMk id="10" creationId="{56C9B6B6-FB7F-4D23-9D6E-DA4E8B5B6E97}"/>
          </ac:picMkLst>
        </pc:picChg>
        <pc:picChg chg="add ord">
          <ac:chgData name="chpjjsm@naver.com" userId="15fe1c7ebfb98a7d" providerId="LiveId" clId="{E11CA5DC-E222-468D-9C6C-FE27330FE0BA}" dt="2020-04-21T11:53:05.177" v="5816" actId="167"/>
          <ac:picMkLst>
            <pc:docMk/>
            <pc:sldMk cId="2462271466" sldId="274"/>
            <ac:picMk id="11" creationId="{496F652F-3BA9-4F70-A71B-73D113FF28CF}"/>
          </ac:picMkLst>
        </pc:picChg>
        <pc:picChg chg="del">
          <ac:chgData name="chpjjsm@naver.com" userId="15fe1c7ebfb98a7d" providerId="LiveId" clId="{E11CA5DC-E222-468D-9C6C-FE27330FE0BA}" dt="2020-04-21T11:52:50.835" v="5807" actId="478"/>
          <ac:picMkLst>
            <pc:docMk/>
            <pc:sldMk cId="2462271466" sldId="274"/>
            <ac:picMk id="18" creationId="{695F5B2F-8F71-443A-85EE-A783AB2234F4}"/>
          </ac:picMkLst>
        </pc:picChg>
        <pc:cxnChg chg="del">
          <ac:chgData name="chpjjsm@naver.com" userId="15fe1c7ebfb98a7d" providerId="LiveId" clId="{E11CA5DC-E222-468D-9C6C-FE27330FE0BA}" dt="2020-04-21T11:45:50.619" v="5176" actId="478"/>
          <ac:cxnSpMkLst>
            <pc:docMk/>
            <pc:sldMk cId="2462271466" sldId="274"/>
            <ac:cxnSpMk id="12" creationId="{9A0FF8E6-7249-4E93-B09C-B1E7D3144E85}"/>
          </ac:cxnSpMkLst>
        </pc:cxnChg>
      </pc:sldChg>
      <pc:sldChg chg="addSp delSp modSp add modNotesTx">
        <pc:chgData name="chpjjsm@naver.com" userId="15fe1c7ebfb98a7d" providerId="LiveId" clId="{E11CA5DC-E222-468D-9C6C-FE27330FE0BA}" dt="2020-04-27T05:28:39.200" v="14362" actId="20577"/>
        <pc:sldMkLst>
          <pc:docMk/>
          <pc:sldMk cId="836534602" sldId="275"/>
        </pc:sldMkLst>
        <pc:spChg chg="mod">
          <ac:chgData name="chpjjsm@naver.com" userId="15fe1c7ebfb98a7d" providerId="LiveId" clId="{E11CA5DC-E222-468D-9C6C-FE27330FE0BA}" dt="2020-04-27T05:28:39.200" v="14362" actId="20577"/>
          <ac:spMkLst>
            <pc:docMk/>
            <pc:sldMk cId="836534602" sldId="275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12:44:50.095" v="8314" actId="20577"/>
          <ac:spMkLst>
            <pc:docMk/>
            <pc:sldMk cId="836534602" sldId="275"/>
            <ac:spMk id="13" creationId="{08E30B51-57E8-43DC-BAC8-FAC3766BAB2F}"/>
          </ac:spMkLst>
        </pc:spChg>
        <pc:spChg chg="mod">
          <ac:chgData name="chpjjsm@naver.com" userId="15fe1c7ebfb98a7d" providerId="LiveId" clId="{E11CA5DC-E222-468D-9C6C-FE27330FE0BA}" dt="2020-04-21T12:10:15.005" v="6313" actId="1076"/>
          <ac:spMkLst>
            <pc:docMk/>
            <pc:sldMk cId="836534602" sldId="275"/>
            <ac:spMk id="14" creationId="{8C2F9602-28D4-4C92-825E-2AC94DD5237F}"/>
          </ac:spMkLst>
        </pc:spChg>
        <pc:spChg chg="mod">
          <ac:chgData name="chpjjsm@naver.com" userId="15fe1c7ebfb98a7d" providerId="LiveId" clId="{E11CA5DC-E222-468D-9C6C-FE27330FE0BA}" dt="2020-04-21T12:07:39.365" v="6130" actId="1076"/>
          <ac:spMkLst>
            <pc:docMk/>
            <pc:sldMk cId="836534602" sldId="275"/>
            <ac:spMk id="16" creationId="{0AEBBA12-A572-40DB-A5C9-DBC170054AD8}"/>
          </ac:spMkLst>
        </pc:spChg>
        <pc:spChg chg="mod">
          <ac:chgData name="chpjjsm@naver.com" userId="15fe1c7ebfb98a7d" providerId="LiveId" clId="{E11CA5DC-E222-468D-9C6C-FE27330FE0BA}" dt="2020-04-21T12:05:59.758" v="5995" actId="14100"/>
          <ac:spMkLst>
            <pc:docMk/>
            <pc:sldMk cId="836534602" sldId="275"/>
            <ac:spMk id="17" creationId="{0018DA88-2872-426F-B3EA-D5D52CA5BC70}"/>
          </ac:spMkLst>
        </pc:spChg>
        <pc:spChg chg="mod">
          <ac:chgData name="chpjjsm@naver.com" userId="15fe1c7ebfb98a7d" providerId="LiveId" clId="{E11CA5DC-E222-468D-9C6C-FE27330FE0BA}" dt="2020-04-21T12:05:36.048" v="5992" actId="14100"/>
          <ac:spMkLst>
            <pc:docMk/>
            <pc:sldMk cId="836534602" sldId="275"/>
            <ac:spMk id="19" creationId="{B21F1100-E101-4426-8FC8-3BFE339F3B2E}"/>
          </ac:spMkLst>
        </pc:spChg>
        <pc:spChg chg="mod">
          <ac:chgData name="chpjjsm@naver.com" userId="15fe1c7ebfb98a7d" providerId="LiveId" clId="{E11CA5DC-E222-468D-9C6C-FE27330FE0BA}" dt="2020-04-21T12:05:49.102" v="5993" actId="1076"/>
          <ac:spMkLst>
            <pc:docMk/>
            <pc:sldMk cId="836534602" sldId="275"/>
            <ac:spMk id="20" creationId="{4CE7ED3D-5C1C-44FF-AC4E-3C2BD7AAADFB}"/>
          </ac:spMkLst>
        </pc:spChg>
        <pc:spChg chg="mod">
          <ac:chgData name="chpjjsm@naver.com" userId="15fe1c7ebfb98a7d" providerId="LiveId" clId="{E11CA5DC-E222-468D-9C6C-FE27330FE0BA}" dt="2020-04-21T12:45:07.238" v="8319" actId="1076"/>
          <ac:spMkLst>
            <pc:docMk/>
            <pc:sldMk cId="836534602" sldId="275"/>
            <ac:spMk id="22" creationId="{D1544FB7-80ED-42E4-BBD7-246CCEB0FA4F}"/>
          </ac:spMkLst>
        </pc:spChg>
        <pc:picChg chg="del">
          <ac:chgData name="chpjjsm@naver.com" userId="15fe1c7ebfb98a7d" providerId="LiveId" clId="{E11CA5DC-E222-468D-9C6C-FE27330FE0BA}" dt="2020-04-21T12:05:15.505" v="5950" actId="478"/>
          <ac:picMkLst>
            <pc:docMk/>
            <pc:sldMk cId="836534602" sldId="275"/>
            <ac:picMk id="11" creationId="{496F652F-3BA9-4F70-A71B-73D113FF28CF}"/>
          </ac:picMkLst>
        </pc:picChg>
        <pc:picChg chg="add del mod">
          <ac:chgData name="chpjjsm@naver.com" userId="15fe1c7ebfb98a7d" providerId="LiveId" clId="{E11CA5DC-E222-468D-9C6C-FE27330FE0BA}" dt="2020-04-21T12:05:14.619" v="5949" actId="21"/>
          <ac:picMkLst>
            <pc:docMk/>
            <pc:sldMk cId="836534602" sldId="275"/>
            <ac:picMk id="18" creationId="{54868EC2-99B7-45F1-9DFA-3A129A227110}"/>
          </ac:picMkLst>
        </pc:picChg>
        <pc:picChg chg="add ord">
          <ac:chgData name="chpjjsm@naver.com" userId="15fe1c7ebfb98a7d" providerId="LiveId" clId="{E11CA5DC-E222-468D-9C6C-FE27330FE0BA}" dt="2020-04-21T12:05:17.880" v="5952" actId="167"/>
          <ac:picMkLst>
            <pc:docMk/>
            <pc:sldMk cId="836534602" sldId="275"/>
            <ac:picMk id="21" creationId="{4D26E37E-5E87-4BAA-BD8E-BC741851C661}"/>
          </ac:picMkLst>
        </pc:picChg>
      </pc:sldChg>
      <pc:sldChg chg="addSp delSp modSp add">
        <pc:chgData name="chpjjsm@naver.com" userId="15fe1c7ebfb98a7d" providerId="LiveId" clId="{E11CA5DC-E222-468D-9C6C-FE27330FE0BA}" dt="2020-04-28T12:52:39.123" v="14809"/>
        <pc:sldMkLst>
          <pc:docMk/>
          <pc:sldMk cId="2054109585" sldId="276"/>
        </pc:sldMkLst>
        <pc:spChg chg="add del">
          <ac:chgData name="chpjjsm@naver.com" userId="15fe1c7ebfb98a7d" providerId="LiveId" clId="{E11CA5DC-E222-468D-9C6C-FE27330FE0BA}" dt="2020-04-21T12:10:27.701" v="6315"/>
          <ac:spMkLst>
            <pc:docMk/>
            <pc:sldMk cId="2054109585" sldId="276"/>
            <ac:spMk id="2" creationId="{BE5546FB-AB71-46A5-B16B-E049532E50B0}"/>
          </ac:spMkLst>
        </pc:spChg>
        <pc:spChg chg="mod">
          <ac:chgData name="chpjjsm@naver.com" userId="15fe1c7ebfb98a7d" providerId="LiveId" clId="{E11CA5DC-E222-468D-9C6C-FE27330FE0BA}" dt="2020-04-21T12:08:54.324" v="6218"/>
          <ac:spMkLst>
            <pc:docMk/>
            <pc:sldMk cId="2054109585" sldId="276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12:44:54.206" v="8317" actId="20577"/>
          <ac:spMkLst>
            <pc:docMk/>
            <pc:sldMk cId="2054109585" sldId="276"/>
            <ac:spMk id="13" creationId="{08E30B51-57E8-43DC-BAC8-FAC3766BAB2F}"/>
          </ac:spMkLst>
        </pc:spChg>
        <pc:spChg chg="mod">
          <ac:chgData name="chpjjsm@naver.com" userId="15fe1c7ebfb98a7d" providerId="LiveId" clId="{E11CA5DC-E222-468D-9C6C-FE27330FE0BA}" dt="2020-04-21T12:10:04.769" v="6310" actId="1076"/>
          <ac:spMkLst>
            <pc:docMk/>
            <pc:sldMk cId="2054109585" sldId="276"/>
            <ac:spMk id="14" creationId="{8C2F9602-28D4-4C92-825E-2AC94DD5237F}"/>
          </ac:spMkLst>
        </pc:spChg>
        <pc:spChg chg="mod">
          <ac:chgData name="chpjjsm@naver.com" userId="15fe1c7ebfb98a7d" providerId="LiveId" clId="{E11CA5DC-E222-468D-9C6C-FE27330FE0BA}" dt="2020-04-21T12:45:04.577" v="8318" actId="1076"/>
          <ac:spMkLst>
            <pc:docMk/>
            <pc:sldMk cId="2054109585" sldId="276"/>
            <ac:spMk id="22" creationId="{D1544FB7-80ED-42E4-BBD7-246CCEB0FA4F}"/>
          </ac:spMkLst>
        </pc:spChg>
        <pc:picChg chg="add del mod">
          <ac:chgData name="chpjjsm@naver.com" userId="15fe1c7ebfb98a7d" providerId="LiveId" clId="{E11CA5DC-E222-468D-9C6C-FE27330FE0BA}" dt="2020-04-28T12:52:36.365" v="14806" actId="21"/>
          <ac:picMkLst>
            <pc:docMk/>
            <pc:sldMk cId="2054109585" sldId="276"/>
            <ac:picMk id="3" creationId="{221E2CBB-F64E-4CC9-8815-F6B078E21191}"/>
          </ac:picMkLst>
        </pc:picChg>
        <pc:picChg chg="add del">
          <ac:chgData name="chpjjsm@naver.com" userId="15fe1c7ebfb98a7d" providerId="LiveId" clId="{E11CA5DC-E222-468D-9C6C-FE27330FE0BA}" dt="2020-04-28T12:52:37.266" v="14807" actId="478"/>
          <ac:picMkLst>
            <pc:docMk/>
            <pc:sldMk cId="2054109585" sldId="276"/>
            <ac:picMk id="18" creationId="{04895358-B8BA-4EB0-9794-3C870F534A88}"/>
          </ac:picMkLst>
        </pc:picChg>
        <pc:picChg chg="add del mod">
          <ac:chgData name="chpjjsm@naver.com" userId="15fe1c7ebfb98a7d" providerId="LiveId" clId="{E11CA5DC-E222-468D-9C6C-FE27330FE0BA}" dt="2020-04-21T12:09:07.123" v="6223" actId="21"/>
          <ac:picMkLst>
            <pc:docMk/>
            <pc:sldMk cId="2054109585" sldId="276"/>
            <ac:picMk id="18" creationId="{F1FF445F-61B4-4A22-9BBC-25D804AF04BA}"/>
          </ac:picMkLst>
        </pc:picChg>
        <pc:picChg chg="add del">
          <ac:chgData name="chpjjsm@naver.com" userId="15fe1c7ebfb98a7d" providerId="LiveId" clId="{E11CA5DC-E222-468D-9C6C-FE27330FE0BA}" dt="2020-04-21T12:09:08.417" v="6224" actId="478"/>
          <ac:picMkLst>
            <pc:docMk/>
            <pc:sldMk cId="2054109585" sldId="276"/>
            <ac:picMk id="21" creationId="{4D26E37E-5E87-4BAA-BD8E-BC741851C661}"/>
          </ac:picMkLst>
        </pc:picChg>
        <pc:picChg chg="add del">
          <ac:chgData name="chpjjsm@naver.com" userId="15fe1c7ebfb98a7d" providerId="LiveId" clId="{E11CA5DC-E222-468D-9C6C-FE27330FE0BA}" dt="2020-04-28T12:52:39.123" v="14809"/>
          <ac:picMkLst>
            <pc:docMk/>
            <pc:sldMk cId="2054109585" sldId="276"/>
            <ac:picMk id="21" creationId="{52AB5285-4F3F-4C8E-810A-D33AA8BA755A}"/>
          </ac:picMkLst>
        </pc:picChg>
        <pc:picChg chg="add ord">
          <ac:chgData name="chpjjsm@naver.com" userId="15fe1c7ebfb98a7d" providerId="LiveId" clId="{E11CA5DC-E222-468D-9C6C-FE27330FE0BA}" dt="2020-04-21T12:09:10.382" v="6226" actId="167"/>
          <ac:picMkLst>
            <pc:docMk/>
            <pc:sldMk cId="2054109585" sldId="276"/>
            <ac:picMk id="23" creationId="{3C16F8BD-DC5D-44DC-942D-FE08325B095F}"/>
          </ac:picMkLst>
        </pc:picChg>
      </pc:sldChg>
      <pc:sldChg chg="addSp delSp modSp add ord">
        <pc:chgData name="chpjjsm@naver.com" userId="15fe1c7ebfb98a7d" providerId="LiveId" clId="{E11CA5DC-E222-468D-9C6C-FE27330FE0BA}" dt="2020-04-27T05:29:38.053" v="14392" actId="14100"/>
        <pc:sldMkLst>
          <pc:docMk/>
          <pc:sldMk cId="1668630270" sldId="277"/>
        </pc:sldMkLst>
        <pc:spChg chg="mod">
          <ac:chgData name="chpjjsm@naver.com" userId="15fe1c7ebfb98a7d" providerId="LiveId" clId="{E11CA5DC-E222-468D-9C6C-FE27330FE0BA}" dt="2020-04-21T12:33:42.956" v="7853"/>
          <ac:spMkLst>
            <pc:docMk/>
            <pc:sldMk cId="1668630270" sldId="277"/>
            <ac:spMk id="9" creationId="{3AB1A509-412D-4FDF-A091-F16ED5CEFD4F}"/>
          </ac:spMkLst>
        </pc:spChg>
        <pc:spChg chg="del">
          <ac:chgData name="chpjjsm@naver.com" userId="15fe1c7ebfb98a7d" providerId="LiveId" clId="{E11CA5DC-E222-468D-9C6C-FE27330FE0BA}" dt="2020-04-21T12:12:24.620" v="6427" actId="478"/>
          <ac:spMkLst>
            <pc:docMk/>
            <pc:sldMk cId="1668630270" sldId="277"/>
            <ac:spMk id="13" creationId="{08E30B51-57E8-43DC-BAC8-FAC3766BAB2F}"/>
          </ac:spMkLst>
        </pc:spChg>
        <pc:spChg chg="del">
          <ac:chgData name="chpjjsm@naver.com" userId="15fe1c7ebfb98a7d" providerId="LiveId" clId="{E11CA5DC-E222-468D-9C6C-FE27330FE0BA}" dt="2020-04-21T12:12:25.882" v="6428" actId="478"/>
          <ac:spMkLst>
            <pc:docMk/>
            <pc:sldMk cId="1668630270" sldId="277"/>
            <ac:spMk id="14" creationId="{8C2F9602-28D4-4C92-825E-2AC94DD5237F}"/>
          </ac:spMkLst>
        </pc:spChg>
        <pc:spChg chg="del">
          <ac:chgData name="chpjjsm@naver.com" userId="15fe1c7ebfb98a7d" providerId="LiveId" clId="{E11CA5DC-E222-468D-9C6C-FE27330FE0BA}" dt="2020-04-21T12:12:23.832" v="6426" actId="478"/>
          <ac:spMkLst>
            <pc:docMk/>
            <pc:sldMk cId="1668630270" sldId="277"/>
            <ac:spMk id="15" creationId="{AF952535-AE7E-4B97-BF0B-9DA47702A25A}"/>
          </ac:spMkLst>
        </pc:spChg>
        <pc:spChg chg="del">
          <ac:chgData name="chpjjsm@naver.com" userId="15fe1c7ebfb98a7d" providerId="LiveId" clId="{E11CA5DC-E222-468D-9C6C-FE27330FE0BA}" dt="2020-04-21T12:12:23.832" v="6426" actId="478"/>
          <ac:spMkLst>
            <pc:docMk/>
            <pc:sldMk cId="1668630270" sldId="277"/>
            <ac:spMk id="16" creationId="{0AEBBA12-A572-40DB-A5C9-DBC170054AD8}"/>
          </ac:spMkLst>
        </pc:spChg>
        <pc:spChg chg="del">
          <ac:chgData name="chpjjsm@naver.com" userId="15fe1c7ebfb98a7d" providerId="LiveId" clId="{E11CA5DC-E222-468D-9C6C-FE27330FE0BA}" dt="2020-04-21T12:10:49.656" v="6323" actId="478"/>
          <ac:spMkLst>
            <pc:docMk/>
            <pc:sldMk cId="1668630270" sldId="277"/>
            <ac:spMk id="17" creationId="{0018DA88-2872-426F-B3EA-D5D52CA5BC70}"/>
          </ac:spMkLst>
        </pc:spChg>
        <pc:spChg chg="del">
          <ac:chgData name="chpjjsm@naver.com" userId="15fe1c7ebfb98a7d" providerId="LiveId" clId="{E11CA5DC-E222-468D-9C6C-FE27330FE0BA}" dt="2020-04-21T12:11:05.811" v="6329" actId="478"/>
          <ac:spMkLst>
            <pc:docMk/>
            <pc:sldMk cId="1668630270" sldId="277"/>
            <ac:spMk id="19" creationId="{B21F1100-E101-4426-8FC8-3BFE339F3B2E}"/>
          </ac:spMkLst>
        </pc:spChg>
        <pc:spChg chg="del">
          <ac:chgData name="chpjjsm@naver.com" userId="15fe1c7ebfb98a7d" providerId="LiveId" clId="{E11CA5DC-E222-468D-9C6C-FE27330FE0BA}" dt="2020-04-21T12:10:49.656" v="6323" actId="478"/>
          <ac:spMkLst>
            <pc:docMk/>
            <pc:sldMk cId="1668630270" sldId="277"/>
            <ac:spMk id="20" creationId="{4CE7ED3D-5C1C-44FF-AC4E-3C2BD7AAADFB}"/>
          </ac:spMkLst>
        </pc:spChg>
        <pc:spChg chg="del">
          <ac:chgData name="chpjjsm@naver.com" userId="15fe1c7ebfb98a7d" providerId="LiveId" clId="{E11CA5DC-E222-468D-9C6C-FE27330FE0BA}" dt="2020-04-21T12:11:08.098" v="6330" actId="478"/>
          <ac:spMkLst>
            <pc:docMk/>
            <pc:sldMk cId="1668630270" sldId="277"/>
            <ac:spMk id="22" creationId="{D1544FB7-80ED-42E4-BBD7-246CCEB0FA4F}"/>
          </ac:spMkLst>
        </pc:spChg>
        <pc:spChg chg="add mod">
          <ac:chgData name="chpjjsm@naver.com" userId="15fe1c7ebfb98a7d" providerId="LiveId" clId="{E11CA5DC-E222-468D-9C6C-FE27330FE0BA}" dt="2020-04-27T05:29:35.350" v="14390" actId="1076"/>
          <ac:spMkLst>
            <pc:docMk/>
            <pc:sldMk cId="1668630270" sldId="277"/>
            <ac:spMk id="25" creationId="{71809284-0E84-453B-9F0E-7F3EA0DACDB7}"/>
          </ac:spMkLst>
        </pc:spChg>
        <pc:spChg chg="add mod">
          <ac:chgData name="chpjjsm@naver.com" userId="15fe1c7ebfb98a7d" providerId="LiveId" clId="{E11CA5DC-E222-468D-9C6C-FE27330FE0BA}" dt="2020-04-27T05:29:38.053" v="14392" actId="14100"/>
          <ac:spMkLst>
            <pc:docMk/>
            <pc:sldMk cId="1668630270" sldId="277"/>
            <ac:spMk id="26" creationId="{897D5E71-4341-4598-9132-C5288CCD6493}"/>
          </ac:spMkLst>
        </pc:spChg>
        <pc:spChg chg="add del">
          <ac:chgData name="chpjjsm@naver.com" userId="15fe1c7ebfb98a7d" providerId="LiveId" clId="{E11CA5DC-E222-468D-9C6C-FE27330FE0BA}" dt="2020-04-21T12:18:06.151" v="6622"/>
          <ac:spMkLst>
            <pc:docMk/>
            <pc:sldMk cId="1668630270" sldId="277"/>
            <ac:spMk id="27" creationId="{6B776934-B90D-42F4-A9A9-D13B2A71602E}"/>
          </ac:spMkLst>
        </pc:spChg>
        <pc:picChg chg="add del mod">
          <ac:chgData name="chpjjsm@naver.com" userId="15fe1c7ebfb98a7d" providerId="LiveId" clId="{E11CA5DC-E222-468D-9C6C-FE27330FE0BA}" dt="2020-04-21T12:10:39.266" v="6319" actId="21"/>
          <ac:picMkLst>
            <pc:docMk/>
            <pc:sldMk cId="1668630270" sldId="277"/>
            <ac:picMk id="18" creationId="{80EFB4BC-C696-44AC-9209-5E63253483AA}"/>
          </ac:picMkLst>
        </pc:picChg>
        <pc:picChg chg="add mod ord">
          <ac:chgData name="chpjjsm@naver.com" userId="15fe1c7ebfb98a7d" providerId="LiveId" clId="{E11CA5DC-E222-468D-9C6C-FE27330FE0BA}" dt="2020-04-21T12:11:10.556" v="6331" actId="1076"/>
          <ac:picMkLst>
            <pc:docMk/>
            <pc:sldMk cId="1668630270" sldId="277"/>
            <ac:picMk id="21" creationId="{35E29A9C-1EFF-473E-93B3-FA6DDB065756}"/>
          </ac:picMkLst>
        </pc:picChg>
        <pc:picChg chg="del">
          <ac:chgData name="chpjjsm@naver.com" userId="15fe1c7ebfb98a7d" providerId="LiveId" clId="{E11CA5DC-E222-468D-9C6C-FE27330FE0BA}" dt="2020-04-21T12:10:40.375" v="6320" actId="478"/>
          <ac:picMkLst>
            <pc:docMk/>
            <pc:sldMk cId="1668630270" sldId="277"/>
            <ac:picMk id="23" creationId="{3C16F8BD-DC5D-44DC-942D-FE08325B095F}"/>
          </ac:picMkLst>
        </pc:picChg>
        <pc:picChg chg="add mod">
          <ac:chgData name="chpjjsm@naver.com" userId="15fe1c7ebfb98a7d" providerId="LiveId" clId="{E11CA5DC-E222-468D-9C6C-FE27330FE0BA}" dt="2020-04-21T12:11:11.912" v="6332" actId="1076"/>
          <ac:picMkLst>
            <pc:docMk/>
            <pc:sldMk cId="1668630270" sldId="277"/>
            <ac:picMk id="24" creationId="{12257938-EF3F-4662-A985-07FCEAE41E1C}"/>
          </ac:picMkLst>
        </pc:picChg>
      </pc:sldChg>
      <pc:sldChg chg="addSp delSp modSp add modNotesTx">
        <pc:chgData name="chpjjsm@naver.com" userId="15fe1c7ebfb98a7d" providerId="LiveId" clId="{E11CA5DC-E222-468D-9C6C-FE27330FE0BA}" dt="2020-04-21T13:36:24.825" v="11477"/>
        <pc:sldMkLst>
          <pc:docMk/>
          <pc:sldMk cId="314054195" sldId="278"/>
        </pc:sldMkLst>
        <pc:spChg chg="mod">
          <ac:chgData name="chpjjsm@naver.com" userId="15fe1c7ebfb98a7d" providerId="LiveId" clId="{E11CA5DC-E222-468D-9C6C-FE27330FE0BA}" dt="2020-04-21T12:33:48.851" v="7891"/>
          <ac:spMkLst>
            <pc:docMk/>
            <pc:sldMk cId="314054195" sldId="278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1T12:20:21.452" v="6825" actId="1076"/>
          <ac:spMkLst>
            <pc:docMk/>
            <pc:sldMk cId="314054195" sldId="278"/>
            <ac:spMk id="14" creationId="{3F373E62-151F-47F5-8FE9-C28B7AC6DDAB}"/>
          </ac:spMkLst>
        </pc:spChg>
        <pc:spChg chg="add mod">
          <ac:chgData name="chpjjsm@naver.com" userId="15fe1c7ebfb98a7d" providerId="LiveId" clId="{E11CA5DC-E222-468D-9C6C-FE27330FE0BA}" dt="2020-04-21T13:33:46.302" v="11283" actId="14100"/>
          <ac:spMkLst>
            <pc:docMk/>
            <pc:sldMk cId="314054195" sldId="278"/>
            <ac:spMk id="15" creationId="{126BC69C-D252-4391-AF7A-2B7A516B404E}"/>
          </ac:spMkLst>
        </pc:spChg>
        <pc:spChg chg="add del mod">
          <ac:chgData name="chpjjsm@naver.com" userId="15fe1c7ebfb98a7d" providerId="LiveId" clId="{E11CA5DC-E222-468D-9C6C-FE27330FE0BA}" dt="2020-04-21T13:36:24.825" v="11477"/>
          <ac:spMkLst>
            <pc:docMk/>
            <pc:sldMk cId="314054195" sldId="278"/>
            <ac:spMk id="16" creationId="{4F8F032B-7EB2-45EA-A279-80B96F0D37A3}"/>
          </ac:spMkLst>
        </pc:spChg>
        <pc:spChg chg="add">
          <ac:chgData name="chpjjsm@naver.com" userId="15fe1c7ebfb98a7d" providerId="LiveId" clId="{E11CA5DC-E222-468D-9C6C-FE27330FE0BA}" dt="2020-04-21T12:20:26.395" v="6826"/>
          <ac:spMkLst>
            <pc:docMk/>
            <pc:sldMk cId="314054195" sldId="278"/>
            <ac:spMk id="17" creationId="{81235317-31CC-4453-B44C-968EA313146F}"/>
          </ac:spMkLst>
        </pc:spChg>
        <pc:spChg chg="add del">
          <ac:chgData name="chpjjsm@naver.com" userId="15fe1c7ebfb98a7d" providerId="LiveId" clId="{E11CA5DC-E222-468D-9C6C-FE27330FE0BA}" dt="2020-04-21T13:35:44.901" v="11326" actId="478"/>
          <ac:spMkLst>
            <pc:docMk/>
            <pc:sldMk cId="314054195" sldId="278"/>
            <ac:spMk id="25" creationId="{71809284-0E84-453B-9F0E-7F3EA0DACDB7}"/>
          </ac:spMkLst>
        </pc:spChg>
        <pc:spChg chg="del">
          <ac:chgData name="chpjjsm@naver.com" userId="15fe1c7ebfb98a7d" providerId="LiveId" clId="{E11CA5DC-E222-468D-9C6C-FE27330FE0BA}" dt="2020-04-21T13:34:06.571" v="11285" actId="478"/>
          <ac:spMkLst>
            <pc:docMk/>
            <pc:sldMk cId="314054195" sldId="278"/>
            <ac:spMk id="26" creationId="{897D5E71-4341-4598-9132-C5288CCD6493}"/>
          </ac:spMkLst>
        </pc:spChg>
        <pc:spChg chg="add mod">
          <ac:chgData name="chpjjsm@naver.com" userId="15fe1c7ebfb98a7d" providerId="LiveId" clId="{E11CA5DC-E222-468D-9C6C-FE27330FE0BA}" dt="2020-04-21T13:34:43.196" v="11299" actId="14100"/>
          <ac:spMkLst>
            <pc:docMk/>
            <pc:sldMk cId="314054195" sldId="278"/>
            <ac:spMk id="27" creationId="{EB53C133-D801-4ED5-8A4E-8ED463E69150}"/>
          </ac:spMkLst>
        </pc:spChg>
        <pc:spChg chg="add mod">
          <ac:chgData name="chpjjsm@naver.com" userId="15fe1c7ebfb98a7d" providerId="LiveId" clId="{E11CA5DC-E222-468D-9C6C-FE27330FE0BA}" dt="2020-04-21T13:34:52.117" v="11302" actId="14100"/>
          <ac:spMkLst>
            <pc:docMk/>
            <pc:sldMk cId="314054195" sldId="278"/>
            <ac:spMk id="28" creationId="{C7F33575-C1D9-484B-822E-58714D024391}"/>
          </ac:spMkLst>
        </pc:spChg>
        <pc:spChg chg="add mod">
          <ac:chgData name="chpjjsm@naver.com" userId="15fe1c7ebfb98a7d" providerId="LiveId" clId="{E11CA5DC-E222-468D-9C6C-FE27330FE0BA}" dt="2020-04-21T13:35:37.948" v="11320" actId="20577"/>
          <ac:spMkLst>
            <pc:docMk/>
            <pc:sldMk cId="314054195" sldId="278"/>
            <ac:spMk id="29" creationId="{4BBAB14F-ACE9-4D78-9094-3D8037F41D93}"/>
          </ac:spMkLst>
        </pc:spChg>
        <pc:spChg chg="add mod">
          <ac:chgData name="chpjjsm@naver.com" userId="15fe1c7ebfb98a7d" providerId="LiveId" clId="{E11CA5DC-E222-468D-9C6C-FE27330FE0BA}" dt="2020-04-21T13:35:34.747" v="11318" actId="20577"/>
          <ac:spMkLst>
            <pc:docMk/>
            <pc:sldMk cId="314054195" sldId="278"/>
            <ac:spMk id="30" creationId="{7E1093BD-172A-4EF7-9233-3AE65F37947B}"/>
          </ac:spMkLst>
        </pc:spChg>
        <pc:spChg chg="add">
          <ac:chgData name="chpjjsm@naver.com" userId="15fe1c7ebfb98a7d" providerId="LiveId" clId="{E11CA5DC-E222-468D-9C6C-FE27330FE0BA}" dt="2020-04-21T13:35:23.151" v="11315"/>
          <ac:spMkLst>
            <pc:docMk/>
            <pc:sldMk cId="314054195" sldId="278"/>
            <ac:spMk id="31" creationId="{D1C9C10F-DBEF-4E3A-AA5A-4D84D2494A44}"/>
          </ac:spMkLst>
        </pc:spChg>
        <pc:spChg chg="add mod">
          <ac:chgData name="chpjjsm@naver.com" userId="15fe1c7ebfb98a7d" providerId="LiveId" clId="{E11CA5DC-E222-468D-9C6C-FE27330FE0BA}" dt="2020-04-21T13:36:13.414" v="11454"/>
          <ac:spMkLst>
            <pc:docMk/>
            <pc:sldMk cId="314054195" sldId="278"/>
            <ac:spMk id="32" creationId="{B16519B1-B83E-4DEA-AC1E-3F0EB882B689}"/>
          </ac:spMkLst>
        </pc:spChg>
        <pc:spChg chg="add">
          <ac:chgData name="chpjjsm@naver.com" userId="15fe1c7ebfb98a7d" providerId="LiveId" clId="{E11CA5DC-E222-468D-9C6C-FE27330FE0BA}" dt="2020-04-21T13:35:23.151" v="11315"/>
          <ac:spMkLst>
            <pc:docMk/>
            <pc:sldMk cId="314054195" sldId="278"/>
            <ac:spMk id="33" creationId="{45505662-ED33-41A7-8096-F7116F57C617}"/>
          </ac:spMkLst>
        </pc:spChg>
        <pc:spChg chg="add mod">
          <ac:chgData name="chpjjsm@naver.com" userId="15fe1c7ebfb98a7d" providerId="LiveId" clId="{E11CA5DC-E222-468D-9C6C-FE27330FE0BA}" dt="2020-04-21T13:36:16.817" v="11455" actId="1076"/>
          <ac:spMkLst>
            <pc:docMk/>
            <pc:sldMk cId="314054195" sldId="278"/>
            <ac:spMk id="34" creationId="{ADAE50B4-0F51-49FF-8484-4CAA49C2B2B4}"/>
          </ac:spMkLst>
        </pc:spChg>
        <pc:picChg chg="add del mod">
          <ac:chgData name="chpjjsm@naver.com" userId="15fe1c7ebfb98a7d" providerId="LiveId" clId="{E11CA5DC-E222-468D-9C6C-FE27330FE0BA}" dt="2020-04-21T13:32:53.332" v="11260" actId="21"/>
          <ac:picMkLst>
            <pc:docMk/>
            <pc:sldMk cId="314054195" sldId="278"/>
            <ac:picMk id="3" creationId="{0DBF3886-1EB9-404A-BA66-87C87DE0550A}"/>
          </ac:picMkLst>
        </pc:picChg>
        <pc:picChg chg="add mod">
          <ac:chgData name="chpjjsm@naver.com" userId="15fe1c7ebfb98a7d" providerId="LiveId" clId="{E11CA5DC-E222-468D-9C6C-FE27330FE0BA}" dt="2020-04-21T13:33:49.879" v="11284" actId="1076"/>
          <ac:picMkLst>
            <pc:docMk/>
            <pc:sldMk cId="314054195" sldId="278"/>
            <ac:picMk id="5" creationId="{9AB5F7B9-6383-4A52-B578-899318517A55}"/>
          </ac:picMkLst>
        </pc:picChg>
        <pc:picChg chg="add del mod">
          <ac:chgData name="chpjjsm@naver.com" userId="15fe1c7ebfb98a7d" providerId="LiveId" clId="{E11CA5DC-E222-468D-9C6C-FE27330FE0BA}" dt="2020-04-21T13:33:12.977" v="11267" actId="478"/>
          <ac:picMkLst>
            <pc:docMk/>
            <pc:sldMk cId="314054195" sldId="278"/>
            <ac:picMk id="7" creationId="{34485949-4E99-4380-850D-7FFE69AD3911}"/>
          </ac:picMkLst>
        </pc:picChg>
        <pc:picChg chg="add del mod">
          <ac:chgData name="chpjjsm@naver.com" userId="15fe1c7ebfb98a7d" providerId="LiveId" clId="{E11CA5DC-E222-468D-9C6C-FE27330FE0BA}" dt="2020-04-21T12:18:40.826" v="6626" actId="21"/>
          <ac:picMkLst>
            <pc:docMk/>
            <pc:sldMk cId="314054195" sldId="278"/>
            <ac:picMk id="10" creationId="{00B36582-6196-412C-AFAF-656445095205}"/>
          </ac:picMkLst>
        </pc:picChg>
        <pc:picChg chg="add del">
          <ac:chgData name="chpjjsm@naver.com" userId="15fe1c7ebfb98a7d" providerId="LiveId" clId="{E11CA5DC-E222-468D-9C6C-FE27330FE0BA}" dt="2020-04-21T13:32:54.650" v="11261" actId="478"/>
          <ac:picMkLst>
            <pc:docMk/>
            <pc:sldMk cId="314054195" sldId="278"/>
            <ac:picMk id="11" creationId="{6C72519D-EA0A-414F-8CDB-07EA1B0754C8}"/>
          </ac:picMkLst>
        </pc:picChg>
        <pc:picChg chg="add del mod">
          <ac:chgData name="chpjjsm@naver.com" userId="15fe1c7ebfb98a7d" providerId="LiveId" clId="{E11CA5DC-E222-468D-9C6C-FE27330FE0BA}" dt="2020-04-21T12:18:48.826" v="6631" actId="21"/>
          <ac:picMkLst>
            <pc:docMk/>
            <pc:sldMk cId="314054195" sldId="278"/>
            <ac:picMk id="12" creationId="{E2450F69-8DE2-4DAD-8B5C-C5D7669150A4}"/>
          </ac:picMkLst>
        </pc:picChg>
        <pc:picChg chg="add del">
          <ac:chgData name="chpjjsm@naver.com" userId="15fe1c7ebfb98a7d" providerId="LiveId" clId="{E11CA5DC-E222-468D-9C6C-FE27330FE0BA}" dt="2020-04-21T13:33:36.890" v="11280" actId="478"/>
          <ac:picMkLst>
            <pc:docMk/>
            <pc:sldMk cId="314054195" sldId="278"/>
            <ac:picMk id="13" creationId="{FF2DF645-96A6-4F16-9E0A-F010A0F85428}"/>
          </ac:picMkLst>
        </pc:picChg>
        <pc:picChg chg="add del">
          <ac:chgData name="chpjjsm@naver.com" userId="15fe1c7ebfb98a7d" providerId="LiveId" clId="{E11CA5DC-E222-468D-9C6C-FE27330FE0BA}" dt="2020-04-21T12:21:22.721" v="6932" actId="478"/>
          <ac:picMkLst>
            <pc:docMk/>
            <pc:sldMk cId="314054195" sldId="278"/>
            <ac:picMk id="18" creationId="{A65E2D19-7CAD-4196-A391-77FDB783F4BC}"/>
          </ac:picMkLst>
        </pc:picChg>
        <pc:picChg chg="add ord">
          <ac:chgData name="chpjjsm@naver.com" userId="15fe1c7ebfb98a7d" providerId="LiveId" clId="{E11CA5DC-E222-468D-9C6C-FE27330FE0BA}" dt="2020-04-21T13:32:57.083" v="11263" actId="167"/>
          <ac:picMkLst>
            <pc:docMk/>
            <pc:sldMk cId="314054195" sldId="278"/>
            <ac:picMk id="19" creationId="{127F8F10-23CF-45D4-836A-513E3A0A6F2E}"/>
          </ac:picMkLst>
        </pc:picChg>
        <pc:picChg chg="del">
          <ac:chgData name="chpjjsm@naver.com" userId="15fe1c7ebfb98a7d" providerId="LiveId" clId="{E11CA5DC-E222-468D-9C6C-FE27330FE0BA}" dt="2020-04-21T12:18:41.728" v="6627" actId="478"/>
          <ac:picMkLst>
            <pc:docMk/>
            <pc:sldMk cId="314054195" sldId="278"/>
            <ac:picMk id="21" creationId="{35E29A9C-1EFF-473E-93B3-FA6DDB065756}"/>
          </ac:picMkLst>
        </pc:picChg>
        <pc:picChg chg="add del mod">
          <ac:chgData name="chpjjsm@naver.com" userId="15fe1c7ebfb98a7d" providerId="LiveId" clId="{E11CA5DC-E222-468D-9C6C-FE27330FE0BA}" dt="2020-04-21T13:34:10.602" v="11286" actId="21"/>
          <ac:picMkLst>
            <pc:docMk/>
            <pc:sldMk cId="314054195" sldId="278"/>
            <ac:picMk id="22" creationId="{49F4FD14-5950-48AB-99D6-563600D0DC50}"/>
          </ac:picMkLst>
        </pc:picChg>
        <pc:picChg chg="del">
          <ac:chgData name="chpjjsm@naver.com" userId="15fe1c7ebfb98a7d" providerId="LiveId" clId="{E11CA5DC-E222-468D-9C6C-FE27330FE0BA}" dt="2020-04-21T12:18:49.864" v="6632" actId="478"/>
          <ac:picMkLst>
            <pc:docMk/>
            <pc:sldMk cId="314054195" sldId="278"/>
            <ac:picMk id="24" creationId="{12257938-EF3F-4662-A985-07FCEAE41E1C}"/>
          </ac:picMkLst>
        </pc:picChg>
      </pc:sldChg>
      <pc:sldChg chg="addSp delSp modSp add">
        <pc:chgData name="chpjjsm@naver.com" userId="15fe1c7ebfb98a7d" providerId="LiveId" clId="{E11CA5DC-E222-468D-9C6C-FE27330FE0BA}" dt="2020-04-22T00:23:14.750" v="11624"/>
        <pc:sldMkLst>
          <pc:docMk/>
          <pc:sldMk cId="973467604" sldId="279"/>
        </pc:sldMkLst>
        <pc:spChg chg="add del">
          <ac:chgData name="chpjjsm@naver.com" userId="15fe1c7ebfb98a7d" providerId="LiveId" clId="{E11CA5DC-E222-468D-9C6C-FE27330FE0BA}" dt="2020-04-22T00:23:14.750" v="11624"/>
          <ac:spMkLst>
            <pc:docMk/>
            <pc:sldMk cId="973467604" sldId="279"/>
            <ac:spMk id="2" creationId="{1F58B4D9-6CAF-4C5D-BB56-F3D14757BA0A}"/>
          </ac:spMkLst>
        </pc:spChg>
        <pc:spChg chg="mod">
          <ac:chgData name="chpjjsm@naver.com" userId="15fe1c7ebfb98a7d" providerId="LiveId" clId="{E11CA5DC-E222-468D-9C6C-FE27330FE0BA}" dt="2020-04-21T12:33:56.283" v="7942"/>
          <ac:spMkLst>
            <pc:docMk/>
            <pc:sldMk cId="973467604" sldId="279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13:34:25.910" v="11292" actId="1076"/>
          <ac:spMkLst>
            <pc:docMk/>
            <pc:sldMk cId="973467604" sldId="279"/>
            <ac:spMk id="14" creationId="{3F373E62-151F-47F5-8FE9-C28B7AC6DDAB}"/>
          </ac:spMkLst>
        </pc:spChg>
        <pc:spChg chg="mod">
          <ac:chgData name="chpjjsm@naver.com" userId="15fe1c7ebfb98a7d" providerId="LiveId" clId="{E11CA5DC-E222-468D-9C6C-FE27330FE0BA}" dt="2020-04-21T13:34:25.910" v="11292" actId="1076"/>
          <ac:spMkLst>
            <pc:docMk/>
            <pc:sldMk cId="973467604" sldId="279"/>
            <ac:spMk id="15" creationId="{126BC69C-D252-4391-AF7A-2B7A516B404E}"/>
          </ac:spMkLst>
        </pc:spChg>
        <pc:spChg chg="mod">
          <ac:chgData name="chpjjsm@naver.com" userId="15fe1c7ebfb98a7d" providerId="LiveId" clId="{E11CA5DC-E222-468D-9C6C-FE27330FE0BA}" dt="2020-04-21T12:22:25.120" v="7083" actId="1076"/>
          <ac:spMkLst>
            <pc:docMk/>
            <pc:sldMk cId="973467604" sldId="279"/>
            <ac:spMk id="16" creationId="{4F8F032B-7EB2-45EA-A279-80B96F0D37A3}"/>
          </ac:spMkLst>
        </pc:spChg>
        <pc:spChg chg="del">
          <ac:chgData name="chpjjsm@naver.com" userId="15fe1c7ebfb98a7d" providerId="LiveId" clId="{E11CA5DC-E222-468D-9C6C-FE27330FE0BA}" dt="2020-04-21T12:21:31.281" v="6937" actId="478"/>
          <ac:spMkLst>
            <pc:docMk/>
            <pc:sldMk cId="973467604" sldId="279"/>
            <ac:spMk id="25" creationId="{71809284-0E84-453B-9F0E-7F3EA0DACDB7}"/>
          </ac:spMkLst>
        </pc:spChg>
        <pc:spChg chg="del">
          <ac:chgData name="chpjjsm@naver.com" userId="15fe1c7ebfb98a7d" providerId="LiveId" clId="{E11CA5DC-E222-468D-9C6C-FE27330FE0BA}" dt="2020-04-21T12:21:30.593" v="6936" actId="478"/>
          <ac:spMkLst>
            <pc:docMk/>
            <pc:sldMk cId="973467604" sldId="279"/>
            <ac:spMk id="26" creationId="{897D5E71-4341-4598-9132-C5288CCD6493}"/>
          </ac:spMkLst>
        </pc:spChg>
        <pc:picChg chg="del">
          <ac:chgData name="chpjjsm@naver.com" userId="15fe1c7ebfb98a7d" providerId="LiveId" clId="{E11CA5DC-E222-468D-9C6C-FE27330FE0BA}" dt="2020-04-21T12:21:24.609" v="6933" actId="478"/>
          <ac:picMkLst>
            <pc:docMk/>
            <pc:sldMk cId="973467604" sldId="279"/>
            <ac:picMk id="11" creationId="{6C72519D-EA0A-414F-8CDB-07EA1B0754C8}"/>
          </ac:picMkLst>
        </pc:picChg>
        <pc:picChg chg="del">
          <ac:chgData name="chpjjsm@naver.com" userId="15fe1c7ebfb98a7d" providerId="LiveId" clId="{E11CA5DC-E222-468D-9C6C-FE27330FE0BA}" dt="2020-04-21T12:21:25.344" v="6934" actId="478"/>
          <ac:picMkLst>
            <pc:docMk/>
            <pc:sldMk cId="973467604" sldId="279"/>
            <ac:picMk id="13" creationId="{FF2DF645-96A6-4F16-9E0A-F010A0F85428}"/>
          </ac:picMkLst>
        </pc:picChg>
        <pc:picChg chg="del ord">
          <ac:chgData name="chpjjsm@naver.com" userId="15fe1c7ebfb98a7d" providerId="LiveId" clId="{E11CA5DC-E222-468D-9C6C-FE27330FE0BA}" dt="2020-04-21T13:34:12.594" v="11287" actId="478"/>
          <ac:picMkLst>
            <pc:docMk/>
            <pc:sldMk cId="973467604" sldId="279"/>
            <ac:picMk id="18" creationId="{A65E2D19-7CAD-4196-A391-77FDB783F4BC}"/>
          </ac:picMkLst>
        </pc:picChg>
        <pc:picChg chg="add mod ord">
          <ac:chgData name="chpjjsm@naver.com" userId="15fe1c7ebfb98a7d" providerId="LiveId" clId="{E11CA5DC-E222-468D-9C6C-FE27330FE0BA}" dt="2020-04-21T13:34:18.783" v="11291" actId="1076"/>
          <ac:picMkLst>
            <pc:docMk/>
            <pc:sldMk cId="973467604" sldId="279"/>
            <ac:picMk id="19" creationId="{3B08DC50-1A5A-4284-ACE5-72D9F93EAFFA}"/>
          </ac:picMkLst>
        </pc:picChg>
      </pc:sldChg>
      <pc:sldChg chg="addSp delSp add del">
        <pc:chgData name="chpjjsm@naver.com" userId="15fe1c7ebfb98a7d" providerId="LiveId" clId="{E11CA5DC-E222-468D-9C6C-FE27330FE0BA}" dt="2020-04-21T12:21:15.731" v="6929"/>
        <pc:sldMkLst>
          <pc:docMk/>
          <pc:sldMk cId="4024315686" sldId="279"/>
        </pc:sldMkLst>
        <pc:picChg chg="add del">
          <ac:chgData name="chpjjsm@naver.com" userId="15fe1c7ebfb98a7d" providerId="LiveId" clId="{E11CA5DC-E222-468D-9C6C-FE27330FE0BA}" dt="2020-04-21T12:21:14.492" v="6928"/>
          <ac:picMkLst>
            <pc:docMk/>
            <pc:sldMk cId="4024315686" sldId="279"/>
            <ac:picMk id="4" creationId="{B2224402-B539-4E10-B7E3-4B600E3BEE1F}"/>
          </ac:picMkLst>
        </pc:picChg>
      </pc:sldChg>
      <pc:sldChg chg="addSp delSp modSp add del modNotesTx">
        <pc:chgData name="chpjjsm@naver.com" userId="15fe1c7ebfb98a7d" providerId="LiveId" clId="{E11CA5DC-E222-468D-9C6C-FE27330FE0BA}" dt="2020-04-26T07:32:17.355" v="14050" actId="2696"/>
        <pc:sldMkLst>
          <pc:docMk/>
          <pc:sldMk cId="831858918" sldId="280"/>
        </pc:sldMkLst>
        <pc:spChg chg="mod">
          <ac:chgData name="chpjjsm@naver.com" userId="15fe1c7ebfb98a7d" providerId="LiveId" clId="{E11CA5DC-E222-468D-9C6C-FE27330FE0BA}" dt="2020-04-21T12:27:15.747" v="7466" actId="14100"/>
          <ac:spMkLst>
            <pc:docMk/>
            <pc:sldMk cId="831858918" sldId="280"/>
            <ac:spMk id="2" creationId="{713B9F25-B344-475C-B482-2279528F84D5}"/>
          </ac:spMkLst>
        </pc:spChg>
        <pc:spChg chg="mod">
          <ac:chgData name="chpjjsm@naver.com" userId="15fe1c7ebfb98a7d" providerId="LiveId" clId="{E11CA5DC-E222-468D-9C6C-FE27330FE0BA}" dt="2020-04-21T12:24:27.889" v="7146" actId="14100"/>
          <ac:spMkLst>
            <pc:docMk/>
            <pc:sldMk cId="831858918" sldId="280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1T12:26:55.855" v="7407" actId="1076"/>
          <ac:spMkLst>
            <pc:docMk/>
            <pc:sldMk cId="831858918" sldId="280"/>
            <ac:spMk id="21" creationId="{16959DDA-3C28-49E0-A363-E181C9DD8211}"/>
          </ac:spMkLst>
        </pc:spChg>
        <pc:spChg chg="add mod">
          <ac:chgData name="chpjjsm@naver.com" userId="15fe1c7ebfb98a7d" providerId="LiveId" clId="{E11CA5DC-E222-468D-9C6C-FE27330FE0BA}" dt="2020-04-21T12:25:25.571" v="7174" actId="1076"/>
          <ac:spMkLst>
            <pc:docMk/>
            <pc:sldMk cId="831858918" sldId="280"/>
            <ac:spMk id="26" creationId="{178834BF-E532-4AFC-B8DE-E82014D31D6A}"/>
          </ac:spMkLst>
        </pc:spChg>
        <pc:spChg chg="add mod">
          <ac:chgData name="chpjjsm@naver.com" userId="15fe1c7ebfb98a7d" providerId="LiveId" clId="{E11CA5DC-E222-468D-9C6C-FE27330FE0BA}" dt="2020-04-21T12:26:05.186" v="7190" actId="1076"/>
          <ac:spMkLst>
            <pc:docMk/>
            <pc:sldMk cId="831858918" sldId="280"/>
            <ac:spMk id="27" creationId="{89DAC330-3761-4D3B-9771-839CAFD7DEF3}"/>
          </ac:spMkLst>
        </pc:spChg>
        <pc:spChg chg="add mod ord">
          <ac:chgData name="chpjjsm@naver.com" userId="15fe1c7ebfb98a7d" providerId="LiveId" clId="{E11CA5DC-E222-468D-9C6C-FE27330FE0BA}" dt="2020-04-21T12:25:54.215" v="7189" actId="20577"/>
          <ac:spMkLst>
            <pc:docMk/>
            <pc:sldMk cId="831858918" sldId="280"/>
            <ac:spMk id="28" creationId="{C206CBD3-850B-4E17-8C4F-D846733DCAA3}"/>
          </ac:spMkLst>
        </pc:spChg>
        <pc:spChg chg="add mod">
          <ac:chgData name="chpjjsm@naver.com" userId="15fe1c7ebfb98a7d" providerId="LiveId" clId="{E11CA5DC-E222-468D-9C6C-FE27330FE0BA}" dt="2020-04-21T12:25:46.220" v="7184" actId="1076"/>
          <ac:spMkLst>
            <pc:docMk/>
            <pc:sldMk cId="831858918" sldId="280"/>
            <ac:spMk id="29" creationId="{C14C625F-7C8B-46CB-9AC7-DB62B179B236}"/>
          </ac:spMkLst>
        </pc:spChg>
        <pc:spChg chg="add mod ord">
          <ac:chgData name="chpjjsm@naver.com" userId="15fe1c7ebfb98a7d" providerId="LiveId" clId="{E11CA5DC-E222-468D-9C6C-FE27330FE0BA}" dt="2020-04-21T12:28:03.744" v="7474" actId="20577"/>
          <ac:spMkLst>
            <pc:docMk/>
            <pc:sldMk cId="831858918" sldId="280"/>
            <ac:spMk id="30" creationId="{287BD10B-144E-443B-B33F-18A42613FD7A}"/>
          </ac:spMkLst>
        </pc:spChg>
        <pc:spChg chg="add mod">
          <ac:chgData name="chpjjsm@naver.com" userId="15fe1c7ebfb98a7d" providerId="LiveId" clId="{E11CA5DC-E222-468D-9C6C-FE27330FE0BA}" dt="2020-04-21T12:27:53.615" v="7471" actId="14100"/>
          <ac:spMkLst>
            <pc:docMk/>
            <pc:sldMk cId="831858918" sldId="280"/>
            <ac:spMk id="31" creationId="{B29C8D43-6A7A-4ADA-84B5-D3D0B0B65422}"/>
          </ac:spMkLst>
        </pc:spChg>
        <pc:spChg chg="del">
          <ac:chgData name="chpjjsm@naver.com" userId="15fe1c7ebfb98a7d" providerId="LiveId" clId="{E11CA5DC-E222-468D-9C6C-FE27330FE0BA}" dt="2020-04-21T12:25:04.305" v="7165" actId="478"/>
          <ac:spMkLst>
            <pc:docMk/>
            <pc:sldMk cId="831858918" sldId="280"/>
            <ac:spMk id="32" creationId="{42A16072-8497-405A-B9E6-22E5BB6AC8C1}"/>
          </ac:spMkLst>
        </pc:spChg>
        <pc:spChg chg="del">
          <ac:chgData name="chpjjsm@naver.com" userId="15fe1c7ebfb98a7d" providerId="LiveId" clId="{E11CA5DC-E222-468D-9C6C-FE27330FE0BA}" dt="2020-04-21T12:24:57.280" v="7160" actId="478"/>
          <ac:spMkLst>
            <pc:docMk/>
            <pc:sldMk cId="831858918" sldId="280"/>
            <ac:spMk id="33" creationId="{4A37A4C5-579E-4D7D-8861-2A19C894AE35}"/>
          </ac:spMkLst>
        </pc:spChg>
        <pc:spChg chg="add mod">
          <ac:chgData name="chpjjsm@naver.com" userId="15fe1c7ebfb98a7d" providerId="LiveId" clId="{E11CA5DC-E222-468D-9C6C-FE27330FE0BA}" dt="2020-04-21T12:28:28.280" v="7476" actId="1076"/>
          <ac:spMkLst>
            <pc:docMk/>
            <pc:sldMk cId="831858918" sldId="280"/>
            <ac:spMk id="34" creationId="{40443537-FE50-4016-BCDC-2C110D7A70B1}"/>
          </ac:spMkLst>
        </pc:spChg>
        <pc:spChg chg="add mod">
          <ac:chgData name="chpjjsm@naver.com" userId="15fe1c7ebfb98a7d" providerId="LiveId" clId="{E11CA5DC-E222-468D-9C6C-FE27330FE0BA}" dt="2020-04-21T12:28:43.566" v="7514" actId="1076"/>
          <ac:spMkLst>
            <pc:docMk/>
            <pc:sldMk cId="831858918" sldId="280"/>
            <ac:spMk id="35" creationId="{42DCFF50-CDBB-416B-BBDA-7BAA49DC843F}"/>
          </ac:spMkLst>
        </pc:spChg>
        <pc:spChg chg="del">
          <ac:chgData name="chpjjsm@naver.com" userId="15fe1c7ebfb98a7d" providerId="LiveId" clId="{E11CA5DC-E222-468D-9C6C-FE27330FE0BA}" dt="2020-04-21T12:24:58.728" v="7161" actId="478"/>
          <ac:spMkLst>
            <pc:docMk/>
            <pc:sldMk cId="831858918" sldId="280"/>
            <ac:spMk id="38" creationId="{C329E6D1-9B99-492C-97D0-6BE78A54A40A}"/>
          </ac:spMkLst>
        </pc:spChg>
        <pc:spChg chg="mod">
          <ac:chgData name="chpjjsm@naver.com" userId="15fe1c7ebfb98a7d" providerId="LiveId" clId="{E11CA5DC-E222-468D-9C6C-FE27330FE0BA}" dt="2020-04-21T12:26:30.654" v="7326" actId="1076"/>
          <ac:spMkLst>
            <pc:docMk/>
            <pc:sldMk cId="831858918" sldId="280"/>
            <ac:spMk id="39" creationId="{4885E03C-0336-4F8A-A151-0374A1A343BF}"/>
          </ac:spMkLst>
        </pc:spChg>
        <pc:spChg chg="del">
          <ac:chgData name="chpjjsm@naver.com" userId="15fe1c7ebfb98a7d" providerId="LiveId" clId="{E11CA5DC-E222-468D-9C6C-FE27330FE0BA}" dt="2020-04-21T12:25:02.969" v="7164" actId="478"/>
          <ac:spMkLst>
            <pc:docMk/>
            <pc:sldMk cId="831858918" sldId="280"/>
            <ac:spMk id="40" creationId="{CBFE801C-E595-4BDA-BDD7-2CBA51A53794}"/>
          </ac:spMkLst>
        </pc:spChg>
        <pc:spChg chg="mod">
          <ac:chgData name="chpjjsm@naver.com" userId="15fe1c7ebfb98a7d" providerId="LiveId" clId="{E11CA5DC-E222-468D-9C6C-FE27330FE0BA}" dt="2020-04-21T12:25:13.295" v="7170" actId="14100"/>
          <ac:spMkLst>
            <pc:docMk/>
            <pc:sldMk cId="831858918" sldId="280"/>
            <ac:spMk id="41" creationId="{F91D4CFC-8C4A-4A91-9CA3-A4E1FE035EC4}"/>
          </ac:spMkLst>
        </pc:spChg>
        <pc:spChg chg="mod">
          <ac:chgData name="chpjjsm@naver.com" userId="15fe1c7ebfb98a7d" providerId="LiveId" clId="{E11CA5DC-E222-468D-9C6C-FE27330FE0BA}" dt="2020-04-21T12:25:16.904" v="7171" actId="1076"/>
          <ac:spMkLst>
            <pc:docMk/>
            <pc:sldMk cId="831858918" sldId="280"/>
            <ac:spMk id="42" creationId="{E7756824-053D-4501-A4DE-EF973D1B710A}"/>
          </ac:spMkLst>
        </pc:spChg>
        <pc:picChg chg="add del mod">
          <ac:chgData name="chpjjsm@naver.com" userId="15fe1c7ebfb98a7d" providerId="LiveId" clId="{E11CA5DC-E222-468D-9C6C-FE27330FE0BA}" dt="2020-04-21T12:24:40.033" v="7150" actId="21"/>
          <ac:picMkLst>
            <pc:docMk/>
            <pc:sldMk cId="831858918" sldId="280"/>
            <ac:picMk id="19" creationId="{CC51C73A-24C2-4D1F-A669-7F9DB325666C}"/>
          </ac:picMkLst>
        </pc:picChg>
        <pc:picChg chg="add del ord">
          <ac:chgData name="chpjjsm@naver.com" userId="15fe1c7ebfb98a7d" providerId="LiveId" clId="{E11CA5DC-E222-468D-9C6C-FE27330FE0BA}" dt="2020-04-21T12:25:00.775" v="7163" actId="478"/>
          <ac:picMkLst>
            <pc:docMk/>
            <pc:sldMk cId="831858918" sldId="280"/>
            <ac:picMk id="22" creationId="{872D832E-2DB4-460B-A62E-EE5D6D9D0AD2}"/>
          </ac:picMkLst>
        </pc:picChg>
        <pc:picChg chg="add del mod">
          <ac:chgData name="chpjjsm@naver.com" userId="15fe1c7ebfb98a7d" providerId="LiveId" clId="{E11CA5DC-E222-468D-9C6C-FE27330FE0BA}" dt="2020-04-21T12:24:49.577" v="7156" actId="21"/>
          <ac:picMkLst>
            <pc:docMk/>
            <pc:sldMk cId="831858918" sldId="280"/>
            <ac:picMk id="23" creationId="{F76E55FD-237B-49D3-A6AF-BE2A689CDCC1}"/>
          </ac:picMkLst>
        </pc:picChg>
        <pc:picChg chg="del">
          <ac:chgData name="chpjjsm@naver.com" userId="15fe1c7ebfb98a7d" providerId="LiveId" clId="{E11CA5DC-E222-468D-9C6C-FE27330FE0BA}" dt="2020-04-21T12:24:41.271" v="7151" actId="478"/>
          <ac:picMkLst>
            <pc:docMk/>
            <pc:sldMk cId="831858918" sldId="280"/>
            <ac:picMk id="24" creationId="{A3D6321B-2487-428C-A1CC-BCFBD114C7B3}"/>
          </ac:picMkLst>
        </pc:picChg>
        <pc:picChg chg="add mod ord">
          <ac:chgData name="chpjjsm@naver.com" userId="15fe1c7ebfb98a7d" providerId="LiveId" clId="{E11CA5DC-E222-468D-9C6C-FE27330FE0BA}" dt="2020-04-21T12:25:29.504" v="7177" actId="1076"/>
          <ac:picMkLst>
            <pc:docMk/>
            <pc:sldMk cId="831858918" sldId="280"/>
            <ac:picMk id="25" creationId="{0AE62426-61CC-4193-B83F-46206827D688}"/>
          </ac:picMkLst>
        </pc:picChg>
        <pc:picChg chg="del">
          <ac:chgData name="chpjjsm@naver.com" userId="15fe1c7ebfb98a7d" providerId="LiveId" clId="{E11CA5DC-E222-468D-9C6C-FE27330FE0BA}" dt="2020-04-21T12:24:50.799" v="7157" actId="478"/>
          <ac:picMkLst>
            <pc:docMk/>
            <pc:sldMk cId="831858918" sldId="280"/>
            <ac:picMk id="37" creationId="{60195E8A-59DC-4EEF-8C48-7928DF6A44BB}"/>
          </ac:picMkLst>
        </pc:picChg>
      </pc:sldChg>
      <pc:sldChg chg="add del">
        <pc:chgData name="chpjjsm@naver.com" userId="15fe1c7ebfb98a7d" providerId="LiveId" clId="{E11CA5DC-E222-468D-9C6C-FE27330FE0BA}" dt="2020-04-21T12:23:49.446" v="7088" actId="47"/>
        <pc:sldMkLst>
          <pc:docMk/>
          <pc:sldMk cId="3951866990" sldId="280"/>
        </pc:sldMkLst>
      </pc:sldChg>
      <pc:sldChg chg="modSp add">
        <pc:chgData name="chpjjsm@naver.com" userId="15fe1c7ebfb98a7d" providerId="LiveId" clId="{E11CA5DC-E222-468D-9C6C-FE27330FE0BA}" dt="2020-04-26T07:39:03.813" v="14078" actId="14100"/>
        <pc:sldMkLst>
          <pc:docMk/>
          <pc:sldMk cId="4229477722" sldId="280"/>
        </pc:sldMkLst>
        <pc:spChg chg="mod">
          <ac:chgData name="chpjjsm@naver.com" userId="15fe1c7ebfb98a7d" providerId="LiveId" clId="{E11CA5DC-E222-468D-9C6C-FE27330FE0BA}" dt="2020-04-26T07:39:03.813" v="14078" actId="14100"/>
          <ac:spMkLst>
            <pc:docMk/>
            <pc:sldMk cId="4229477722" sldId="280"/>
            <ac:spMk id="9" creationId="{3AB1A509-412D-4FDF-A091-F16ED5CEFD4F}"/>
          </ac:spMkLst>
        </pc:spChg>
      </pc:sldChg>
      <pc:sldChg chg="add del">
        <pc:chgData name="chpjjsm@naver.com" userId="15fe1c7ebfb98a7d" providerId="LiveId" clId="{E11CA5DC-E222-468D-9C6C-FE27330FE0BA}" dt="2020-04-21T12:22:49.626" v="7085" actId="47"/>
        <pc:sldMkLst>
          <pc:docMk/>
          <pc:sldMk cId="4260527295" sldId="280"/>
        </pc:sldMkLst>
      </pc:sldChg>
      <pc:sldChg chg="addSp delSp modSp add del modNotesTx">
        <pc:chgData name="chpjjsm@naver.com" userId="15fe1c7ebfb98a7d" providerId="LiveId" clId="{E11CA5DC-E222-468D-9C6C-FE27330FE0BA}" dt="2020-04-26T07:32:17.355" v="14050" actId="2696"/>
        <pc:sldMkLst>
          <pc:docMk/>
          <pc:sldMk cId="280293723" sldId="281"/>
        </pc:sldMkLst>
        <pc:spChg chg="del">
          <ac:chgData name="chpjjsm@naver.com" userId="15fe1c7ebfb98a7d" providerId="LiveId" clId="{E11CA5DC-E222-468D-9C6C-FE27330FE0BA}" dt="2020-04-21T12:35:25.704" v="7959" actId="478"/>
          <ac:spMkLst>
            <pc:docMk/>
            <pc:sldMk cId="280293723" sldId="281"/>
            <ac:spMk id="2" creationId="{713B9F25-B344-475C-B482-2279528F84D5}"/>
          </ac:spMkLst>
        </pc:spChg>
        <pc:spChg chg="add del mod">
          <ac:chgData name="chpjjsm@naver.com" userId="15fe1c7ebfb98a7d" providerId="LiveId" clId="{E11CA5DC-E222-468D-9C6C-FE27330FE0BA}" dt="2020-04-21T12:36:26.340" v="8164"/>
          <ac:spMkLst>
            <pc:docMk/>
            <pc:sldMk cId="280293723" sldId="281"/>
            <ac:spMk id="3" creationId="{876C2F99-F7D0-4D0A-A864-6DA1A9B64C62}"/>
          </ac:spMkLst>
        </pc:spChg>
        <pc:spChg chg="mod">
          <ac:chgData name="chpjjsm@naver.com" userId="15fe1c7ebfb98a7d" providerId="LiveId" clId="{E11CA5DC-E222-468D-9C6C-FE27330FE0BA}" dt="2020-04-21T12:32:36.220" v="7674"/>
          <ac:spMkLst>
            <pc:docMk/>
            <pc:sldMk cId="280293723" sldId="281"/>
            <ac:spMk id="9" creationId="{3AB1A509-412D-4FDF-A091-F16ED5CEFD4F}"/>
          </ac:spMkLst>
        </pc:spChg>
        <pc:spChg chg="del">
          <ac:chgData name="chpjjsm@naver.com" userId="15fe1c7ebfb98a7d" providerId="LiveId" clId="{E11CA5DC-E222-468D-9C6C-FE27330FE0BA}" dt="2020-04-21T12:35:27.963" v="7962" actId="478"/>
          <ac:spMkLst>
            <pc:docMk/>
            <pc:sldMk cId="280293723" sldId="281"/>
            <ac:spMk id="20" creationId="{CB84C53E-642C-47FF-A53A-CC5BC621913E}"/>
          </ac:spMkLst>
        </pc:spChg>
        <pc:spChg chg="del">
          <ac:chgData name="chpjjsm@naver.com" userId="15fe1c7ebfb98a7d" providerId="LiveId" clId="{E11CA5DC-E222-468D-9C6C-FE27330FE0BA}" dt="2020-04-21T12:35:27.330" v="7961" actId="478"/>
          <ac:spMkLst>
            <pc:docMk/>
            <pc:sldMk cId="280293723" sldId="281"/>
            <ac:spMk id="21" creationId="{16959DDA-3C28-49E0-A363-E181C9DD8211}"/>
          </ac:spMkLst>
        </pc:spChg>
        <pc:spChg chg="del">
          <ac:chgData name="chpjjsm@naver.com" userId="15fe1c7ebfb98a7d" providerId="LiveId" clId="{E11CA5DC-E222-468D-9C6C-FE27330FE0BA}" dt="2020-04-21T12:35:03.360" v="7951" actId="478"/>
          <ac:spMkLst>
            <pc:docMk/>
            <pc:sldMk cId="280293723" sldId="281"/>
            <ac:spMk id="26" creationId="{178834BF-E532-4AFC-B8DE-E82014D31D6A}"/>
          </ac:spMkLst>
        </pc:spChg>
        <pc:spChg chg="del">
          <ac:chgData name="chpjjsm@naver.com" userId="15fe1c7ebfb98a7d" providerId="LiveId" clId="{E11CA5DC-E222-468D-9C6C-FE27330FE0BA}" dt="2020-04-21T12:34:56.561" v="7946" actId="478"/>
          <ac:spMkLst>
            <pc:docMk/>
            <pc:sldMk cId="280293723" sldId="281"/>
            <ac:spMk id="27" creationId="{89DAC330-3761-4D3B-9771-839CAFD7DEF3}"/>
          </ac:spMkLst>
        </pc:spChg>
        <pc:spChg chg="del">
          <ac:chgData name="chpjjsm@naver.com" userId="15fe1c7ebfb98a7d" providerId="LiveId" clId="{E11CA5DC-E222-468D-9C6C-FE27330FE0BA}" dt="2020-04-21T12:35:04.888" v="7952" actId="478"/>
          <ac:spMkLst>
            <pc:docMk/>
            <pc:sldMk cId="280293723" sldId="281"/>
            <ac:spMk id="28" creationId="{C206CBD3-850B-4E17-8C4F-D846733DCAA3}"/>
          </ac:spMkLst>
        </pc:spChg>
        <pc:spChg chg="del">
          <ac:chgData name="chpjjsm@naver.com" userId="15fe1c7ebfb98a7d" providerId="LiveId" clId="{E11CA5DC-E222-468D-9C6C-FE27330FE0BA}" dt="2020-04-21T12:35:10.259" v="7954" actId="478"/>
          <ac:spMkLst>
            <pc:docMk/>
            <pc:sldMk cId="280293723" sldId="281"/>
            <ac:spMk id="29" creationId="{C14C625F-7C8B-46CB-9AC7-DB62B179B236}"/>
          </ac:spMkLst>
        </pc:spChg>
        <pc:spChg chg="del">
          <ac:chgData name="chpjjsm@naver.com" userId="15fe1c7ebfb98a7d" providerId="LiveId" clId="{E11CA5DC-E222-468D-9C6C-FE27330FE0BA}" dt="2020-04-21T12:35:00.143" v="7949" actId="478"/>
          <ac:spMkLst>
            <pc:docMk/>
            <pc:sldMk cId="280293723" sldId="281"/>
            <ac:spMk id="30" creationId="{287BD10B-144E-443B-B33F-18A42613FD7A}"/>
          </ac:spMkLst>
        </pc:spChg>
        <pc:spChg chg="del">
          <ac:chgData name="chpjjsm@naver.com" userId="15fe1c7ebfb98a7d" providerId="LiveId" clId="{E11CA5DC-E222-468D-9C6C-FE27330FE0BA}" dt="2020-04-21T12:35:01.546" v="7950" actId="478"/>
          <ac:spMkLst>
            <pc:docMk/>
            <pc:sldMk cId="280293723" sldId="281"/>
            <ac:spMk id="31" creationId="{B29C8D43-6A7A-4ADA-84B5-D3D0B0B65422}"/>
          </ac:spMkLst>
        </pc:spChg>
        <pc:spChg chg="add mod">
          <ac:chgData name="chpjjsm@naver.com" userId="15fe1c7ebfb98a7d" providerId="LiveId" clId="{E11CA5DC-E222-468D-9C6C-FE27330FE0BA}" dt="2020-04-21T12:35:22.739" v="7956" actId="1076"/>
          <ac:spMkLst>
            <pc:docMk/>
            <pc:sldMk cId="280293723" sldId="281"/>
            <ac:spMk id="32" creationId="{7BF787C2-740E-4472-8E98-52E10E1A9835}"/>
          </ac:spMkLst>
        </pc:spChg>
        <pc:spChg chg="add mod">
          <ac:chgData name="chpjjsm@naver.com" userId="15fe1c7ebfb98a7d" providerId="LiveId" clId="{E11CA5DC-E222-468D-9C6C-FE27330FE0BA}" dt="2020-04-21T12:37:10.162" v="8213" actId="1076"/>
          <ac:spMkLst>
            <pc:docMk/>
            <pc:sldMk cId="280293723" sldId="281"/>
            <ac:spMk id="33" creationId="{B3BF5DA0-D766-4277-9CD4-76F8904C4894}"/>
          </ac:spMkLst>
        </pc:spChg>
        <pc:spChg chg="del">
          <ac:chgData name="chpjjsm@naver.com" userId="15fe1c7ebfb98a7d" providerId="LiveId" clId="{E11CA5DC-E222-468D-9C6C-FE27330FE0BA}" dt="2020-04-21T12:35:24.841" v="7958" actId="478"/>
          <ac:spMkLst>
            <pc:docMk/>
            <pc:sldMk cId="280293723" sldId="281"/>
            <ac:spMk id="34" creationId="{40443537-FE50-4016-BCDC-2C110D7A70B1}"/>
          </ac:spMkLst>
        </pc:spChg>
        <pc:spChg chg="del">
          <ac:chgData name="chpjjsm@naver.com" userId="15fe1c7ebfb98a7d" providerId="LiveId" clId="{E11CA5DC-E222-468D-9C6C-FE27330FE0BA}" dt="2020-04-21T12:35:24.423" v="7957" actId="478"/>
          <ac:spMkLst>
            <pc:docMk/>
            <pc:sldMk cId="280293723" sldId="281"/>
            <ac:spMk id="35" creationId="{42DCFF50-CDBB-416B-BBDA-7BAA49DC843F}"/>
          </ac:spMkLst>
        </pc:spChg>
        <pc:spChg chg="add mod">
          <ac:chgData name="chpjjsm@naver.com" userId="15fe1c7ebfb98a7d" providerId="LiveId" clId="{E11CA5DC-E222-468D-9C6C-FE27330FE0BA}" dt="2020-04-21T12:37:15.407" v="8217" actId="20577"/>
          <ac:spMkLst>
            <pc:docMk/>
            <pc:sldMk cId="280293723" sldId="281"/>
            <ac:spMk id="37" creationId="{041BC6DB-5395-409F-AFF6-A9BBA822475E}"/>
          </ac:spMkLst>
        </pc:spChg>
        <pc:spChg chg="add mod">
          <ac:chgData name="chpjjsm@naver.com" userId="15fe1c7ebfb98a7d" providerId="LiveId" clId="{E11CA5DC-E222-468D-9C6C-FE27330FE0BA}" dt="2020-04-21T12:37:28.623" v="8219" actId="1076"/>
          <ac:spMkLst>
            <pc:docMk/>
            <pc:sldMk cId="280293723" sldId="281"/>
            <ac:spMk id="38" creationId="{B83D5ED6-6F22-4359-823A-AD5E2B13F689}"/>
          </ac:spMkLst>
        </pc:spChg>
        <pc:spChg chg="mod">
          <ac:chgData name="chpjjsm@naver.com" userId="15fe1c7ebfb98a7d" providerId="LiveId" clId="{E11CA5DC-E222-468D-9C6C-FE27330FE0BA}" dt="2020-04-21T12:36:26.332" v="8162"/>
          <ac:spMkLst>
            <pc:docMk/>
            <pc:sldMk cId="280293723" sldId="281"/>
            <ac:spMk id="39" creationId="{4885E03C-0336-4F8A-A151-0374A1A343BF}"/>
          </ac:spMkLst>
        </pc:spChg>
        <pc:spChg chg="add mod">
          <ac:chgData name="chpjjsm@naver.com" userId="15fe1c7ebfb98a7d" providerId="LiveId" clId="{E11CA5DC-E222-468D-9C6C-FE27330FE0BA}" dt="2020-04-21T12:37:54.525" v="8295" actId="1076"/>
          <ac:spMkLst>
            <pc:docMk/>
            <pc:sldMk cId="280293723" sldId="281"/>
            <ac:spMk id="40" creationId="{828B4C27-BB11-43A3-AB1E-C66657A00D68}"/>
          </ac:spMkLst>
        </pc:spChg>
        <pc:spChg chg="mod">
          <ac:chgData name="chpjjsm@naver.com" userId="15fe1c7ebfb98a7d" providerId="LiveId" clId="{E11CA5DC-E222-468D-9C6C-FE27330FE0BA}" dt="2020-04-21T12:35:09.016" v="7953" actId="14100"/>
          <ac:spMkLst>
            <pc:docMk/>
            <pc:sldMk cId="280293723" sldId="281"/>
            <ac:spMk id="41" creationId="{F91D4CFC-8C4A-4A91-9CA3-A4E1FE035EC4}"/>
          </ac:spMkLst>
        </pc:spChg>
        <pc:spChg chg="del">
          <ac:chgData name="chpjjsm@naver.com" userId="15fe1c7ebfb98a7d" providerId="LiveId" clId="{E11CA5DC-E222-468D-9C6C-FE27330FE0BA}" dt="2020-04-21T12:34:55.760" v="7945" actId="478"/>
          <ac:spMkLst>
            <pc:docMk/>
            <pc:sldMk cId="280293723" sldId="281"/>
            <ac:spMk id="42" creationId="{E7756824-053D-4501-A4DE-EF973D1B710A}"/>
          </ac:spMkLst>
        </pc:spChg>
        <pc:spChg chg="del">
          <ac:chgData name="chpjjsm@naver.com" userId="15fe1c7ebfb98a7d" providerId="LiveId" clId="{E11CA5DC-E222-468D-9C6C-FE27330FE0BA}" dt="2020-04-21T12:35:26.282" v="7960" actId="478"/>
          <ac:spMkLst>
            <pc:docMk/>
            <pc:sldMk cId="280293723" sldId="281"/>
            <ac:spMk id="43" creationId="{45A5D8C1-4398-4AF0-B5BA-DB82D12BD263}"/>
          </ac:spMkLst>
        </pc:spChg>
        <pc:spChg chg="add mod">
          <ac:chgData name="chpjjsm@naver.com" userId="15fe1c7ebfb98a7d" providerId="LiveId" clId="{E11CA5DC-E222-468D-9C6C-FE27330FE0BA}" dt="2020-04-21T12:38:03.821" v="8297" actId="1076"/>
          <ac:spMkLst>
            <pc:docMk/>
            <pc:sldMk cId="280293723" sldId="281"/>
            <ac:spMk id="44" creationId="{2346FBD3-DD08-472A-8CC0-7055F3BCA873}"/>
          </ac:spMkLst>
        </pc:spChg>
        <pc:spChg chg="add mod">
          <ac:chgData name="chpjjsm@naver.com" userId="15fe1c7ebfb98a7d" providerId="LiveId" clId="{E11CA5DC-E222-468D-9C6C-FE27330FE0BA}" dt="2020-04-21T12:38:09.584" v="8299" actId="1076"/>
          <ac:spMkLst>
            <pc:docMk/>
            <pc:sldMk cId="280293723" sldId="281"/>
            <ac:spMk id="45" creationId="{59539DD3-7101-40AB-A8CE-9826DF02DA7F}"/>
          </ac:spMkLst>
        </pc:spChg>
        <pc:picChg chg="del">
          <ac:chgData name="chpjjsm@naver.com" userId="15fe1c7ebfb98a7d" providerId="LiveId" clId="{E11CA5DC-E222-468D-9C6C-FE27330FE0BA}" dt="2020-04-21T12:31:03.559" v="7603" actId="478"/>
          <ac:picMkLst>
            <pc:docMk/>
            <pc:sldMk cId="280293723" sldId="281"/>
            <ac:picMk id="22" creationId="{872D832E-2DB4-460B-A62E-EE5D6D9D0AD2}"/>
          </ac:picMkLst>
        </pc:picChg>
        <pc:picChg chg="add mod ord">
          <ac:chgData name="chpjjsm@naver.com" userId="15fe1c7ebfb98a7d" providerId="LiveId" clId="{E11CA5DC-E222-468D-9C6C-FE27330FE0BA}" dt="2020-04-21T12:37:02.790" v="8212" actId="1076"/>
          <ac:picMkLst>
            <pc:docMk/>
            <pc:sldMk cId="280293723" sldId="281"/>
            <ac:picMk id="23" creationId="{188CAFB6-459B-4FF2-A26C-009476752442}"/>
          </ac:picMkLst>
        </pc:picChg>
        <pc:picChg chg="add del mod ord">
          <ac:chgData name="chpjjsm@naver.com" userId="15fe1c7ebfb98a7d" providerId="LiveId" clId="{E11CA5DC-E222-468D-9C6C-FE27330FE0BA}" dt="2020-04-21T12:34:58.254" v="7948" actId="478"/>
          <ac:picMkLst>
            <pc:docMk/>
            <pc:sldMk cId="280293723" sldId="281"/>
            <ac:picMk id="24" creationId="{7CD1AE70-66FC-409F-A9B9-7206E6169B5E}"/>
          </ac:picMkLst>
        </pc:picChg>
        <pc:picChg chg="del">
          <ac:chgData name="chpjjsm@naver.com" userId="15fe1c7ebfb98a7d" providerId="LiveId" clId="{E11CA5DC-E222-468D-9C6C-FE27330FE0BA}" dt="2020-04-21T12:31:04.047" v="7604" actId="478"/>
          <ac:picMkLst>
            <pc:docMk/>
            <pc:sldMk cId="280293723" sldId="281"/>
            <ac:picMk id="25" creationId="{0AE62426-61CC-4193-B83F-46206827D688}"/>
          </ac:picMkLst>
        </pc:picChg>
      </pc:sldChg>
      <pc:sldChg chg="modSp add">
        <pc:chgData name="chpjjsm@naver.com" userId="15fe1c7ebfb98a7d" providerId="LiveId" clId="{E11CA5DC-E222-468D-9C6C-FE27330FE0BA}" dt="2020-04-27T05:30:32.899" v="14424" actId="1076"/>
        <pc:sldMkLst>
          <pc:docMk/>
          <pc:sldMk cId="608531395" sldId="281"/>
        </pc:sldMkLst>
        <pc:spChg chg="mod">
          <ac:chgData name="chpjjsm@naver.com" userId="15fe1c7ebfb98a7d" providerId="LiveId" clId="{E11CA5DC-E222-468D-9C6C-FE27330FE0BA}" dt="2020-04-26T07:39:11.470" v="14088" actId="20577"/>
          <ac:spMkLst>
            <pc:docMk/>
            <pc:sldMk cId="608531395" sldId="281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7T05:30:26.129" v="14409" actId="1076"/>
          <ac:spMkLst>
            <pc:docMk/>
            <pc:sldMk cId="608531395" sldId="281"/>
            <ac:spMk id="44" creationId="{2346FBD3-DD08-472A-8CC0-7055F3BCA873}"/>
          </ac:spMkLst>
        </pc:spChg>
        <pc:spChg chg="mod">
          <ac:chgData name="chpjjsm@naver.com" userId="15fe1c7ebfb98a7d" providerId="LiveId" clId="{E11CA5DC-E222-468D-9C6C-FE27330FE0BA}" dt="2020-04-27T05:30:32.899" v="14424" actId="1076"/>
          <ac:spMkLst>
            <pc:docMk/>
            <pc:sldMk cId="608531395" sldId="281"/>
            <ac:spMk id="45" creationId="{59539DD3-7101-40AB-A8CE-9826DF02DA7F}"/>
          </ac:spMkLst>
        </pc:spChg>
      </pc:sldChg>
      <pc:sldChg chg="add del">
        <pc:chgData name="chpjjsm@naver.com" userId="15fe1c7ebfb98a7d" providerId="LiveId" clId="{E11CA5DC-E222-468D-9C6C-FE27330FE0BA}" dt="2020-04-21T12:24:03.395" v="7089" actId="47"/>
        <pc:sldMkLst>
          <pc:docMk/>
          <pc:sldMk cId="2260667655" sldId="281"/>
        </pc:sldMkLst>
      </pc:sldChg>
      <pc:sldChg chg="addSp delSp modSp add ord">
        <pc:chgData name="chpjjsm@naver.com" userId="15fe1c7ebfb98a7d" providerId="LiveId" clId="{E11CA5DC-E222-468D-9C6C-FE27330FE0BA}" dt="2020-04-26T07:33:28.263" v="14061"/>
        <pc:sldMkLst>
          <pc:docMk/>
          <pc:sldMk cId="598113520" sldId="282"/>
        </pc:sldMkLst>
        <pc:spChg chg="add del mod">
          <ac:chgData name="chpjjsm@naver.com" userId="15fe1c7ebfb98a7d" providerId="LiveId" clId="{E11CA5DC-E222-468D-9C6C-FE27330FE0BA}" dt="2020-04-22T00:24:21.553" v="11702" actId="11529"/>
          <ac:spMkLst>
            <pc:docMk/>
            <pc:sldMk cId="598113520" sldId="282"/>
            <ac:spMk id="4" creationId="{2D35904D-80F2-47C0-BA56-D203050262FD}"/>
          </ac:spMkLst>
        </pc:spChg>
        <pc:spChg chg="mod">
          <ac:chgData name="chpjjsm@naver.com" userId="15fe1c7ebfb98a7d" providerId="LiveId" clId="{E11CA5DC-E222-468D-9C6C-FE27330FE0BA}" dt="2020-04-22T00:23:56.005" v="11688" actId="20577"/>
          <ac:spMkLst>
            <pc:docMk/>
            <pc:sldMk cId="598113520" sldId="282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2T00:23:47.821" v="11644" actId="14100"/>
          <ac:spMkLst>
            <pc:docMk/>
            <pc:sldMk cId="598113520" sldId="282"/>
            <ac:spMk id="15" creationId="{126BC69C-D252-4391-AF7A-2B7A516B404E}"/>
          </ac:spMkLst>
        </pc:spChg>
        <pc:spChg chg="mod">
          <ac:chgData name="chpjjsm@naver.com" userId="15fe1c7ebfb98a7d" providerId="LiveId" clId="{E11CA5DC-E222-468D-9C6C-FE27330FE0BA}" dt="2020-04-22T00:25:41.713" v="11816"/>
          <ac:spMkLst>
            <pc:docMk/>
            <pc:sldMk cId="598113520" sldId="282"/>
            <ac:spMk id="16" creationId="{4F8F032B-7EB2-45EA-A279-80B96F0D37A3}"/>
          </ac:spMkLst>
        </pc:spChg>
        <pc:picChg chg="add del mod">
          <ac:chgData name="chpjjsm@naver.com" userId="15fe1c7ebfb98a7d" providerId="LiveId" clId="{E11CA5DC-E222-468D-9C6C-FE27330FE0BA}" dt="2020-04-22T00:23:38.566" v="11640" actId="21"/>
          <ac:picMkLst>
            <pc:docMk/>
            <pc:sldMk cId="598113520" sldId="282"/>
            <ac:picMk id="3" creationId="{246636EC-E1D5-49EC-8F79-53AD3978EBD1}"/>
          </ac:picMkLst>
        </pc:picChg>
        <pc:picChg chg="add mod ord">
          <ac:chgData name="chpjjsm@naver.com" userId="15fe1c7ebfb98a7d" providerId="LiveId" clId="{E11CA5DC-E222-468D-9C6C-FE27330FE0BA}" dt="2020-04-22T00:24:35.716" v="11703" actId="208"/>
          <ac:picMkLst>
            <pc:docMk/>
            <pc:sldMk cId="598113520" sldId="282"/>
            <ac:picMk id="11" creationId="{EB9F3CFD-461E-478A-8F84-ABB116C86963}"/>
          </ac:picMkLst>
        </pc:picChg>
        <pc:picChg chg="del">
          <ac:chgData name="chpjjsm@naver.com" userId="15fe1c7ebfb98a7d" providerId="LiveId" clId="{E11CA5DC-E222-468D-9C6C-FE27330FE0BA}" dt="2020-04-22T00:23:39.700" v="11641" actId="478"/>
          <ac:picMkLst>
            <pc:docMk/>
            <pc:sldMk cId="598113520" sldId="282"/>
            <ac:picMk id="19" creationId="{3B08DC50-1A5A-4284-ACE5-72D9F93EAFFA}"/>
          </ac:picMkLst>
        </pc:picChg>
      </pc:sldChg>
      <pc:sldChg chg="addSp delSp modSp add ord">
        <pc:chgData name="chpjjsm@naver.com" userId="15fe1c7ebfb98a7d" providerId="LiveId" clId="{E11CA5DC-E222-468D-9C6C-FE27330FE0BA}" dt="2020-04-27T05:30:13.040" v="14394"/>
        <pc:sldMkLst>
          <pc:docMk/>
          <pc:sldMk cId="3114336359" sldId="283"/>
        </pc:sldMkLst>
        <pc:spChg chg="mod">
          <ac:chgData name="chpjjsm@naver.com" userId="15fe1c7ebfb98a7d" providerId="LiveId" clId="{E11CA5DC-E222-468D-9C6C-FE27330FE0BA}" dt="2020-04-26T07:39:25.869" v="14098" actId="20577"/>
          <ac:spMkLst>
            <pc:docMk/>
            <pc:sldMk cId="3114336359" sldId="283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2T00:25:54.895" v="11835"/>
          <ac:spMkLst>
            <pc:docMk/>
            <pc:sldMk cId="3114336359" sldId="283"/>
            <ac:spMk id="16" creationId="{4F8F032B-7EB2-45EA-A279-80B96F0D37A3}"/>
          </ac:spMkLst>
        </pc:spChg>
        <pc:picChg chg="add del mod">
          <ac:chgData name="chpjjsm@naver.com" userId="15fe1c7ebfb98a7d" providerId="LiveId" clId="{E11CA5DC-E222-468D-9C6C-FE27330FE0BA}" dt="2020-04-22T00:25:12.319" v="11764" actId="21"/>
          <ac:picMkLst>
            <pc:docMk/>
            <pc:sldMk cId="3114336359" sldId="283"/>
            <ac:picMk id="3" creationId="{724B2A6D-FF78-4DEE-A3C6-7BFA910F56DE}"/>
          </ac:picMkLst>
        </pc:picChg>
        <pc:picChg chg="del">
          <ac:chgData name="chpjjsm@naver.com" userId="15fe1c7ebfb98a7d" providerId="LiveId" clId="{E11CA5DC-E222-468D-9C6C-FE27330FE0BA}" dt="2020-04-22T00:25:13.804" v="11765" actId="478"/>
          <ac:picMkLst>
            <pc:docMk/>
            <pc:sldMk cId="3114336359" sldId="283"/>
            <ac:picMk id="11" creationId="{EB9F3CFD-461E-478A-8F84-ABB116C86963}"/>
          </ac:picMkLst>
        </pc:picChg>
        <pc:picChg chg="add mod ord">
          <ac:chgData name="chpjjsm@naver.com" userId="15fe1c7ebfb98a7d" providerId="LiveId" clId="{E11CA5DC-E222-468D-9C6C-FE27330FE0BA}" dt="2020-04-22T00:26:04.215" v="11837" actId="208"/>
          <ac:picMkLst>
            <pc:docMk/>
            <pc:sldMk cId="3114336359" sldId="283"/>
            <ac:picMk id="12" creationId="{4F3B0603-F347-432F-A91B-E4CD8036CBCA}"/>
          </ac:picMkLst>
        </pc:picChg>
      </pc:sldChg>
      <pc:sldChg chg="addSp delSp modSp add ord">
        <pc:chgData name="chpjjsm@naver.com" userId="15fe1c7ebfb98a7d" providerId="LiveId" clId="{E11CA5DC-E222-468D-9C6C-FE27330FE0BA}" dt="2020-04-26T07:32:52.289" v="14053"/>
        <pc:sldMkLst>
          <pc:docMk/>
          <pc:sldMk cId="2399340356" sldId="284"/>
        </pc:sldMkLst>
        <pc:spChg chg="mod">
          <ac:chgData name="chpjjsm@naver.com" userId="15fe1c7ebfb98a7d" providerId="LiveId" clId="{E11CA5DC-E222-468D-9C6C-FE27330FE0BA}" dt="2020-04-22T00:26:36.198" v="11880" actId="20577"/>
          <ac:spMkLst>
            <pc:docMk/>
            <pc:sldMk cId="2399340356" sldId="284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2T00:26:44.460" v="11921" actId="1076"/>
          <ac:spMkLst>
            <pc:docMk/>
            <pc:sldMk cId="2399340356" sldId="284"/>
            <ac:spMk id="16" creationId="{4F8F032B-7EB2-45EA-A279-80B96F0D37A3}"/>
          </ac:spMkLst>
        </pc:spChg>
        <pc:picChg chg="add del mod">
          <ac:chgData name="chpjjsm@naver.com" userId="15fe1c7ebfb98a7d" providerId="LiveId" clId="{E11CA5DC-E222-468D-9C6C-FE27330FE0BA}" dt="2020-04-22T00:26:19.804" v="11843" actId="21"/>
          <ac:picMkLst>
            <pc:docMk/>
            <pc:sldMk cId="2399340356" sldId="284"/>
            <ac:picMk id="3" creationId="{71D45FB2-9D72-40BA-89B1-8D3C4991814B}"/>
          </ac:picMkLst>
        </pc:picChg>
        <pc:picChg chg="add del mod">
          <ac:chgData name="chpjjsm@naver.com" userId="15fe1c7ebfb98a7d" providerId="LiveId" clId="{E11CA5DC-E222-468D-9C6C-FE27330FE0BA}" dt="2020-04-22T00:27:06.237" v="11923" actId="21"/>
          <ac:picMkLst>
            <pc:docMk/>
            <pc:sldMk cId="2399340356" sldId="284"/>
            <ac:picMk id="5" creationId="{38A25352-8217-4A37-9D08-A3457C037A14}"/>
          </ac:picMkLst>
        </pc:picChg>
        <pc:picChg chg="add mod ord">
          <ac:chgData name="chpjjsm@naver.com" userId="15fe1c7ebfb98a7d" providerId="LiveId" clId="{E11CA5DC-E222-468D-9C6C-FE27330FE0BA}" dt="2020-04-22T00:26:26.837" v="11847" actId="167"/>
          <ac:picMkLst>
            <pc:docMk/>
            <pc:sldMk cId="2399340356" sldId="284"/>
            <ac:picMk id="11" creationId="{31CCC08B-6E72-4188-9D72-3F32647E188D}"/>
          </ac:picMkLst>
        </pc:picChg>
        <pc:picChg chg="del">
          <ac:chgData name="chpjjsm@naver.com" userId="15fe1c7ebfb98a7d" providerId="LiveId" clId="{E11CA5DC-E222-468D-9C6C-FE27330FE0BA}" dt="2020-04-22T00:26:20.805" v="11844" actId="478"/>
          <ac:picMkLst>
            <pc:docMk/>
            <pc:sldMk cId="2399340356" sldId="284"/>
            <ac:picMk id="12" creationId="{4F3B0603-F347-432F-A91B-E4CD8036CBCA}"/>
          </ac:picMkLst>
        </pc:picChg>
      </pc:sldChg>
      <pc:sldChg chg="addSp delSp modSp add ord">
        <pc:chgData name="chpjjsm@naver.com" userId="15fe1c7ebfb98a7d" providerId="LiveId" clId="{E11CA5DC-E222-468D-9C6C-FE27330FE0BA}" dt="2020-04-26T07:33:52.856" v="14063"/>
        <pc:sldMkLst>
          <pc:docMk/>
          <pc:sldMk cId="3582663061" sldId="285"/>
        </pc:sldMkLst>
        <pc:spChg chg="mod">
          <ac:chgData name="chpjjsm@naver.com" userId="15fe1c7ebfb98a7d" providerId="LiveId" clId="{E11CA5DC-E222-468D-9C6C-FE27330FE0BA}" dt="2020-04-22T00:27:36.224" v="11948" actId="20577"/>
          <ac:spMkLst>
            <pc:docMk/>
            <pc:sldMk cId="3582663061" sldId="285"/>
            <ac:spMk id="9" creationId="{3AB1A509-412D-4FDF-A091-F16ED5CEFD4F}"/>
          </ac:spMkLst>
        </pc:spChg>
        <pc:picChg chg="add del mod">
          <ac:chgData name="chpjjsm@naver.com" userId="15fe1c7ebfb98a7d" providerId="LiveId" clId="{E11CA5DC-E222-468D-9C6C-FE27330FE0BA}" dt="2020-04-22T00:27:22.873" v="11930" actId="21"/>
          <ac:picMkLst>
            <pc:docMk/>
            <pc:sldMk cId="3582663061" sldId="285"/>
            <ac:picMk id="3" creationId="{19597AD6-BF58-40AD-BBAB-E42D557DEC81}"/>
          </ac:picMkLst>
        </pc:picChg>
        <pc:picChg chg="del">
          <ac:chgData name="chpjjsm@naver.com" userId="15fe1c7ebfb98a7d" providerId="LiveId" clId="{E11CA5DC-E222-468D-9C6C-FE27330FE0BA}" dt="2020-04-22T00:27:23.909" v="11931" actId="478"/>
          <ac:picMkLst>
            <pc:docMk/>
            <pc:sldMk cId="3582663061" sldId="285"/>
            <ac:picMk id="11" creationId="{31CCC08B-6E72-4188-9D72-3F32647E188D}"/>
          </ac:picMkLst>
        </pc:picChg>
        <pc:picChg chg="add mod ord">
          <ac:chgData name="chpjjsm@naver.com" userId="15fe1c7ebfb98a7d" providerId="LiveId" clId="{E11CA5DC-E222-468D-9C6C-FE27330FE0BA}" dt="2020-04-22T00:27:28.165" v="11934" actId="208"/>
          <ac:picMkLst>
            <pc:docMk/>
            <pc:sldMk cId="3582663061" sldId="285"/>
            <ac:picMk id="12" creationId="{408E8239-A1E7-4D7E-BB07-1000051807A8}"/>
          </ac:picMkLst>
        </pc:picChg>
      </pc:sldChg>
      <pc:sldChg chg="addSp delSp modSp add ord">
        <pc:chgData name="chpjjsm@naver.com" userId="15fe1c7ebfb98a7d" providerId="LiveId" clId="{E11CA5DC-E222-468D-9C6C-FE27330FE0BA}" dt="2020-04-26T07:34:03.738" v="14065"/>
        <pc:sldMkLst>
          <pc:docMk/>
          <pc:sldMk cId="4266806928" sldId="286"/>
        </pc:sldMkLst>
        <pc:spChg chg="mod">
          <ac:chgData name="chpjjsm@naver.com" userId="15fe1c7ebfb98a7d" providerId="LiveId" clId="{E11CA5DC-E222-468D-9C6C-FE27330FE0BA}" dt="2020-04-22T00:28:02.925" v="11988" actId="20577"/>
          <ac:spMkLst>
            <pc:docMk/>
            <pc:sldMk cId="4266806928" sldId="286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2T00:28:16.192" v="12038"/>
          <ac:spMkLst>
            <pc:docMk/>
            <pc:sldMk cId="4266806928" sldId="286"/>
            <ac:spMk id="16" creationId="{4F8F032B-7EB2-45EA-A279-80B96F0D37A3}"/>
          </ac:spMkLst>
        </pc:spChg>
        <pc:picChg chg="add del mod">
          <ac:chgData name="chpjjsm@naver.com" userId="15fe1c7ebfb98a7d" providerId="LiveId" clId="{E11CA5DC-E222-468D-9C6C-FE27330FE0BA}" dt="2020-04-22T00:27:53.049" v="11954" actId="21"/>
          <ac:picMkLst>
            <pc:docMk/>
            <pc:sldMk cId="4266806928" sldId="286"/>
            <ac:picMk id="3" creationId="{8B25E4F2-8869-4729-BB44-21A60ED2FE05}"/>
          </ac:picMkLst>
        </pc:picChg>
        <pc:picChg chg="add mod ord">
          <ac:chgData name="chpjjsm@naver.com" userId="15fe1c7ebfb98a7d" providerId="LiveId" clId="{E11CA5DC-E222-468D-9C6C-FE27330FE0BA}" dt="2020-04-22T00:28:06.158" v="11989" actId="208"/>
          <ac:picMkLst>
            <pc:docMk/>
            <pc:sldMk cId="4266806928" sldId="286"/>
            <ac:picMk id="11" creationId="{CBAAFDC8-C329-46D1-AE4D-A1B0A84A2A99}"/>
          </ac:picMkLst>
        </pc:picChg>
        <pc:picChg chg="del">
          <ac:chgData name="chpjjsm@naver.com" userId="15fe1c7ebfb98a7d" providerId="LiveId" clId="{E11CA5DC-E222-468D-9C6C-FE27330FE0BA}" dt="2020-04-22T00:27:54.205" v="11955" actId="478"/>
          <ac:picMkLst>
            <pc:docMk/>
            <pc:sldMk cId="4266806928" sldId="286"/>
            <ac:picMk id="12" creationId="{408E8239-A1E7-4D7E-BB07-1000051807A8}"/>
          </ac:picMkLst>
        </pc:picChg>
      </pc:sldChg>
      <pc:sldChg chg="addSp delSp modSp add del modNotesTx">
        <pc:chgData name="chpjjsm@naver.com" userId="15fe1c7ebfb98a7d" providerId="LiveId" clId="{E11CA5DC-E222-468D-9C6C-FE27330FE0BA}" dt="2020-04-28T14:10:23.428" v="17276" actId="47"/>
        <pc:sldMkLst>
          <pc:docMk/>
          <pc:sldMk cId="525198383" sldId="287"/>
        </pc:sldMkLst>
        <pc:spChg chg="mod">
          <ac:chgData name="chpjjsm@naver.com" userId="15fe1c7ebfb98a7d" providerId="LiveId" clId="{E11CA5DC-E222-468D-9C6C-FE27330FE0BA}" dt="2020-04-26T07:13:33.300" v="13160" actId="20577"/>
          <ac:spMkLst>
            <pc:docMk/>
            <pc:sldMk cId="525198383" sldId="287"/>
            <ac:spMk id="9" creationId="{3AB1A509-412D-4FDF-A091-F16ED5CEFD4F}"/>
          </ac:spMkLst>
        </pc:spChg>
        <pc:spChg chg="del">
          <ac:chgData name="chpjjsm@naver.com" userId="15fe1c7ebfb98a7d" providerId="LiveId" clId="{E11CA5DC-E222-468D-9C6C-FE27330FE0BA}" dt="2020-04-26T06:57:45.708" v="12068" actId="478"/>
          <ac:spMkLst>
            <pc:docMk/>
            <pc:sldMk cId="525198383" sldId="287"/>
            <ac:spMk id="14" creationId="{07742BBB-F220-4024-B1D3-4E0441EC15A9}"/>
          </ac:spMkLst>
        </pc:spChg>
        <pc:spChg chg="del">
          <ac:chgData name="chpjjsm@naver.com" userId="15fe1c7ebfb98a7d" providerId="LiveId" clId="{E11CA5DC-E222-468D-9C6C-FE27330FE0BA}" dt="2020-04-26T06:57:45.708" v="12068" actId="478"/>
          <ac:spMkLst>
            <pc:docMk/>
            <pc:sldMk cId="525198383" sldId="287"/>
            <ac:spMk id="15" creationId="{4DA57156-F8CF-4D41-BE8B-18A4F4B78019}"/>
          </ac:spMkLst>
        </pc:spChg>
        <pc:spChg chg="del">
          <ac:chgData name="chpjjsm@naver.com" userId="15fe1c7ebfb98a7d" providerId="LiveId" clId="{E11CA5DC-E222-468D-9C6C-FE27330FE0BA}" dt="2020-04-26T06:57:45.708" v="12068" actId="478"/>
          <ac:spMkLst>
            <pc:docMk/>
            <pc:sldMk cId="525198383" sldId="287"/>
            <ac:spMk id="16" creationId="{A34BA9A6-0D74-42B9-8CD8-46C0C4C73814}"/>
          </ac:spMkLst>
        </pc:spChg>
        <pc:spChg chg="add mod">
          <ac:chgData name="chpjjsm@naver.com" userId="15fe1c7ebfb98a7d" providerId="LiveId" clId="{E11CA5DC-E222-468D-9C6C-FE27330FE0BA}" dt="2020-04-26T07:04:52.384" v="12583" actId="1076"/>
          <ac:spMkLst>
            <pc:docMk/>
            <pc:sldMk cId="525198383" sldId="287"/>
            <ac:spMk id="18" creationId="{73254B8A-2C7E-49A9-A2F2-7C425EDC7076}"/>
          </ac:spMkLst>
        </pc:spChg>
        <pc:spChg chg="add mod">
          <ac:chgData name="chpjjsm@naver.com" userId="15fe1c7ebfb98a7d" providerId="LiveId" clId="{E11CA5DC-E222-468D-9C6C-FE27330FE0BA}" dt="2020-04-27T05:24:30.636" v="14325" actId="20577"/>
          <ac:spMkLst>
            <pc:docMk/>
            <pc:sldMk cId="525198383" sldId="287"/>
            <ac:spMk id="19" creationId="{9FBE4B43-DCF6-4B3B-95B5-945D56EB9E4D}"/>
          </ac:spMkLst>
        </pc:spChg>
        <pc:spChg chg="del">
          <ac:chgData name="chpjjsm@naver.com" userId="15fe1c7ebfb98a7d" providerId="LiveId" clId="{E11CA5DC-E222-468D-9C6C-FE27330FE0BA}" dt="2020-04-26T06:57:49.067" v="12070" actId="478"/>
          <ac:spMkLst>
            <pc:docMk/>
            <pc:sldMk cId="525198383" sldId="287"/>
            <ac:spMk id="20" creationId="{CB84C53E-642C-47FF-A53A-CC5BC621913E}"/>
          </ac:spMkLst>
        </pc:spChg>
        <pc:spChg chg="del">
          <ac:chgData name="chpjjsm@naver.com" userId="15fe1c7ebfb98a7d" providerId="LiveId" clId="{E11CA5DC-E222-468D-9C6C-FE27330FE0BA}" dt="2020-04-26T06:57:51.178" v="12072" actId="478"/>
          <ac:spMkLst>
            <pc:docMk/>
            <pc:sldMk cId="525198383" sldId="287"/>
            <ac:spMk id="21" creationId="{16959DDA-3C28-49E0-A363-E181C9DD8211}"/>
          </ac:spMkLst>
        </pc:spChg>
        <pc:spChg chg="del">
          <ac:chgData name="chpjjsm@naver.com" userId="15fe1c7ebfb98a7d" providerId="LiveId" clId="{E11CA5DC-E222-468D-9C6C-FE27330FE0BA}" dt="2020-04-26T06:57:45.708" v="12068" actId="478"/>
          <ac:spMkLst>
            <pc:docMk/>
            <pc:sldMk cId="525198383" sldId="287"/>
            <ac:spMk id="22" creationId="{372BD529-9D57-4AEF-AB27-45C0085C3966}"/>
          </ac:spMkLst>
        </pc:spChg>
        <pc:spChg chg="add mod">
          <ac:chgData name="chpjjsm@naver.com" userId="15fe1c7ebfb98a7d" providerId="LiveId" clId="{E11CA5DC-E222-468D-9C6C-FE27330FE0BA}" dt="2020-04-26T06:59:52.517" v="12161" actId="14100"/>
          <ac:spMkLst>
            <pc:docMk/>
            <pc:sldMk cId="525198383" sldId="287"/>
            <ac:spMk id="23" creationId="{A7C699E8-1B2E-4192-8928-55B184DA9E23}"/>
          </ac:spMkLst>
        </pc:spChg>
        <pc:spChg chg="add mod">
          <ac:chgData name="chpjjsm@naver.com" userId="15fe1c7ebfb98a7d" providerId="LiveId" clId="{E11CA5DC-E222-468D-9C6C-FE27330FE0BA}" dt="2020-04-26T07:00:26.116" v="12275" actId="1076"/>
          <ac:spMkLst>
            <pc:docMk/>
            <pc:sldMk cId="525198383" sldId="287"/>
            <ac:spMk id="24" creationId="{7DDFAB12-C56E-4DE7-B862-759A2538E0F4}"/>
          </ac:spMkLst>
        </pc:spChg>
        <pc:spChg chg="add mod">
          <ac:chgData name="chpjjsm@naver.com" userId="15fe1c7ebfb98a7d" providerId="LiveId" clId="{E11CA5DC-E222-468D-9C6C-FE27330FE0BA}" dt="2020-04-26T07:00:41.729" v="12279" actId="14100"/>
          <ac:spMkLst>
            <pc:docMk/>
            <pc:sldMk cId="525198383" sldId="287"/>
            <ac:spMk id="25" creationId="{F9458C52-04E8-4F5B-9CEF-FF51EB3E023E}"/>
          </ac:spMkLst>
        </pc:spChg>
        <pc:spChg chg="add mod">
          <ac:chgData name="chpjjsm@naver.com" userId="15fe1c7ebfb98a7d" providerId="LiveId" clId="{E11CA5DC-E222-468D-9C6C-FE27330FE0BA}" dt="2020-04-26T07:00:46.857" v="12283" actId="20577"/>
          <ac:spMkLst>
            <pc:docMk/>
            <pc:sldMk cId="525198383" sldId="287"/>
            <ac:spMk id="26" creationId="{0A16B597-4834-474C-8C08-AF5B581D5E04}"/>
          </ac:spMkLst>
        </pc:spChg>
        <pc:spChg chg="add mod">
          <ac:chgData name="chpjjsm@naver.com" userId="15fe1c7ebfb98a7d" providerId="LiveId" clId="{E11CA5DC-E222-468D-9C6C-FE27330FE0BA}" dt="2020-04-26T07:01:04.187" v="12291" actId="1076"/>
          <ac:spMkLst>
            <pc:docMk/>
            <pc:sldMk cId="525198383" sldId="287"/>
            <ac:spMk id="27" creationId="{BFFFE3B0-F58C-4E02-98D4-37B83CFFA6D8}"/>
          </ac:spMkLst>
        </pc:spChg>
        <pc:spChg chg="add mod">
          <ac:chgData name="chpjjsm@naver.com" userId="15fe1c7ebfb98a7d" providerId="LiveId" clId="{E11CA5DC-E222-468D-9C6C-FE27330FE0BA}" dt="2020-04-26T07:01:31.541" v="12305" actId="20577"/>
          <ac:spMkLst>
            <pc:docMk/>
            <pc:sldMk cId="525198383" sldId="287"/>
            <ac:spMk id="28" creationId="{C651B132-FF8E-4745-8E57-A4D4FDE88BCB}"/>
          </ac:spMkLst>
        </pc:spChg>
        <pc:spChg chg="add mod">
          <ac:chgData name="chpjjsm@naver.com" userId="15fe1c7ebfb98a7d" providerId="LiveId" clId="{E11CA5DC-E222-468D-9C6C-FE27330FE0BA}" dt="2020-04-26T07:01:24.246" v="12299" actId="14100"/>
          <ac:spMkLst>
            <pc:docMk/>
            <pc:sldMk cId="525198383" sldId="287"/>
            <ac:spMk id="29" creationId="{7867FDEB-94FA-4601-A463-CDE0373E7088}"/>
          </ac:spMkLst>
        </pc:spChg>
        <pc:spChg chg="add mod">
          <ac:chgData name="chpjjsm@naver.com" userId="15fe1c7ebfb98a7d" providerId="LiveId" clId="{E11CA5DC-E222-468D-9C6C-FE27330FE0BA}" dt="2020-04-26T07:01:29.458" v="12303" actId="1076"/>
          <ac:spMkLst>
            <pc:docMk/>
            <pc:sldMk cId="525198383" sldId="287"/>
            <ac:spMk id="30" creationId="{9140E5F4-80F2-4956-AAD2-40E14A1BF24B}"/>
          </ac:spMkLst>
        </pc:spChg>
        <pc:spChg chg="add mod">
          <ac:chgData name="chpjjsm@naver.com" userId="15fe1c7ebfb98a7d" providerId="LiveId" clId="{E11CA5DC-E222-468D-9C6C-FE27330FE0BA}" dt="2020-04-26T07:01:45.889" v="12309" actId="14100"/>
          <ac:spMkLst>
            <pc:docMk/>
            <pc:sldMk cId="525198383" sldId="287"/>
            <ac:spMk id="31" creationId="{C9E0B1E5-F281-4664-BAC6-22AFD9794B6F}"/>
          </ac:spMkLst>
        </pc:spChg>
        <pc:spChg chg="add mod">
          <ac:chgData name="chpjjsm@naver.com" userId="15fe1c7ebfb98a7d" providerId="LiveId" clId="{E11CA5DC-E222-468D-9C6C-FE27330FE0BA}" dt="2020-04-26T07:01:50.300" v="12313" actId="20577"/>
          <ac:spMkLst>
            <pc:docMk/>
            <pc:sldMk cId="525198383" sldId="287"/>
            <ac:spMk id="32" creationId="{48380D1E-E769-462F-8FEE-90495B182AA8}"/>
          </ac:spMkLst>
        </pc:spChg>
        <pc:spChg chg="add mod">
          <ac:chgData name="chpjjsm@naver.com" userId="15fe1c7ebfb98a7d" providerId="LiveId" clId="{E11CA5DC-E222-468D-9C6C-FE27330FE0BA}" dt="2020-04-26T07:02:00.571" v="12317" actId="14100"/>
          <ac:spMkLst>
            <pc:docMk/>
            <pc:sldMk cId="525198383" sldId="287"/>
            <ac:spMk id="33" creationId="{9C81533B-8EF9-4F0A-99AB-0D65F66B7C22}"/>
          </ac:spMkLst>
        </pc:spChg>
        <pc:spChg chg="add mod">
          <ac:chgData name="chpjjsm@naver.com" userId="15fe1c7ebfb98a7d" providerId="LiveId" clId="{E11CA5DC-E222-468D-9C6C-FE27330FE0BA}" dt="2020-04-26T07:02:05.051" v="12321" actId="20577"/>
          <ac:spMkLst>
            <pc:docMk/>
            <pc:sldMk cId="525198383" sldId="287"/>
            <ac:spMk id="34" creationId="{61C7926C-5181-4D50-8629-288FAFF917B4}"/>
          </ac:spMkLst>
        </pc:spChg>
        <pc:spChg chg="add mod">
          <ac:chgData name="chpjjsm@naver.com" userId="15fe1c7ebfb98a7d" providerId="LiveId" clId="{E11CA5DC-E222-468D-9C6C-FE27330FE0BA}" dt="2020-04-26T07:02:11.328" v="12324" actId="14100"/>
          <ac:spMkLst>
            <pc:docMk/>
            <pc:sldMk cId="525198383" sldId="287"/>
            <ac:spMk id="35" creationId="{5BAB97DE-CB03-4671-9A40-53C8EE0D33B7}"/>
          </ac:spMkLst>
        </pc:spChg>
        <pc:spChg chg="del">
          <ac:chgData name="chpjjsm@naver.com" userId="15fe1c7ebfb98a7d" providerId="LiveId" clId="{E11CA5DC-E222-468D-9C6C-FE27330FE0BA}" dt="2020-04-26T06:57:49.067" v="12070" actId="478"/>
          <ac:spMkLst>
            <pc:docMk/>
            <pc:sldMk cId="525198383" sldId="287"/>
            <ac:spMk id="36" creationId="{CCE0B865-35AD-4F67-9CB5-6DA05C752677}"/>
          </ac:spMkLst>
        </pc:spChg>
        <pc:spChg chg="add mod">
          <ac:chgData name="chpjjsm@naver.com" userId="15fe1c7ebfb98a7d" providerId="LiveId" clId="{E11CA5DC-E222-468D-9C6C-FE27330FE0BA}" dt="2020-04-26T07:02:15.899" v="12328" actId="20577"/>
          <ac:spMkLst>
            <pc:docMk/>
            <pc:sldMk cId="525198383" sldId="287"/>
            <ac:spMk id="37" creationId="{46C2A82C-B173-4B45-9905-3FD7C8A13638}"/>
          </ac:spMkLst>
        </pc:spChg>
        <pc:spChg chg="add mod">
          <ac:chgData name="chpjjsm@naver.com" userId="15fe1c7ebfb98a7d" providerId="LiveId" clId="{E11CA5DC-E222-468D-9C6C-FE27330FE0BA}" dt="2020-04-26T07:08:31.128" v="12801" actId="14100"/>
          <ac:spMkLst>
            <pc:docMk/>
            <pc:sldMk cId="525198383" sldId="287"/>
            <ac:spMk id="38" creationId="{6C24B195-E80E-459A-B591-F6B11196985F}"/>
          </ac:spMkLst>
        </pc:spChg>
        <pc:spChg chg="del">
          <ac:chgData name="chpjjsm@naver.com" userId="15fe1c7ebfb98a7d" providerId="LiveId" clId="{E11CA5DC-E222-468D-9C6C-FE27330FE0BA}" dt="2020-04-26T06:57:50.493" v="12071" actId="478"/>
          <ac:spMkLst>
            <pc:docMk/>
            <pc:sldMk cId="525198383" sldId="287"/>
            <ac:spMk id="39" creationId="{4885E03C-0336-4F8A-A151-0374A1A343BF}"/>
          </ac:spMkLst>
        </pc:spChg>
        <pc:spChg chg="add mod">
          <ac:chgData name="chpjjsm@naver.com" userId="15fe1c7ebfb98a7d" providerId="LiveId" clId="{E11CA5DC-E222-468D-9C6C-FE27330FE0BA}" dt="2020-04-26T07:02:30.167" v="12336" actId="20577"/>
          <ac:spMkLst>
            <pc:docMk/>
            <pc:sldMk cId="525198383" sldId="287"/>
            <ac:spMk id="40" creationId="{B32C47FE-2075-4A1C-96B2-1E5985C02BAA}"/>
          </ac:spMkLst>
        </pc:spChg>
        <pc:spChg chg="add del mod">
          <ac:chgData name="chpjjsm@naver.com" userId="15fe1c7ebfb98a7d" providerId="LiveId" clId="{E11CA5DC-E222-468D-9C6C-FE27330FE0BA}" dt="2020-04-26T07:08:28.731" v="12800" actId="478"/>
          <ac:spMkLst>
            <pc:docMk/>
            <pc:sldMk cId="525198383" sldId="287"/>
            <ac:spMk id="41" creationId="{4F409F4F-6695-446F-BBD3-7DA1C88A0901}"/>
          </ac:spMkLst>
        </pc:spChg>
        <pc:spChg chg="add del mod">
          <ac:chgData name="chpjjsm@naver.com" userId="15fe1c7ebfb98a7d" providerId="LiveId" clId="{E11CA5DC-E222-468D-9C6C-FE27330FE0BA}" dt="2020-04-26T07:08:26.741" v="12799" actId="478"/>
          <ac:spMkLst>
            <pc:docMk/>
            <pc:sldMk cId="525198383" sldId="287"/>
            <ac:spMk id="42" creationId="{E216E752-0996-4424-AEED-0087C880366D}"/>
          </ac:spMkLst>
        </pc:spChg>
        <pc:spChg chg="add mod">
          <ac:chgData name="chpjjsm@naver.com" userId="15fe1c7ebfb98a7d" providerId="LiveId" clId="{E11CA5DC-E222-468D-9C6C-FE27330FE0BA}" dt="2020-04-26T07:09:09.686" v="12889" actId="20577"/>
          <ac:spMkLst>
            <pc:docMk/>
            <pc:sldMk cId="525198383" sldId="287"/>
            <ac:spMk id="43" creationId="{922516B9-7AD3-425C-8D38-38AD365BBAA1}"/>
          </ac:spMkLst>
        </pc:spChg>
        <pc:spChg chg="add mod">
          <ac:chgData name="chpjjsm@naver.com" userId="15fe1c7ebfb98a7d" providerId="LiveId" clId="{E11CA5DC-E222-468D-9C6C-FE27330FE0BA}" dt="2020-04-26T07:07:06.939" v="12784" actId="1076"/>
          <ac:spMkLst>
            <pc:docMk/>
            <pc:sldMk cId="525198383" sldId="287"/>
            <ac:spMk id="44" creationId="{F73BF70E-DB73-40B5-B8E5-35A840063166}"/>
          </ac:spMkLst>
        </pc:spChg>
        <pc:spChg chg="add mod">
          <ac:chgData name="chpjjsm@naver.com" userId="15fe1c7ebfb98a7d" providerId="LiveId" clId="{E11CA5DC-E222-468D-9C6C-FE27330FE0BA}" dt="2020-04-26T07:09:11.847" v="12891" actId="20577"/>
          <ac:spMkLst>
            <pc:docMk/>
            <pc:sldMk cId="525198383" sldId="287"/>
            <ac:spMk id="45" creationId="{54CC5325-AD75-4FA4-B638-84434132AEC3}"/>
          </ac:spMkLst>
        </pc:spChg>
        <pc:spChg chg="add mod">
          <ac:chgData name="chpjjsm@naver.com" userId="15fe1c7ebfb98a7d" providerId="LiveId" clId="{E11CA5DC-E222-468D-9C6C-FE27330FE0BA}" dt="2020-04-26T07:07:13.664" v="12786" actId="1076"/>
          <ac:spMkLst>
            <pc:docMk/>
            <pc:sldMk cId="525198383" sldId="287"/>
            <ac:spMk id="46" creationId="{985279E8-AA60-4D64-994B-5CF5DBE12305}"/>
          </ac:spMkLst>
        </pc:spChg>
        <pc:spChg chg="add mod">
          <ac:chgData name="chpjjsm@naver.com" userId="15fe1c7ebfb98a7d" providerId="LiveId" clId="{E11CA5DC-E222-468D-9C6C-FE27330FE0BA}" dt="2020-04-26T07:09:13.778" v="12893" actId="20577"/>
          <ac:spMkLst>
            <pc:docMk/>
            <pc:sldMk cId="525198383" sldId="287"/>
            <ac:spMk id="47" creationId="{4D92D89F-2ADE-41F9-B0E8-5681D56B6479}"/>
          </ac:spMkLst>
        </pc:spChg>
        <pc:spChg chg="add mod">
          <ac:chgData name="chpjjsm@naver.com" userId="15fe1c7ebfb98a7d" providerId="LiveId" clId="{E11CA5DC-E222-468D-9C6C-FE27330FE0BA}" dt="2020-04-26T07:07:39.243" v="12788" actId="1076"/>
          <ac:spMkLst>
            <pc:docMk/>
            <pc:sldMk cId="525198383" sldId="287"/>
            <ac:spMk id="48" creationId="{EC86DA13-FEE6-47EF-8340-FCCFE215C067}"/>
          </ac:spMkLst>
        </pc:spChg>
        <pc:spChg chg="add mod">
          <ac:chgData name="chpjjsm@naver.com" userId="15fe1c7ebfb98a7d" providerId="LiveId" clId="{E11CA5DC-E222-468D-9C6C-FE27330FE0BA}" dt="2020-04-26T07:09:18.783" v="12895" actId="20577"/>
          <ac:spMkLst>
            <pc:docMk/>
            <pc:sldMk cId="525198383" sldId="287"/>
            <ac:spMk id="49" creationId="{8FCB4237-CC68-4E7A-A8BB-0726ACB5FBA0}"/>
          </ac:spMkLst>
        </pc:spChg>
        <pc:spChg chg="add mod">
          <ac:chgData name="chpjjsm@naver.com" userId="15fe1c7ebfb98a7d" providerId="LiveId" clId="{E11CA5DC-E222-468D-9C6C-FE27330FE0BA}" dt="2020-04-26T07:07:48.487" v="12790" actId="1076"/>
          <ac:spMkLst>
            <pc:docMk/>
            <pc:sldMk cId="525198383" sldId="287"/>
            <ac:spMk id="50" creationId="{33F64C96-8CAB-43AC-8B35-5DD78D99247E}"/>
          </ac:spMkLst>
        </pc:spChg>
        <pc:spChg chg="add mod">
          <ac:chgData name="chpjjsm@naver.com" userId="15fe1c7ebfb98a7d" providerId="LiveId" clId="{E11CA5DC-E222-468D-9C6C-FE27330FE0BA}" dt="2020-04-26T07:09:20.653" v="12897" actId="20577"/>
          <ac:spMkLst>
            <pc:docMk/>
            <pc:sldMk cId="525198383" sldId="287"/>
            <ac:spMk id="51" creationId="{4FE42570-0DE3-4038-B436-CA7195681523}"/>
          </ac:spMkLst>
        </pc:spChg>
        <pc:spChg chg="add mod">
          <ac:chgData name="chpjjsm@naver.com" userId="15fe1c7ebfb98a7d" providerId="LiveId" clId="{E11CA5DC-E222-468D-9C6C-FE27330FE0BA}" dt="2020-04-26T07:09:27.504" v="12911" actId="20577"/>
          <ac:spMkLst>
            <pc:docMk/>
            <pc:sldMk cId="525198383" sldId="287"/>
            <ac:spMk id="52" creationId="{BAF5B78C-0017-4FB0-BB7B-2C4B2380830F}"/>
          </ac:spMkLst>
        </pc:spChg>
        <pc:spChg chg="add mod">
          <ac:chgData name="chpjjsm@naver.com" userId="15fe1c7ebfb98a7d" providerId="LiveId" clId="{E11CA5DC-E222-468D-9C6C-FE27330FE0BA}" dt="2020-04-26T07:09:29.951" v="12913" actId="20577"/>
          <ac:spMkLst>
            <pc:docMk/>
            <pc:sldMk cId="525198383" sldId="287"/>
            <ac:spMk id="53" creationId="{F588E223-9378-4A90-B261-6DB82FF66CDB}"/>
          </ac:spMkLst>
        </pc:spChg>
        <pc:spChg chg="add mod">
          <ac:chgData name="chpjjsm@naver.com" userId="15fe1c7ebfb98a7d" providerId="LiveId" clId="{E11CA5DC-E222-468D-9C6C-FE27330FE0BA}" dt="2020-04-26T07:08:04.841" v="12794" actId="1076"/>
          <ac:spMkLst>
            <pc:docMk/>
            <pc:sldMk cId="525198383" sldId="287"/>
            <ac:spMk id="54" creationId="{2CFF5779-FE1E-476F-B84F-D5391E8FC545}"/>
          </ac:spMkLst>
        </pc:spChg>
        <pc:spChg chg="add mod">
          <ac:chgData name="chpjjsm@naver.com" userId="15fe1c7ebfb98a7d" providerId="LiveId" clId="{E11CA5DC-E222-468D-9C6C-FE27330FE0BA}" dt="2020-04-26T07:09:32.715" v="12915" actId="20577"/>
          <ac:spMkLst>
            <pc:docMk/>
            <pc:sldMk cId="525198383" sldId="287"/>
            <ac:spMk id="55" creationId="{E501D60A-6479-4B82-BDB9-CD016974A963}"/>
          </ac:spMkLst>
        </pc:spChg>
        <pc:spChg chg="add del">
          <ac:chgData name="chpjjsm@naver.com" userId="15fe1c7ebfb98a7d" providerId="LiveId" clId="{E11CA5DC-E222-468D-9C6C-FE27330FE0BA}" dt="2020-04-26T07:08:23.959" v="12798"/>
          <ac:spMkLst>
            <pc:docMk/>
            <pc:sldMk cId="525198383" sldId="287"/>
            <ac:spMk id="56" creationId="{96B08CD4-1885-4693-88C2-DF6991F4D697}"/>
          </ac:spMkLst>
        </pc:spChg>
        <pc:spChg chg="add mod">
          <ac:chgData name="chpjjsm@naver.com" userId="15fe1c7ebfb98a7d" providerId="LiveId" clId="{E11CA5DC-E222-468D-9C6C-FE27330FE0BA}" dt="2020-04-26T07:08:48.631" v="12887" actId="1076"/>
          <ac:spMkLst>
            <pc:docMk/>
            <pc:sldMk cId="525198383" sldId="287"/>
            <ac:spMk id="57" creationId="{6A9A3231-B2EF-4A72-80A7-6DFCC0ED0EB1}"/>
          </ac:spMkLst>
        </pc:spChg>
        <pc:spChg chg="add del mod">
          <ac:chgData name="chpjjsm@naver.com" userId="15fe1c7ebfb98a7d" providerId="LiveId" clId="{E11CA5DC-E222-468D-9C6C-FE27330FE0BA}" dt="2020-04-26T07:13:45.052" v="13195" actId="478"/>
          <ac:spMkLst>
            <pc:docMk/>
            <pc:sldMk cId="525198383" sldId="287"/>
            <ac:spMk id="58" creationId="{4B09ABDB-BDE2-446A-9556-4F1F7FCE2BFB}"/>
          </ac:spMkLst>
        </pc:spChg>
        <pc:picChg chg="add del mod">
          <ac:chgData name="chpjjsm@naver.com" userId="15fe1c7ebfb98a7d" providerId="LiveId" clId="{E11CA5DC-E222-468D-9C6C-FE27330FE0BA}" dt="2020-04-27T04:50:03.745" v="14312" actId="208"/>
          <ac:picMkLst>
            <pc:docMk/>
            <pc:sldMk cId="525198383" sldId="287"/>
            <ac:picMk id="3" creationId="{1C4CAE62-739D-4FDC-B1BA-E1D65F5876CE}"/>
          </ac:picMkLst>
        </pc:picChg>
        <pc:picChg chg="del">
          <ac:chgData name="chpjjsm@naver.com" userId="15fe1c7ebfb98a7d" providerId="LiveId" clId="{E11CA5DC-E222-468D-9C6C-FE27330FE0BA}" dt="2020-04-26T06:57:47.019" v="12069" actId="478"/>
          <ac:picMkLst>
            <pc:docMk/>
            <pc:sldMk cId="525198383" sldId="287"/>
            <ac:picMk id="13" creationId="{0CEBD2B6-EB85-40AD-9D0A-0ABF5DC9C608}"/>
          </ac:picMkLst>
        </pc:picChg>
        <pc:picChg chg="add del mod">
          <ac:chgData name="chpjjsm@naver.com" userId="15fe1c7ebfb98a7d" providerId="LiveId" clId="{E11CA5DC-E222-468D-9C6C-FE27330FE0BA}" dt="2020-04-26T07:20:02.877" v="13577" actId="21"/>
          <ac:picMkLst>
            <pc:docMk/>
            <pc:sldMk cId="525198383" sldId="287"/>
            <ac:picMk id="59" creationId="{8B198F98-6E35-4C87-9C6E-7D8CC4D129DB}"/>
          </ac:picMkLst>
        </pc:picChg>
      </pc:sldChg>
      <pc:sldChg chg="add del">
        <pc:chgData name="chpjjsm@naver.com" userId="15fe1c7ebfb98a7d" providerId="LiveId" clId="{E11CA5DC-E222-468D-9C6C-FE27330FE0BA}" dt="2020-04-26T06:57:38.778" v="12066" actId="47"/>
        <pc:sldMkLst>
          <pc:docMk/>
          <pc:sldMk cId="1828124932" sldId="287"/>
        </pc:sldMkLst>
      </pc:sldChg>
      <pc:sldChg chg="addSp delSp modSp add del ord modNotesTx">
        <pc:chgData name="chpjjsm@naver.com" userId="15fe1c7ebfb98a7d" providerId="LiveId" clId="{E11CA5DC-E222-468D-9C6C-FE27330FE0BA}" dt="2020-04-28T14:10:23.428" v="17276" actId="47"/>
        <pc:sldMkLst>
          <pc:docMk/>
          <pc:sldMk cId="1106089814" sldId="288"/>
        </pc:sldMkLst>
        <pc:spChg chg="add mod">
          <ac:chgData name="chpjjsm@naver.com" userId="15fe1c7ebfb98a7d" providerId="LiveId" clId="{E11CA5DC-E222-468D-9C6C-FE27330FE0BA}" dt="2020-04-26T07:20:52.837" v="13629" actId="1076"/>
          <ac:spMkLst>
            <pc:docMk/>
            <pc:sldMk cId="1106089814" sldId="288"/>
            <ac:spMk id="7" creationId="{C66AA59A-D3A8-4539-870F-7838141AC00D}"/>
          </ac:spMkLst>
        </pc:spChg>
        <pc:spChg chg="add mod">
          <ac:chgData name="chpjjsm@naver.com" userId="15fe1c7ebfb98a7d" providerId="LiveId" clId="{E11CA5DC-E222-468D-9C6C-FE27330FE0BA}" dt="2020-04-26T07:21:22.307" v="13742"/>
          <ac:spMkLst>
            <pc:docMk/>
            <pc:sldMk cId="1106089814" sldId="288"/>
            <ac:spMk id="8" creationId="{9CB60297-DCE7-4D7D-87B4-175B36ED0086}"/>
          </ac:spMkLst>
        </pc:spChg>
        <pc:spChg chg="mod">
          <ac:chgData name="chpjjsm@naver.com" userId="15fe1c7ebfb98a7d" providerId="LiveId" clId="{E11CA5DC-E222-468D-9C6C-FE27330FE0BA}" dt="2020-04-26T07:20:11.871" v="13619"/>
          <ac:spMkLst>
            <pc:docMk/>
            <pc:sldMk cId="1106089814" sldId="288"/>
            <ac:spMk id="9" creationId="{3AB1A509-412D-4FDF-A091-F16ED5CEFD4F}"/>
          </ac:spMkLst>
        </pc:spChg>
        <pc:spChg chg="add mod">
          <ac:chgData name="chpjjsm@naver.com" userId="15fe1c7ebfb98a7d" providerId="LiveId" clId="{E11CA5DC-E222-468D-9C6C-FE27330FE0BA}" dt="2020-04-26T07:20:31.458" v="13623" actId="14100"/>
          <ac:spMkLst>
            <pc:docMk/>
            <pc:sldMk cId="1106089814" sldId="288"/>
            <ac:spMk id="10" creationId="{053DD9E4-8033-4AFF-AF27-538859692D6F}"/>
          </ac:spMkLst>
        </pc:spChg>
        <pc:spChg chg="add mod">
          <ac:chgData name="chpjjsm@naver.com" userId="15fe1c7ebfb98a7d" providerId="LiveId" clId="{E11CA5DC-E222-468D-9C6C-FE27330FE0BA}" dt="2020-04-26T07:20:33.371" v="13624" actId="1076"/>
          <ac:spMkLst>
            <pc:docMk/>
            <pc:sldMk cId="1106089814" sldId="288"/>
            <ac:spMk id="11" creationId="{9D286690-9F66-4F04-8760-AEB913689DE0}"/>
          </ac:spMkLst>
        </pc:spChg>
        <pc:spChg chg="add del mod">
          <ac:chgData name="chpjjsm@naver.com" userId="15fe1c7ebfb98a7d" providerId="LiveId" clId="{E11CA5DC-E222-468D-9C6C-FE27330FE0BA}" dt="2020-04-26T07:20:46.933" v="13628" actId="478"/>
          <ac:spMkLst>
            <pc:docMk/>
            <pc:sldMk cId="1106089814" sldId="288"/>
            <ac:spMk id="12" creationId="{99A4B7EE-2A6D-40ED-8E81-C6E887ACFF69}"/>
          </ac:spMkLst>
        </pc:spChg>
        <pc:picChg chg="add del mod">
          <ac:chgData name="chpjjsm@naver.com" userId="15fe1c7ebfb98a7d" providerId="LiveId" clId="{E11CA5DC-E222-468D-9C6C-FE27330FE0BA}" dt="2020-04-26T07:19:38.273" v="13570" actId="21"/>
          <ac:picMkLst>
            <pc:docMk/>
            <pc:sldMk cId="1106089814" sldId="288"/>
            <ac:picMk id="3" creationId="{63E7D044-DC02-473B-8D15-E1BB5B734149}"/>
          </ac:picMkLst>
        </pc:picChg>
        <pc:picChg chg="add mod">
          <ac:chgData name="chpjjsm@naver.com" userId="15fe1c7ebfb98a7d" providerId="LiveId" clId="{E11CA5DC-E222-468D-9C6C-FE27330FE0BA}" dt="2020-04-27T04:50:07.063" v="14313" actId="208"/>
          <ac:picMkLst>
            <pc:docMk/>
            <pc:sldMk cId="1106089814" sldId="288"/>
            <ac:picMk id="6" creationId="{1079D9A2-B799-4D92-BEC2-694CA9B8EFDA}"/>
          </ac:picMkLst>
        </pc:picChg>
      </pc:sldChg>
      <pc:sldChg chg="add del">
        <pc:chgData name="chpjjsm@naver.com" userId="15fe1c7ebfb98a7d" providerId="LiveId" clId="{E11CA5DC-E222-468D-9C6C-FE27330FE0BA}" dt="2020-04-26T06:57:38.340" v="12065" actId="47"/>
        <pc:sldMkLst>
          <pc:docMk/>
          <pc:sldMk cId="1569425399" sldId="288"/>
        </pc:sldMkLst>
      </pc:sldChg>
      <pc:sldChg chg="addSp delSp modSp add del">
        <pc:chgData name="chpjjsm@naver.com" userId="15fe1c7ebfb98a7d" providerId="LiveId" clId="{E11CA5DC-E222-468D-9C6C-FE27330FE0BA}" dt="2020-04-28T14:10:23.428" v="17276" actId="47"/>
        <pc:sldMkLst>
          <pc:docMk/>
          <pc:sldMk cId="652210741" sldId="289"/>
        </pc:sldMkLst>
        <pc:spChg chg="mod">
          <ac:chgData name="chpjjsm@naver.com" userId="15fe1c7ebfb98a7d" providerId="LiveId" clId="{E11CA5DC-E222-468D-9C6C-FE27330FE0BA}" dt="2020-04-26T07:27:32.805" v="14016" actId="20577"/>
          <ac:spMkLst>
            <pc:docMk/>
            <pc:sldMk cId="652210741" sldId="289"/>
            <ac:spMk id="9" creationId="{3AB1A509-412D-4FDF-A091-F16ED5CEFD4F}"/>
          </ac:spMkLst>
        </pc:spChg>
        <pc:picChg chg="add del mod">
          <ac:chgData name="chpjjsm@naver.com" userId="15fe1c7ebfb98a7d" providerId="LiveId" clId="{E11CA5DC-E222-468D-9C6C-FE27330FE0BA}" dt="2020-04-26T07:22:37.079" v="13746" actId="21"/>
          <ac:picMkLst>
            <pc:docMk/>
            <pc:sldMk cId="652210741" sldId="289"/>
            <ac:picMk id="3" creationId="{8941FDED-707A-4E38-BD39-A39AFE69C160}"/>
          </ac:picMkLst>
        </pc:picChg>
        <pc:picChg chg="add mod">
          <ac:chgData name="chpjjsm@naver.com" userId="15fe1c7ebfb98a7d" providerId="LiveId" clId="{E11CA5DC-E222-468D-9C6C-FE27330FE0BA}" dt="2020-04-27T04:50:23.593" v="14317" actId="1076"/>
          <ac:picMkLst>
            <pc:docMk/>
            <pc:sldMk cId="652210741" sldId="289"/>
            <ac:picMk id="6" creationId="{A06363B4-2D0C-4813-BB8B-7F03249A3A48}"/>
          </ac:picMkLst>
        </pc:picChg>
      </pc:sldChg>
      <pc:sldChg chg="add del">
        <pc:chgData name="chpjjsm@naver.com" userId="15fe1c7ebfb98a7d" providerId="LiveId" clId="{E11CA5DC-E222-468D-9C6C-FE27330FE0BA}" dt="2020-04-26T06:57:37.859" v="12064" actId="47"/>
        <pc:sldMkLst>
          <pc:docMk/>
          <pc:sldMk cId="3052714936" sldId="289"/>
        </pc:sldMkLst>
      </pc:sldChg>
      <pc:sldChg chg="addSp modSp add del modNotesTx">
        <pc:chgData name="chpjjsm@naver.com" userId="15fe1c7ebfb98a7d" providerId="LiveId" clId="{E11CA5DC-E222-468D-9C6C-FE27330FE0BA}" dt="2020-04-26T07:26:44.691" v="13921" actId="47"/>
        <pc:sldMkLst>
          <pc:docMk/>
          <pc:sldMk cId="655880217" sldId="290"/>
        </pc:sldMkLst>
        <pc:spChg chg="mod">
          <ac:chgData name="chpjjsm@naver.com" userId="15fe1c7ebfb98a7d" providerId="LiveId" clId="{E11CA5DC-E222-468D-9C6C-FE27330FE0BA}" dt="2020-04-26T07:24:55.732" v="13919" actId="14100"/>
          <ac:spMkLst>
            <pc:docMk/>
            <pc:sldMk cId="655880217" sldId="290"/>
            <ac:spMk id="9" creationId="{3AB1A509-412D-4FDF-A091-F16ED5CEFD4F}"/>
          </ac:spMkLst>
        </pc:spChg>
        <pc:picChg chg="add mod">
          <ac:chgData name="chpjjsm@naver.com" userId="15fe1c7ebfb98a7d" providerId="LiveId" clId="{E11CA5DC-E222-468D-9C6C-FE27330FE0BA}" dt="2020-04-26T07:24:43.901" v="13837" actId="1076"/>
          <ac:picMkLst>
            <pc:docMk/>
            <pc:sldMk cId="655880217" sldId="290"/>
            <ac:picMk id="3" creationId="{A7F58521-5E86-4160-A88C-98DBF50F1C82}"/>
          </ac:picMkLst>
        </pc:picChg>
      </pc:sldChg>
      <pc:sldChg chg="add del">
        <pc:chgData name="chpjjsm@naver.com" userId="15fe1c7ebfb98a7d" providerId="LiveId" clId="{E11CA5DC-E222-468D-9C6C-FE27330FE0BA}" dt="2020-04-26T06:57:37.104" v="12063" actId="47"/>
        <pc:sldMkLst>
          <pc:docMk/>
          <pc:sldMk cId="2728632027" sldId="290"/>
        </pc:sldMkLst>
      </pc:sldChg>
      <pc:sldChg chg="addSp modSp add del">
        <pc:chgData name="chpjjsm@naver.com" userId="15fe1c7ebfb98a7d" providerId="LiveId" clId="{E11CA5DC-E222-468D-9C6C-FE27330FE0BA}" dt="2020-04-26T07:26:45.867" v="13922" actId="47"/>
        <pc:sldMkLst>
          <pc:docMk/>
          <pc:sldMk cId="945756498" sldId="291"/>
        </pc:sldMkLst>
        <pc:picChg chg="add mod">
          <ac:chgData name="chpjjsm@naver.com" userId="15fe1c7ebfb98a7d" providerId="LiveId" clId="{E11CA5DC-E222-468D-9C6C-FE27330FE0BA}" dt="2020-04-26T06:58:30.443" v="12082"/>
          <ac:picMkLst>
            <pc:docMk/>
            <pc:sldMk cId="945756498" sldId="291"/>
            <ac:picMk id="3" creationId="{30700FAA-9D3B-40F7-954A-C90A0FC82352}"/>
          </ac:picMkLst>
        </pc:picChg>
      </pc:sldChg>
      <pc:sldChg chg="add del">
        <pc:chgData name="chpjjsm@naver.com" userId="15fe1c7ebfb98a7d" providerId="LiveId" clId="{E11CA5DC-E222-468D-9C6C-FE27330FE0BA}" dt="2020-04-26T06:57:35.180" v="12062"/>
        <pc:sldMkLst>
          <pc:docMk/>
          <pc:sldMk cId="2905122784" sldId="291"/>
        </pc:sldMkLst>
      </pc:sldChg>
      <pc:sldChg chg="addSp modSp add del">
        <pc:chgData name="chpjjsm@naver.com" userId="15fe1c7ebfb98a7d" providerId="LiveId" clId="{E11CA5DC-E222-468D-9C6C-FE27330FE0BA}" dt="2020-04-28T14:10:23.428" v="17276" actId="47"/>
        <pc:sldMkLst>
          <pc:docMk/>
          <pc:sldMk cId="491441192" sldId="292"/>
        </pc:sldMkLst>
        <pc:spChg chg="mod">
          <ac:chgData name="chpjjsm@naver.com" userId="15fe1c7ebfb98a7d" providerId="LiveId" clId="{E11CA5DC-E222-468D-9C6C-FE27330FE0BA}" dt="2020-04-26T07:27:22.604" v="14011" actId="14100"/>
          <ac:spMkLst>
            <pc:docMk/>
            <pc:sldMk cId="491441192" sldId="292"/>
            <ac:spMk id="9" creationId="{3AB1A509-412D-4FDF-A091-F16ED5CEFD4F}"/>
          </ac:spMkLst>
        </pc:spChg>
        <pc:picChg chg="add mod">
          <ac:chgData name="chpjjsm@naver.com" userId="15fe1c7ebfb98a7d" providerId="LiveId" clId="{E11CA5DC-E222-468D-9C6C-FE27330FE0BA}" dt="2020-04-27T04:50:18.483" v="14316" actId="208"/>
          <ac:picMkLst>
            <pc:docMk/>
            <pc:sldMk cId="491441192" sldId="292"/>
            <ac:picMk id="3" creationId="{F52F80ED-D53A-4A7B-930B-C39A20E2414D}"/>
          </ac:picMkLst>
        </pc:picChg>
      </pc:sldChg>
      <pc:sldChg chg="addSp delSp add del">
        <pc:chgData name="chpjjsm@naver.com" userId="15fe1c7ebfb98a7d" providerId="LiveId" clId="{E11CA5DC-E222-468D-9C6C-FE27330FE0BA}" dt="2020-04-26T07:26:48.290" v="13923" actId="47"/>
        <pc:sldMkLst>
          <pc:docMk/>
          <pc:sldMk cId="835563545" sldId="293"/>
        </pc:sldMkLst>
        <pc:picChg chg="del">
          <ac:chgData name="chpjjsm@naver.com" userId="15fe1c7ebfb98a7d" providerId="LiveId" clId="{E11CA5DC-E222-468D-9C6C-FE27330FE0BA}" dt="2020-04-26T06:58:38.728" v="12086" actId="478"/>
          <ac:picMkLst>
            <pc:docMk/>
            <pc:sldMk cId="835563545" sldId="293"/>
            <ac:picMk id="3" creationId="{F52F80ED-D53A-4A7B-930B-C39A20E2414D}"/>
          </ac:picMkLst>
        </pc:picChg>
        <pc:picChg chg="add">
          <ac:chgData name="chpjjsm@naver.com" userId="15fe1c7ebfb98a7d" providerId="LiveId" clId="{E11CA5DC-E222-468D-9C6C-FE27330FE0BA}" dt="2020-04-26T06:58:46.082" v="12090"/>
          <ac:picMkLst>
            <pc:docMk/>
            <pc:sldMk cId="835563545" sldId="293"/>
            <ac:picMk id="5" creationId="{253F92DE-5336-4CBD-9B94-7F2495ECD315}"/>
          </ac:picMkLst>
        </pc:picChg>
      </pc:sldChg>
      <pc:sldChg chg="addSp delSp modSp add del">
        <pc:chgData name="chpjjsm@naver.com" userId="15fe1c7ebfb98a7d" providerId="LiveId" clId="{E11CA5DC-E222-468D-9C6C-FE27330FE0BA}" dt="2020-04-26T07:26:49.115" v="13924" actId="47"/>
        <pc:sldMkLst>
          <pc:docMk/>
          <pc:sldMk cId="3023074273" sldId="294"/>
        </pc:sldMkLst>
        <pc:picChg chg="del">
          <ac:chgData name="chpjjsm@naver.com" userId="15fe1c7ebfb98a7d" providerId="LiveId" clId="{E11CA5DC-E222-468D-9C6C-FE27330FE0BA}" dt="2020-04-26T06:58:40.521" v="12087" actId="478"/>
          <ac:picMkLst>
            <pc:docMk/>
            <pc:sldMk cId="3023074273" sldId="294"/>
            <ac:picMk id="3" creationId="{F52F80ED-D53A-4A7B-930B-C39A20E2414D}"/>
          </ac:picMkLst>
        </pc:picChg>
        <pc:picChg chg="add del mod">
          <ac:chgData name="chpjjsm@naver.com" userId="15fe1c7ebfb98a7d" providerId="LiveId" clId="{E11CA5DC-E222-468D-9C6C-FE27330FE0BA}" dt="2020-04-26T06:58:45.263" v="12089" actId="21"/>
          <ac:picMkLst>
            <pc:docMk/>
            <pc:sldMk cId="3023074273" sldId="294"/>
            <ac:picMk id="4" creationId="{C8F1EF14-8899-4042-8CD6-43DD390A78B1}"/>
          </ac:picMkLst>
        </pc:picChg>
        <pc:picChg chg="add mod">
          <ac:chgData name="chpjjsm@naver.com" userId="15fe1c7ebfb98a7d" providerId="LiveId" clId="{E11CA5DC-E222-468D-9C6C-FE27330FE0BA}" dt="2020-04-26T06:58:49.213" v="12091"/>
          <ac:picMkLst>
            <pc:docMk/>
            <pc:sldMk cId="3023074273" sldId="294"/>
            <ac:picMk id="6" creationId="{F1D08FA3-D827-4DAA-BFB8-433288E8026A}"/>
          </ac:picMkLst>
        </pc:picChg>
      </pc:sldChg>
      <pc:sldChg chg="addSp delSp modSp add del">
        <pc:chgData name="chpjjsm@naver.com" userId="15fe1c7ebfb98a7d" providerId="LiveId" clId="{E11CA5DC-E222-468D-9C6C-FE27330FE0BA}" dt="2020-04-28T14:10:23.428" v="17276" actId="47"/>
        <pc:sldMkLst>
          <pc:docMk/>
          <pc:sldMk cId="1836897226" sldId="295"/>
        </pc:sldMkLst>
        <pc:spChg chg="mod">
          <ac:chgData name="chpjjsm@naver.com" userId="15fe1c7ebfb98a7d" providerId="LiveId" clId="{E11CA5DC-E222-468D-9C6C-FE27330FE0BA}" dt="2020-04-26T07:13:41.941" v="13194"/>
          <ac:spMkLst>
            <pc:docMk/>
            <pc:sldMk cId="1836897226" sldId="295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6T07:17:10.727" v="13328" actId="1076"/>
          <ac:spMkLst>
            <pc:docMk/>
            <pc:sldMk cId="1836897226" sldId="295"/>
            <ac:spMk id="18" creationId="{73254B8A-2C7E-49A9-A2F2-7C425EDC7076}"/>
          </ac:spMkLst>
        </pc:spChg>
        <pc:spChg chg="mod">
          <ac:chgData name="chpjjsm@naver.com" userId="15fe1c7ebfb98a7d" providerId="LiveId" clId="{E11CA5DC-E222-468D-9C6C-FE27330FE0BA}" dt="2020-04-26T07:18:13.612" v="13387" actId="1076"/>
          <ac:spMkLst>
            <pc:docMk/>
            <pc:sldMk cId="1836897226" sldId="295"/>
            <ac:spMk id="19" creationId="{9FBE4B43-DCF6-4B3B-95B5-945D56EB9E4D}"/>
          </ac:spMkLst>
        </pc:spChg>
        <pc:spChg chg="del mod">
          <ac:chgData name="chpjjsm@naver.com" userId="15fe1c7ebfb98a7d" providerId="LiveId" clId="{E11CA5DC-E222-468D-9C6C-FE27330FE0BA}" dt="2020-04-26T07:10:15.396" v="12921" actId="478"/>
          <ac:spMkLst>
            <pc:docMk/>
            <pc:sldMk cId="1836897226" sldId="295"/>
            <ac:spMk id="23" creationId="{A7C699E8-1B2E-4192-8928-55B184DA9E23}"/>
          </ac:spMkLst>
        </pc:spChg>
        <pc:spChg chg="mod">
          <ac:chgData name="chpjjsm@naver.com" userId="15fe1c7ebfb98a7d" providerId="LiveId" clId="{E11CA5DC-E222-468D-9C6C-FE27330FE0BA}" dt="2020-04-26T07:16:57.699" v="13321" actId="20577"/>
          <ac:spMkLst>
            <pc:docMk/>
            <pc:sldMk cId="1836897226" sldId="295"/>
            <ac:spMk id="24" creationId="{7DDFAB12-C56E-4DE7-B862-759A2538E0F4}"/>
          </ac:spMkLst>
        </pc:spChg>
        <pc:spChg chg="del">
          <ac:chgData name="chpjjsm@naver.com" userId="15fe1c7ebfb98a7d" providerId="LiveId" clId="{E11CA5DC-E222-468D-9C6C-FE27330FE0BA}" dt="2020-04-26T07:14:30.608" v="13262" actId="478"/>
          <ac:spMkLst>
            <pc:docMk/>
            <pc:sldMk cId="1836897226" sldId="295"/>
            <ac:spMk id="25" creationId="{F9458C52-04E8-4F5B-9CEF-FF51EB3E023E}"/>
          </ac:spMkLst>
        </pc:spChg>
        <pc:spChg chg="del">
          <ac:chgData name="chpjjsm@naver.com" userId="15fe1c7ebfb98a7d" providerId="LiveId" clId="{E11CA5DC-E222-468D-9C6C-FE27330FE0BA}" dt="2020-04-26T07:14:27.956" v="13260" actId="478"/>
          <ac:spMkLst>
            <pc:docMk/>
            <pc:sldMk cId="1836897226" sldId="295"/>
            <ac:spMk id="26" creationId="{0A16B597-4834-474C-8C08-AF5B581D5E04}"/>
          </ac:spMkLst>
        </pc:spChg>
        <pc:spChg chg="del">
          <ac:chgData name="chpjjsm@naver.com" userId="15fe1c7ebfb98a7d" providerId="LiveId" clId="{E11CA5DC-E222-468D-9C6C-FE27330FE0BA}" dt="2020-04-26T07:14:33.364" v="13265" actId="478"/>
          <ac:spMkLst>
            <pc:docMk/>
            <pc:sldMk cId="1836897226" sldId="295"/>
            <ac:spMk id="27" creationId="{BFFFE3B0-F58C-4E02-98D4-37B83CFFA6D8}"/>
          </ac:spMkLst>
        </pc:spChg>
        <pc:spChg chg="del">
          <ac:chgData name="chpjjsm@naver.com" userId="15fe1c7ebfb98a7d" providerId="LiveId" clId="{E11CA5DC-E222-468D-9C6C-FE27330FE0BA}" dt="2020-04-26T07:14:32.453" v="13264" actId="478"/>
          <ac:spMkLst>
            <pc:docMk/>
            <pc:sldMk cId="1836897226" sldId="295"/>
            <ac:spMk id="28" creationId="{C651B132-FF8E-4745-8E57-A4D4FDE88BCB}"/>
          </ac:spMkLst>
        </pc:spChg>
        <pc:spChg chg="del">
          <ac:chgData name="chpjjsm@naver.com" userId="15fe1c7ebfb98a7d" providerId="LiveId" clId="{E11CA5DC-E222-468D-9C6C-FE27330FE0BA}" dt="2020-04-26T07:14:34.979" v="13267" actId="478"/>
          <ac:spMkLst>
            <pc:docMk/>
            <pc:sldMk cId="1836897226" sldId="295"/>
            <ac:spMk id="29" creationId="{7867FDEB-94FA-4601-A463-CDE0373E7088}"/>
          </ac:spMkLst>
        </pc:spChg>
        <pc:spChg chg="del">
          <ac:chgData name="chpjjsm@naver.com" userId="15fe1c7ebfb98a7d" providerId="LiveId" clId="{E11CA5DC-E222-468D-9C6C-FE27330FE0BA}" dt="2020-04-26T07:14:34.058" v="13266" actId="478"/>
          <ac:spMkLst>
            <pc:docMk/>
            <pc:sldMk cId="1836897226" sldId="295"/>
            <ac:spMk id="30" creationId="{9140E5F4-80F2-4956-AAD2-40E14A1BF24B}"/>
          </ac:spMkLst>
        </pc:spChg>
        <pc:spChg chg="del">
          <ac:chgData name="chpjjsm@naver.com" userId="15fe1c7ebfb98a7d" providerId="LiveId" clId="{E11CA5DC-E222-468D-9C6C-FE27330FE0BA}" dt="2020-04-26T07:14:31.622" v="13263" actId="478"/>
          <ac:spMkLst>
            <pc:docMk/>
            <pc:sldMk cId="1836897226" sldId="295"/>
            <ac:spMk id="31" creationId="{C9E0B1E5-F281-4664-BAC6-22AFD9794B6F}"/>
          </ac:spMkLst>
        </pc:spChg>
        <pc:spChg chg="del">
          <ac:chgData name="chpjjsm@naver.com" userId="15fe1c7ebfb98a7d" providerId="LiveId" clId="{E11CA5DC-E222-468D-9C6C-FE27330FE0BA}" dt="2020-04-26T07:14:29.600" v="13261" actId="478"/>
          <ac:spMkLst>
            <pc:docMk/>
            <pc:sldMk cId="1836897226" sldId="295"/>
            <ac:spMk id="32" creationId="{48380D1E-E769-462F-8FEE-90495B182AA8}"/>
          </ac:spMkLst>
        </pc:spChg>
        <pc:spChg chg="mod ord">
          <ac:chgData name="chpjjsm@naver.com" userId="15fe1c7ebfb98a7d" providerId="LiveId" clId="{E11CA5DC-E222-468D-9C6C-FE27330FE0BA}" dt="2020-04-26T07:16:46.642" v="13317" actId="14100"/>
          <ac:spMkLst>
            <pc:docMk/>
            <pc:sldMk cId="1836897226" sldId="295"/>
            <ac:spMk id="33" creationId="{9C81533B-8EF9-4F0A-99AB-0D65F66B7C22}"/>
          </ac:spMkLst>
        </pc:spChg>
        <pc:spChg chg="del">
          <ac:chgData name="chpjjsm@naver.com" userId="15fe1c7ebfb98a7d" providerId="LiveId" clId="{E11CA5DC-E222-468D-9C6C-FE27330FE0BA}" dt="2020-04-26T07:14:39.392" v="13272" actId="478"/>
          <ac:spMkLst>
            <pc:docMk/>
            <pc:sldMk cId="1836897226" sldId="295"/>
            <ac:spMk id="34" creationId="{61C7926C-5181-4D50-8629-288FAFF917B4}"/>
          </ac:spMkLst>
        </pc:spChg>
        <pc:spChg chg="del">
          <ac:chgData name="chpjjsm@naver.com" userId="15fe1c7ebfb98a7d" providerId="LiveId" clId="{E11CA5DC-E222-468D-9C6C-FE27330FE0BA}" dt="2020-04-26T07:14:38.047" v="13271" actId="478"/>
          <ac:spMkLst>
            <pc:docMk/>
            <pc:sldMk cId="1836897226" sldId="295"/>
            <ac:spMk id="35" creationId="{5BAB97DE-CB03-4671-9A40-53C8EE0D33B7}"/>
          </ac:spMkLst>
        </pc:spChg>
        <pc:spChg chg="del">
          <ac:chgData name="chpjjsm@naver.com" userId="15fe1c7ebfb98a7d" providerId="LiveId" clId="{E11CA5DC-E222-468D-9C6C-FE27330FE0BA}" dt="2020-04-26T07:14:37.168" v="13270" actId="478"/>
          <ac:spMkLst>
            <pc:docMk/>
            <pc:sldMk cId="1836897226" sldId="295"/>
            <ac:spMk id="37" creationId="{46C2A82C-B173-4B45-9905-3FD7C8A13638}"/>
          </ac:spMkLst>
        </pc:spChg>
        <pc:spChg chg="del">
          <ac:chgData name="chpjjsm@naver.com" userId="15fe1c7ebfb98a7d" providerId="LiveId" clId="{E11CA5DC-E222-468D-9C6C-FE27330FE0BA}" dt="2020-04-26T07:14:36.495" v="13269" actId="478"/>
          <ac:spMkLst>
            <pc:docMk/>
            <pc:sldMk cId="1836897226" sldId="295"/>
            <ac:spMk id="38" creationId="{6C24B195-E80E-459A-B591-F6B11196985F}"/>
          </ac:spMkLst>
        </pc:spChg>
        <pc:spChg chg="add mod">
          <ac:chgData name="chpjjsm@naver.com" userId="15fe1c7ebfb98a7d" providerId="LiveId" clId="{E11CA5DC-E222-468D-9C6C-FE27330FE0BA}" dt="2020-04-26T07:15:03.560" v="13284" actId="14100"/>
          <ac:spMkLst>
            <pc:docMk/>
            <pc:sldMk cId="1836897226" sldId="295"/>
            <ac:spMk id="39" creationId="{ECB24241-DF4C-433B-B469-657BDA85F9C2}"/>
          </ac:spMkLst>
        </pc:spChg>
        <pc:spChg chg="del">
          <ac:chgData name="chpjjsm@naver.com" userId="15fe1c7ebfb98a7d" providerId="LiveId" clId="{E11CA5DC-E222-468D-9C6C-FE27330FE0BA}" dt="2020-04-26T07:14:35.689" v="13268" actId="478"/>
          <ac:spMkLst>
            <pc:docMk/>
            <pc:sldMk cId="1836897226" sldId="295"/>
            <ac:spMk id="40" creationId="{B32C47FE-2075-4A1C-96B2-1E5985C02BAA}"/>
          </ac:spMkLst>
        </pc:spChg>
        <pc:spChg chg="add mod">
          <ac:chgData name="chpjjsm@naver.com" userId="15fe1c7ebfb98a7d" providerId="LiveId" clId="{E11CA5DC-E222-468D-9C6C-FE27330FE0BA}" dt="2020-04-26T07:16:59.432" v="13323" actId="20577"/>
          <ac:spMkLst>
            <pc:docMk/>
            <pc:sldMk cId="1836897226" sldId="295"/>
            <ac:spMk id="41" creationId="{FA0611BF-3E4E-4FD3-89A0-CBFD3907B11A}"/>
          </ac:spMkLst>
        </pc:spChg>
        <pc:spChg chg="add mod">
          <ac:chgData name="chpjjsm@naver.com" userId="15fe1c7ebfb98a7d" providerId="LiveId" clId="{E11CA5DC-E222-468D-9C6C-FE27330FE0BA}" dt="2020-04-26T07:15:20.454" v="13294" actId="14100"/>
          <ac:spMkLst>
            <pc:docMk/>
            <pc:sldMk cId="1836897226" sldId="295"/>
            <ac:spMk id="42" creationId="{CFA60244-08BE-4445-BA4D-9C4A378926B8}"/>
          </ac:spMkLst>
        </pc:spChg>
        <pc:spChg chg="del">
          <ac:chgData name="chpjjsm@naver.com" userId="15fe1c7ebfb98a7d" providerId="LiveId" clId="{E11CA5DC-E222-468D-9C6C-FE27330FE0BA}" dt="2020-04-26T07:14:19.539" v="13253" actId="478"/>
          <ac:spMkLst>
            <pc:docMk/>
            <pc:sldMk cId="1836897226" sldId="295"/>
            <ac:spMk id="43" creationId="{922516B9-7AD3-425C-8D38-38AD365BBAA1}"/>
          </ac:spMkLst>
        </pc:spChg>
        <pc:spChg chg="del">
          <ac:chgData name="chpjjsm@naver.com" userId="15fe1c7ebfb98a7d" providerId="LiveId" clId="{E11CA5DC-E222-468D-9C6C-FE27330FE0BA}" dt="2020-04-26T07:14:23.852" v="13259" actId="478"/>
          <ac:spMkLst>
            <pc:docMk/>
            <pc:sldMk cId="1836897226" sldId="295"/>
            <ac:spMk id="44" creationId="{F73BF70E-DB73-40B5-B8E5-35A840063166}"/>
          </ac:spMkLst>
        </pc:spChg>
        <pc:spChg chg="del">
          <ac:chgData name="chpjjsm@naver.com" userId="15fe1c7ebfb98a7d" providerId="LiveId" clId="{E11CA5DC-E222-468D-9C6C-FE27330FE0BA}" dt="2020-04-26T07:14:18.721" v="13252" actId="478"/>
          <ac:spMkLst>
            <pc:docMk/>
            <pc:sldMk cId="1836897226" sldId="295"/>
            <ac:spMk id="45" creationId="{54CC5325-AD75-4FA4-B638-84434132AEC3}"/>
          </ac:spMkLst>
        </pc:spChg>
        <pc:spChg chg="del">
          <ac:chgData name="chpjjsm@naver.com" userId="15fe1c7ebfb98a7d" providerId="LiveId" clId="{E11CA5DC-E222-468D-9C6C-FE27330FE0BA}" dt="2020-04-26T07:14:23.224" v="13258" actId="478"/>
          <ac:spMkLst>
            <pc:docMk/>
            <pc:sldMk cId="1836897226" sldId="295"/>
            <ac:spMk id="46" creationId="{985279E8-AA60-4D64-994B-5CF5DBE12305}"/>
          </ac:spMkLst>
        </pc:spChg>
        <pc:spChg chg="del">
          <ac:chgData name="chpjjsm@naver.com" userId="15fe1c7ebfb98a7d" providerId="LiveId" clId="{E11CA5DC-E222-468D-9C6C-FE27330FE0BA}" dt="2020-04-26T07:14:17.990" v="13251" actId="478"/>
          <ac:spMkLst>
            <pc:docMk/>
            <pc:sldMk cId="1836897226" sldId="295"/>
            <ac:spMk id="47" creationId="{4D92D89F-2ADE-41F9-B0E8-5681D56B6479}"/>
          </ac:spMkLst>
        </pc:spChg>
        <pc:spChg chg="del">
          <ac:chgData name="chpjjsm@naver.com" userId="15fe1c7ebfb98a7d" providerId="LiveId" clId="{E11CA5DC-E222-468D-9C6C-FE27330FE0BA}" dt="2020-04-26T07:14:22.566" v="13257" actId="478"/>
          <ac:spMkLst>
            <pc:docMk/>
            <pc:sldMk cId="1836897226" sldId="295"/>
            <ac:spMk id="48" creationId="{EC86DA13-FEE6-47EF-8340-FCCFE215C067}"/>
          </ac:spMkLst>
        </pc:spChg>
        <pc:spChg chg="del">
          <ac:chgData name="chpjjsm@naver.com" userId="15fe1c7ebfb98a7d" providerId="LiveId" clId="{E11CA5DC-E222-468D-9C6C-FE27330FE0BA}" dt="2020-04-26T07:14:17.393" v="13250" actId="478"/>
          <ac:spMkLst>
            <pc:docMk/>
            <pc:sldMk cId="1836897226" sldId="295"/>
            <ac:spMk id="49" creationId="{8FCB4237-CC68-4E7A-A8BB-0726ACB5FBA0}"/>
          </ac:spMkLst>
        </pc:spChg>
        <pc:spChg chg="del">
          <ac:chgData name="chpjjsm@naver.com" userId="15fe1c7ebfb98a7d" providerId="LiveId" clId="{E11CA5DC-E222-468D-9C6C-FE27330FE0BA}" dt="2020-04-26T07:14:21.885" v="13256" actId="478"/>
          <ac:spMkLst>
            <pc:docMk/>
            <pc:sldMk cId="1836897226" sldId="295"/>
            <ac:spMk id="50" creationId="{33F64C96-8CAB-43AC-8B35-5DD78D99247E}"/>
          </ac:spMkLst>
        </pc:spChg>
        <pc:spChg chg="del">
          <ac:chgData name="chpjjsm@naver.com" userId="15fe1c7ebfb98a7d" providerId="LiveId" clId="{E11CA5DC-E222-468D-9C6C-FE27330FE0BA}" dt="2020-04-26T07:14:16.803" v="13249" actId="478"/>
          <ac:spMkLst>
            <pc:docMk/>
            <pc:sldMk cId="1836897226" sldId="295"/>
            <ac:spMk id="51" creationId="{4FE42570-0DE3-4038-B436-CA7195681523}"/>
          </ac:spMkLst>
        </pc:spChg>
        <pc:spChg chg="del">
          <ac:chgData name="chpjjsm@naver.com" userId="15fe1c7ebfb98a7d" providerId="LiveId" clId="{E11CA5DC-E222-468D-9C6C-FE27330FE0BA}" dt="2020-04-26T07:14:21.265" v="13255" actId="478"/>
          <ac:spMkLst>
            <pc:docMk/>
            <pc:sldMk cId="1836897226" sldId="295"/>
            <ac:spMk id="52" creationId="{BAF5B78C-0017-4FB0-BB7B-2C4B2380830F}"/>
          </ac:spMkLst>
        </pc:spChg>
        <pc:spChg chg="del">
          <ac:chgData name="chpjjsm@naver.com" userId="15fe1c7ebfb98a7d" providerId="LiveId" clId="{E11CA5DC-E222-468D-9C6C-FE27330FE0BA}" dt="2020-04-26T07:14:16.145" v="13248" actId="478"/>
          <ac:spMkLst>
            <pc:docMk/>
            <pc:sldMk cId="1836897226" sldId="295"/>
            <ac:spMk id="53" creationId="{F588E223-9378-4A90-B261-6DB82FF66CDB}"/>
          </ac:spMkLst>
        </pc:spChg>
        <pc:spChg chg="del">
          <ac:chgData name="chpjjsm@naver.com" userId="15fe1c7ebfb98a7d" providerId="LiveId" clId="{E11CA5DC-E222-468D-9C6C-FE27330FE0BA}" dt="2020-04-26T07:14:20.609" v="13254" actId="478"/>
          <ac:spMkLst>
            <pc:docMk/>
            <pc:sldMk cId="1836897226" sldId="295"/>
            <ac:spMk id="54" creationId="{2CFF5779-FE1E-476F-B84F-D5391E8FC545}"/>
          </ac:spMkLst>
        </pc:spChg>
        <pc:spChg chg="del">
          <ac:chgData name="chpjjsm@naver.com" userId="15fe1c7ebfb98a7d" providerId="LiveId" clId="{E11CA5DC-E222-468D-9C6C-FE27330FE0BA}" dt="2020-04-26T07:14:15.480" v="13247" actId="478"/>
          <ac:spMkLst>
            <pc:docMk/>
            <pc:sldMk cId="1836897226" sldId="295"/>
            <ac:spMk id="55" creationId="{E501D60A-6479-4B82-BDB9-CD016974A963}"/>
          </ac:spMkLst>
        </pc:spChg>
        <pc:spChg chg="add mod">
          <ac:chgData name="chpjjsm@naver.com" userId="15fe1c7ebfb98a7d" providerId="LiveId" clId="{E11CA5DC-E222-468D-9C6C-FE27330FE0BA}" dt="2020-04-26T07:17:02.699" v="13325" actId="20577"/>
          <ac:spMkLst>
            <pc:docMk/>
            <pc:sldMk cId="1836897226" sldId="295"/>
            <ac:spMk id="56" creationId="{7ACEB999-BDB3-4037-8FFB-259D79DBFB79}"/>
          </ac:spMkLst>
        </pc:spChg>
        <pc:spChg chg="del">
          <ac:chgData name="chpjjsm@naver.com" userId="15fe1c7ebfb98a7d" providerId="LiveId" clId="{E11CA5DC-E222-468D-9C6C-FE27330FE0BA}" dt="2020-04-26T07:14:13.371" v="13246" actId="478"/>
          <ac:spMkLst>
            <pc:docMk/>
            <pc:sldMk cId="1836897226" sldId="295"/>
            <ac:spMk id="57" creationId="{6A9A3231-B2EF-4A72-80A7-6DFCC0ED0EB1}"/>
          </ac:spMkLst>
        </pc:spChg>
        <pc:spChg chg="add mod">
          <ac:chgData name="chpjjsm@naver.com" userId="15fe1c7ebfb98a7d" providerId="LiveId" clId="{E11CA5DC-E222-468D-9C6C-FE27330FE0BA}" dt="2020-04-26T07:15:32.988" v="13302" actId="1076"/>
          <ac:spMkLst>
            <pc:docMk/>
            <pc:sldMk cId="1836897226" sldId="295"/>
            <ac:spMk id="58" creationId="{872A383F-CEC5-49CD-813D-3BF0F8F4CECE}"/>
          </ac:spMkLst>
        </pc:spChg>
        <pc:spChg chg="add mod">
          <ac:chgData name="chpjjsm@naver.com" userId="15fe1c7ebfb98a7d" providerId="LiveId" clId="{E11CA5DC-E222-468D-9C6C-FE27330FE0BA}" dt="2020-04-26T07:17:05.428" v="13327" actId="20577"/>
          <ac:spMkLst>
            <pc:docMk/>
            <pc:sldMk cId="1836897226" sldId="295"/>
            <ac:spMk id="59" creationId="{018730D8-96FD-4B54-B8E4-82F98085C79C}"/>
          </ac:spMkLst>
        </pc:spChg>
        <pc:spChg chg="add mod ord">
          <ac:chgData name="chpjjsm@naver.com" userId="15fe1c7ebfb98a7d" providerId="LiveId" clId="{E11CA5DC-E222-468D-9C6C-FE27330FE0BA}" dt="2020-04-26T07:16:29.103" v="13314" actId="167"/>
          <ac:spMkLst>
            <pc:docMk/>
            <pc:sldMk cId="1836897226" sldId="295"/>
            <ac:spMk id="60" creationId="{DA4A112E-1EF3-4322-B057-64BE0B4AD479}"/>
          </ac:spMkLst>
        </pc:spChg>
        <pc:spChg chg="add mod">
          <ac:chgData name="chpjjsm@naver.com" userId="15fe1c7ebfb98a7d" providerId="LiveId" clId="{E11CA5DC-E222-468D-9C6C-FE27330FE0BA}" dt="2020-04-26T07:16:56.497" v="13319" actId="1076"/>
          <ac:spMkLst>
            <pc:docMk/>
            <pc:sldMk cId="1836897226" sldId="295"/>
            <ac:spMk id="61" creationId="{A092EDB2-D87B-481D-9717-F3A42BF121AD}"/>
          </ac:spMkLst>
        </pc:spChg>
        <pc:spChg chg="add mod">
          <ac:chgData name="chpjjsm@naver.com" userId="15fe1c7ebfb98a7d" providerId="LiveId" clId="{E11CA5DC-E222-468D-9C6C-FE27330FE0BA}" dt="2020-04-26T07:19:02.754" v="13561" actId="20577"/>
          <ac:spMkLst>
            <pc:docMk/>
            <pc:sldMk cId="1836897226" sldId="295"/>
            <ac:spMk id="62" creationId="{ED60116C-51DD-457E-9CC4-A1411D56C3D7}"/>
          </ac:spMkLst>
        </pc:spChg>
        <pc:spChg chg="add mod">
          <ac:chgData name="chpjjsm@naver.com" userId="15fe1c7ebfb98a7d" providerId="LiveId" clId="{E11CA5DC-E222-468D-9C6C-FE27330FE0BA}" dt="2020-04-26T07:18:27.291" v="13416"/>
          <ac:spMkLst>
            <pc:docMk/>
            <pc:sldMk cId="1836897226" sldId="295"/>
            <ac:spMk id="63" creationId="{C12648C9-647C-4DB0-AFAD-2EE1CF17DA78}"/>
          </ac:spMkLst>
        </pc:spChg>
        <pc:spChg chg="add mod">
          <ac:chgData name="chpjjsm@naver.com" userId="15fe1c7ebfb98a7d" providerId="LiveId" clId="{E11CA5DC-E222-468D-9C6C-FE27330FE0BA}" dt="2020-04-26T07:19:04.821" v="13563" actId="20577"/>
          <ac:spMkLst>
            <pc:docMk/>
            <pc:sldMk cId="1836897226" sldId="295"/>
            <ac:spMk id="64" creationId="{FF3B2DC7-AE75-4F8E-982A-6A3AC4F2F92F}"/>
          </ac:spMkLst>
        </pc:spChg>
        <pc:spChg chg="add mod">
          <ac:chgData name="chpjjsm@naver.com" userId="15fe1c7ebfb98a7d" providerId="LiveId" clId="{E11CA5DC-E222-468D-9C6C-FE27330FE0BA}" dt="2020-04-26T07:18:38.157" v="13461" actId="1076"/>
          <ac:spMkLst>
            <pc:docMk/>
            <pc:sldMk cId="1836897226" sldId="295"/>
            <ac:spMk id="65" creationId="{BFECE768-841C-4A2D-B3FA-00770F734B4E}"/>
          </ac:spMkLst>
        </pc:spChg>
        <pc:spChg chg="add mod">
          <ac:chgData name="chpjjsm@naver.com" userId="15fe1c7ebfb98a7d" providerId="LiveId" clId="{E11CA5DC-E222-468D-9C6C-FE27330FE0BA}" dt="2020-04-26T07:19:07.028" v="13565" actId="20577"/>
          <ac:spMkLst>
            <pc:docMk/>
            <pc:sldMk cId="1836897226" sldId="295"/>
            <ac:spMk id="66" creationId="{F6E55DA4-6521-4CE0-8280-BF730E0150E3}"/>
          </ac:spMkLst>
        </pc:spChg>
        <pc:spChg chg="add mod">
          <ac:chgData name="chpjjsm@naver.com" userId="15fe1c7ebfb98a7d" providerId="LiveId" clId="{E11CA5DC-E222-468D-9C6C-FE27330FE0BA}" dt="2020-04-26T07:18:44.618" v="13476" actId="1076"/>
          <ac:spMkLst>
            <pc:docMk/>
            <pc:sldMk cId="1836897226" sldId="295"/>
            <ac:spMk id="67" creationId="{8EB0F259-D0F2-4ED7-94BB-4208A78BF811}"/>
          </ac:spMkLst>
        </pc:spChg>
        <pc:spChg chg="add mod">
          <ac:chgData name="chpjjsm@naver.com" userId="15fe1c7ebfb98a7d" providerId="LiveId" clId="{E11CA5DC-E222-468D-9C6C-FE27330FE0BA}" dt="2020-04-26T07:19:09.285" v="13567" actId="20577"/>
          <ac:spMkLst>
            <pc:docMk/>
            <pc:sldMk cId="1836897226" sldId="295"/>
            <ac:spMk id="68" creationId="{2EC88A14-9E5B-4DD8-ACDE-E532BEBD8837}"/>
          </ac:spMkLst>
        </pc:spChg>
        <pc:spChg chg="add mod">
          <ac:chgData name="chpjjsm@naver.com" userId="15fe1c7ebfb98a7d" providerId="LiveId" clId="{E11CA5DC-E222-468D-9C6C-FE27330FE0BA}" dt="2020-04-26T07:18:59.482" v="13559" actId="1076"/>
          <ac:spMkLst>
            <pc:docMk/>
            <pc:sldMk cId="1836897226" sldId="295"/>
            <ac:spMk id="69" creationId="{CC5EADBC-C5DA-4102-8D77-80A990896194}"/>
          </ac:spMkLst>
        </pc:spChg>
        <pc:picChg chg="mod">
          <ac:chgData name="chpjjsm@naver.com" userId="15fe1c7ebfb98a7d" providerId="LiveId" clId="{E11CA5DC-E222-468D-9C6C-FE27330FE0BA}" dt="2020-04-27T04:50:11.282" v="14314" actId="208"/>
          <ac:picMkLst>
            <pc:docMk/>
            <pc:sldMk cId="1836897226" sldId="295"/>
            <ac:picMk id="3" creationId="{1C4CAE62-739D-4FDC-B1BA-E1D65F5876CE}"/>
          </ac:picMkLst>
        </pc:picChg>
        <pc:picChg chg="add del mod">
          <ac:chgData name="chpjjsm@naver.com" userId="15fe1c7ebfb98a7d" providerId="LiveId" clId="{E11CA5DC-E222-468D-9C6C-FE27330FE0BA}" dt="2020-04-26T07:22:47.956" v="13752" actId="21"/>
          <ac:picMkLst>
            <pc:docMk/>
            <pc:sldMk cId="1836897226" sldId="295"/>
            <ac:picMk id="70" creationId="{94330E63-EEFE-45C6-805C-12B5BECF4D18}"/>
          </ac:picMkLst>
        </pc:picChg>
      </pc:sldChg>
      <pc:sldChg chg="addSp delSp modSp add del ord modNotesTx">
        <pc:chgData name="chpjjsm@naver.com" userId="15fe1c7ebfb98a7d" providerId="LiveId" clId="{E11CA5DC-E222-468D-9C6C-FE27330FE0BA}" dt="2020-04-28T14:10:23.428" v="17276" actId="47"/>
        <pc:sldMkLst>
          <pc:docMk/>
          <pc:sldMk cId="886430950" sldId="296"/>
        </pc:sldMkLst>
        <pc:spChg chg="mod">
          <ac:chgData name="chpjjsm@naver.com" userId="15fe1c7ebfb98a7d" providerId="LiveId" clId="{E11CA5DC-E222-468D-9C6C-FE27330FE0BA}" dt="2020-04-26T07:13:26.122" v="13132"/>
          <ac:spMkLst>
            <pc:docMk/>
            <pc:sldMk cId="886430950" sldId="296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6T07:12:34.684" v="12964" actId="1076"/>
          <ac:spMkLst>
            <pc:docMk/>
            <pc:sldMk cId="886430950" sldId="296"/>
            <ac:spMk id="18" creationId="{73254B8A-2C7E-49A9-A2F2-7C425EDC7076}"/>
          </ac:spMkLst>
        </pc:spChg>
        <pc:spChg chg="mod">
          <ac:chgData name="chpjjsm@naver.com" userId="15fe1c7ebfb98a7d" providerId="LiveId" clId="{E11CA5DC-E222-468D-9C6C-FE27330FE0BA}" dt="2020-04-26T07:13:58.815" v="13245"/>
          <ac:spMkLst>
            <pc:docMk/>
            <pc:sldMk cId="886430950" sldId="296"/>
            <ac:spMk id="19" creationId="{9FBE4B43-DCF6-4B3B-95B5-945D56EB9E4D}"/>
          </ac:spMkLst>
        </pc:spChg>
        <pc:spChg chg="mod">
          <ac:chgData name="chpjjsm@naver.com" userId="15fe1c7ebfb98a7d" providerId="LiveId" clId="{E11CA5DC-E222-468D-9C6C-FE27330FE0BA}" dt="2020-04-26T07:12:10.245" v="12950" actId="14100"/>
          <ac:spMkLst>
            <pc:docMk/>
            <pc:sldMk cId="886430950" sldId="296"/>
            <ac:spMk id="23" creationId="{A7C699E8-1B2E-4192-8928-55B184DA9E23}"/>
          </ac:spMkLst>
        </pc:spChg>
        <pc:spChg chg="mod">
          <ac:chgData name="chpjjsm@naver.com" userId="15fe1c7ebfb98a7d" providerId="LiveId" clId="{E11CA5DC-E222-468D-9C6C-FE27330FE0BA}" dt="2020-04-26T07:12:12.287" v="12951" actId="1076"/>
          <ac:spMkLst>
            <pc:docMk/>
            <pc:sldMk cId="886430950" sldId="296"/>
            <ac:spMk id="24" creationId="{7DDFAB12-C56E-4DE7-B862-759A2538E0F4}"/>
          </ac:spMkLst>
        </pc:spChg>
        <pc:spChg chg="del">
          <ac:chgData name="chpjjsm@naver.com" userId="15fe1c7ebfb98a7d" providerId="LiveId" clId="{E11CA5DC-E222-468D-9C6C-FE27330FE0BA}" dt="2020-04-26T07:11:29.949" v="12934" actId="478"/>
          <ac:spMkLst>
            <pc:docMk/>
            <pc:sldMk cId="886430950" sldId="296"/>
            <ac:spMk id="25" creationId="{F9458C52-04E8-4F5B-9CEF-FF51EB3E023E}"/>
          </ac:spMkLst>
        </pc:spChg>
        <pc:spChg chg="del">
          <ac:chgData name="chpjjsm@naver.com" userId="15fe1c7ebfb98a7d" providerId="LiveId" clId="{E11CA5DC-E222-468D-9C6C-FE27330FE0BA}" dt="2020-04-26T07:11:55.849" v="12947" actId="478"/>
          <ac:spMkLst>
            <pc:docMk/>
            <pc:sldMk cId="886430950" sldId="296"/>
            <ac:spMk id="26" creationId="{0A16B597-4834-474C-8C08-AF5B581D5E04}"/>
          </ac:spMkLst>
        </pc:spChg>
        <pc:spChg chg="del">
          <ac:chgData name="chpjjsm@naver.com" userId="15fe1c7ebfb98a7d" providerId="LiveId" clId="{E11CA5DC-E222-468D-9C6C-FE27330FE0BA}" dt="2020-04-26T07:11:28.139" v="12932" actId="478"/>
          <ac:spMkLst>
            <pc:docMk/>
            <pc:sldMk cId="886430950" sldId="296"/>
            <ac:spMk id="27" creationId="{BFFFE3B0-F58C-4E02-98D4-37B83CFFA6D8}"/>
          </ac:spMkLst>
        </pc:spChg>
        <pc:spChg chg="del">
          <ac:chgData name="chpjjsm@naver.com" userId="15fe1c7ebfb98a7d" providerId="LiveId" clId="{E11CA5DC-E222-468D-9C6C-FE27330FE0BA}" dt="2020-04-26T07:11:28.732" v="12933" actId="478"/>
          <ac:spMkLst>
            <pc:docMk/>
            <pc:sldMk cId="886430950" sldId="296"/>
            <ac:spMk id="28" creationId="{C651B132-FF8E-4745-8E57-A4D4FDE88BCB}"/>
          </ac:spMkLst>
        </pc:spChg>
        <pc:spChg chg="del">
          <ac:chgData name="chpjjsm@naver.com" userId="15fe1c7ebfb98a7d" providerId="LiveId" clId="{E11CA5DC-E222-468D-9C6C-FE27330FE0BA}" dt="2020-04-26T07:11:32.791" v="12936" actId="478"/>
          <ac:spMkLst>
            <pc:docMk/>
            <pc:sldMk cId="886430950" sldId="296"/>
            <ac:spMk id="29" creationId="{7867FDEB-94FA-4601-A463-CDE0373E7088}"/>
          </ac:spMkLst>
        </pc:spChg>
        <pc:spChg chg="del">
          <ac:chgData name="chpjjsm@naver.com" userId="15fe1c7ebfb98a7d" providerId="LiveId" clId="{E11CA5DC-E222-468D-9C6C-FE27330FE0BA}" dt="2020-04-26T07:11:32.051" v="12935" actId="478"/>
          <ac:spMkLst>
            <pc:docMk/>
            <pc:sldMk cId="886430950" sldId="296"/>
            <ac:spMk id="30" creationId="{9140E5F4-80F2-4956-AAD2-40E14A1BF24B}"/>
          </ac:spMkLst>
        </pc:spChg>
        <pc:spChg chg="del">
          <ac:chgData name="chpjjsm@naver.com" userId="15fe1c7ebfb98a7d" providerId="LiveId" clId="{E11CA5DC-E222-468D-9C6C-FE27330FE0BA}" dt="2020-04-26T07:11:26.064" v="12931" actId="478"/>
          <ac:spMkLst>
            <pc:docMk/>
            <pc:sldMk cId="886430950" sldId="296"/>
            <ac:spMk id="31" creationId="{C9E0B1E5-F281-4664-BAC6-22AFD9794B6F}"/>
          </ac:spMkLst>
        </pc:spChg>
        <pc:spChg chg="del">
          <ac:chgData name="chpjjsm@naver.com" userId="15fe1c7ebfb98a7d" providerId="LiveId" clId="{E11CA5DC-E222-468D-9C6C-FE27330FE0BA}" dt="2020-04-26T07:11:23.036" v="12930" actId="478"/>
          <ac:spMkLst>
            <pc:docMk/>
            <pc:sldMk cId="886430950" sldId="296"/>
            <ac:spMk id="32" creationId="{48380D1E-E769-462F-8FEE-90495B182AA8}"/>
          </ac:spMkLst>
        </pc:spChg>
        <pc:spChg chg="mod">
          <ac:chgData name="chpjjsm@naver.com" userId="15fe1c7ebfb98a7d" providerId="LiveId" clId="{E11CA5DC-E222-468D-9C6C-FE27330FE0BA}" dt="2020-04-26T07:11:53.366" v="12946" actId="14100"/>
          <ac:spMkLst>
            <pc:docMk/>
            <pc:sldMk cId="886430950" sldId="296"/>
            <ac:spMk id="33" creationId="{9C81533B-8EF9-4F0A-99AB-0D65F66B7C22}"/>
          </ac:spMkLst>
        </pc:spChg>
        <pc:spChg chg="del">
          <ac:chgData name="chpjjsm@naver.com" userId="15fe1c7ebfb98a7d" providerId="LiveId" clId="{E11CA5DC-E222-468D-9C6C-FE27330FE0BA}" dt="2020-04-26T07:11:42.348" v="12943" actId="478"/>
          <ac:spMkLst>
            <pc:docMk/>
            <pc:sldMk cId="886430950" sldId="296"/>
            <ac:spMk id="34" creationId="{61C7926C-5181-4D50-8629-288FAFF917B4}"/>
          </ac:spMkLst>
        </pc:spChg>
        <pc:spChg chg="del">
          <ac:chgData name="chpjjsm@naver.com" userId="15fe1c7ebfb98a7d" providerId="LiveId" clId="{E11CA5DC-E222-468D-9C6C-FE27330FE0BA}" dt="2020-04-26T07:11:39.454" v="12941" actId="478"/>
          <ac:spMkLst>
            <pc:docMk/>
            <pc:sldMk cId="886430950" sldId="296"/>
            <ac:spMk id="35" creationId="{5BAB97DE-CB03-4671-9A40-53C8EE0D33B7}"/>
          </ac:spMkLst>
        </pc:spChg>
        <pc:spChg chg="del">
          <ac:chgData name="chpjjsm@naver.com" userId="15fe1c7ebfb98a7d" providerId="LiveId" clId="{E11CA5DC-E222-468D-9C6C-FE27330FE0BA}" dt="2020-04-26T07:11:40.331" v="12942" actId="478"/>
          <ac:spMkLst>
            <pc:docMk/>
            <pc:sldMk cId="886430950" sldId="296"/>
            <ac:spMk id="37" creationId="{46C2A82C-B173-4B45-9905-3FD7C8A13638}"/>
          </ac:spMkLst>
        </pc:spChg>
        <pc:spChg chg="del">
          <ac:chgData name="chpjjsm@naver.com" userId="15fe1c7ebfb98a7d" providerId="LiveId" clId="{E11CA5DC-E222-468D-9C6C-FE27330FE0BA}" dt="2020-04-26T07:11:37.985" v="12940" actId="478"/>
          <ac:spMkLst>
            <pc:docMk/>
            <pc:sldMk cId="886430950" sldId="296"/>
            <ac:spMk id="38" creationId="{6C24B195-E80E-459A-B591-F6B11196985F}"/>
          </ac:spMkLst>
        </pc:spChg>
        <pc:spChg chg="add mod">
          <ac:chgData name="chpjjsm@naver.com" userId="15fe1c7ebfb98a7d" providerId="LiveId" clId="{E11CA5DC-E222-468D-9C6C-FE27330FE0BA}" dt="2020-04-26T07:12:16.262" v="12955" actId="20577"/>
          <ac:spMkLst>
            <pc:docMk/>
            <pc:sldMk cId="886430950" sldId="296"/>
            <ac:spMk id="39" creationId="{42DDD46C-17F4-44C4-8DFF-133148DC68A4}"/>
          </ac:spMkLst>
        </pc:spChg>
        <pc:spChg chg="del">
          <ac:chgData name="chpjjsm@naver.com" userId="15fe1c7ebfb98a7d" providerId="LiveId" clId="{E11CA5DC-E222-468D-9C6C-FE27330FE0BA}" dt="2020-04-26T07:11:33.832" v="12937" actId="478"/>
          <ac:spMkLst>
            <pc:docMk/>
            <pc:sldMk cId="886430950" sldId="296"/>
            <ac:spMk id="40" creationId="{B32C47FE-2075-4A1C-96B2-1E5985C02BAA}"/>
          </ac:spMkLst>
        </pc:spChg>
        <pc:spChg chg="mod">
          <ac:chgData name="chpjjsm@naver.com" userId="15fe1c7ebfb98a7d" providerId="LiveId" clId="{E11CA5DC-E222-468D-9C6C-FE27330FE0BA}" dt="2020-04-26T07:12:38.287" v="12965" actId="1076"/>
          <ac:spMkLst>
            <pc:docMk/>
            <pc:sldMk cId="886430950" sldId="296"/>
            <ac:spMk id="43" creationId="{922516B9-7AD3-425C-8D38-38AD365BBAA1}"/>
          </ac:spMkLst>
        </pc:spChg>
        <pc:spChg chg="mod">
          <ac:chgData name="chpjjsm@naver.com" userId="15fe1c7ebfb98a7d" providerId="LiveId" clId="{E11CA5DC-E222-468D-9C6C-FE27330FE0BA}" dt="2020-04-26T07:13:16.134" v="13109"/>
          <ac:spMkLst>
            <pc:docMk/>
            <pc:sldMk cId="886430950" sldId="296"/>
            <ac:spMk id="44" creationId="{F73BF70E-DB73-40B5-B8E5-35A840063166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45" creationId="{54CC5325-AD75-4FA4-B638-84434132AEC3}"/>
          </ac:spMkLst>
        </pc:spChg>
        <pc:spChg chg="del">
          <ac:chgData name="chpjjsm@naver.com" userId="15fe1c7ebfb98a7d" providerId="LiveId" clId="{E11CA5DC-E222-468D-9C6C-FE27330FE0BA}" dt="2020-04-26T07:12:22.434" v="12957" actId="478"/>
          <ac:spMkLst>
            <pc:docMk/>
            <pc:sldMk cId="886430950" sldId="296"/>
            <ac:spMk id="46" creationId="{985279E8-AA60-4D64-994B-5CF5DBE12305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47" creationId="{4D92D89F-2ADE-41F9-B0E8-5681D56B6479}"/>
          </ac:spMkLst>
        </pc:spChg>
        <pc:spChg chg="del">
          <ac:chgData name="chpjjsm@naver.com" userId="15fe1c7ebfb98a7d" providerId="LiveId" clId="{E11CA5DC-E222-468D-9C6C-FE27330FE0BA}" dt="2020-04-26T07:12:23.894" v="12958" actId="478"/>
          <ac:spMkLst>
            <pc:docMk/>
            <pc:sldMk cId="886430950" sldId="296"/>
            <ac:spMk id="48" creationId="{EC86DA13-FEE6-47EF-8340-FCCFE215C067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49" creationId="{8FCB4237-CC68-4E7A-A8BB-0726ACB5FBA0}"/>
          </ac:spMkLst>
        </pc:spChg>
        <pc:spChg chg="del">
          <ac:chgData name="chpjjsm@naver.com" userId="15fe1c7ebfb98a7d" providerId="LiveId" clId="{E11CA5DC-E222-468D-9C6C-FE27330FE0BA}" dt="2020-04-26T07:12:24.664" v="12959" actId="478"/>
          <ac:spMkLst>
            <pc:docMk/>
            <pc:sldMk cId="886430950" sldId="296"/>
            <ac:spMk id="50" creationId="{33F64C96-8CAB-43AC-8B35-5DD78D99247E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51" creationId="{4FE42570-0DE3-4038-B436-CA7195681523}"/>
          </ac:spMkLst>
        </pc:spChg>
        <pc:spChg chg="del">
          <ac:chgData name="chpjjsm@naver.com" userId="15fe1c7ebfb98a7d" providerId="LiveId" clId="{E11CA5DC-E222-468D-9C6C-FE27330FE0BA}" dt="2020-04-26T07:12:25.273" v="12960" actId="478"/>
          <ac:spMkLst>
            <pc:docMk/>
            <pc:sldMk cId="886430950" sldId="296"/>
            <ac:spMk id="52" creationId="{BAF5B78C-0017-4FB0-BB7B-2C4B2380830F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53" creationId="{F588E223-9378-4A90-B261-6DB82FF66CDB}"/>
          </ac:spMkLst>
        </pc:spChg>
        <pc:spChg chg="del">
          <ac:chgData name="chpjjsm@naver.com" userId="15fe1c7ebfb98a7d" providerId="LiveId" clId="{E11CA5DC-E222-468D-9C6C-FE27330FE0BA}" dt="2020-04-26T07:12:25.992" v="12961" actId="478"/>
          <ac:spMkLst>
            <pc:docMk/>
            <pc:sldMk cId="886430950" sldId="296"/>
            <ac:spMk id="54" creationId="{2CFF5779-FE1E-476F-B84F-D5391E8FC545}"/>
          </ac:spMkLst>
        </pc:spChg>
        <pc:spChg chg="del">
          <ac:chgData name="chpjjsm@naver.com" userId="15fe1c7ebfb98a7d" providerId="LiveId" clId="{E11CA5DC-E222-468D-9C6C-FE27330FE0BA}" dt="2020-04-26T07:12:20.080" v="12956" actId="478"/>
          <ac:spMkLst>
            <pc:docMk/>
            <pc:sldMk cId="886430950" sldId="296"/>
            <ac:spMk id="55" creationId="{E501D60A-6479-4B82-BDB9-CD016974A963}"/>
          </ac:spMkLst>
        </pc:spChg>
        <pc:spChg chg="del">
          <ac:chgData name="chpjjsm@naver.com" userId="15fe1c7ebfb98a7d" providerId="LiveId" clId="{E11CA5DC-E222-468D-9C6C-FE27330FE0BA}" dt="2020-04-26T07:12:27.045" v="12962" actId="478"/>
          <ac:spMkLst>
            <pc:docMk/>
            <pc:sldMk cId="886430950" sldId="296"/>
            <ac:spMk id="57" creationId="{6A9A3231-B2EF-4A72-80A7-6DFCC0ED0EB1}"/>
          </ac:spMkLst>
        </pc:spChg>
        <pc:spChg chg="del">
          <ac:chgData name="chpjjsm@naver.com" userId="15fe1c7ebfb98a7d" providerId="LiveId" clId="{E11CA5DC-E222-468D-9C6C-FE27330FE0BA}" dt="2020-04-26T07:11:17.174" v="12929" actId="478"/>
          <ac:spMkLst>
            <pc:docMk/>
            <pc:sldMk cId="886430950" sldId="296"/>
            <ac:spMk id="58" creationId="{4B09ABDB-BDE2-446A-9556-4F1F7FCE2BFB}"/>
          </ac:spMkLst>
        </pc:spChg>
        <pc:picChg chg="add del mod">
          <ac:chgData name="chpjjsm@naver.com" userId="15fe1c7ebfb98a7d" providerId="LiveId" clId="{E11CA5DC-E222-468D-9C6C-FE27330FE0BA}" dt="2020-04-27T04:49:57.678" v="14311" actId="208"/>
          <ac:picMkLst>
            <pc:docMk/>
            <pc:sldMk cId="886430950" sldId="296"/>
            <ac:picMk id="3" creationId="{1C4CAE62-739D-4FDC-B1BA-E1D65F5876CE}"/>
          </ac:picMkLst>
        </pc:picChg>
        <pc:picChg chg="add del mod">
          <ac:chgData name="chpjjsm@naver.com" userId="15fe1c7ebfb98a7d" providerId="LiveId" clId="{E11CA5DC-E222-468D-9C6C-FE27330FE0BA}" dt="2020-04-28T13:45:52.934" v="14945"/>
          <ac:picMkLst>
            <pc:docMk/>
            <pc:sldMk cId="886430950" sldId="296"/>
            <ac:picMk id="13" creationId="{962845ED-7D2D-4ACD-95DD-94A1FAE3D5CB}"/>
          </ac:picMkLst>
        </pc:picChg>
      </pc:sldChg>
      <pc:sldChg chg="addSp delSp modSp add">
        <pc:chgData name="chpjjsm@naver.com" userId="15fe1c7ebfb98a7d" providerId="LiveId" clId="{E11CA5DC-E222-468D-9C6C-FE27330FE0BA}" dt="2020-04-28T12:55:08.763" v="14842"/>
        <pc:sldMkLst>
          <pc:docMk/>
          <pc:sldMk cId="2698683366" sldId="297"/>
        </pc:sldMkLst>
        <pc:spChg chg="del">
          <ac:chgData name="chpjjsm@naver.com" userId="15fe1c7ebfb98a7d" providerId="LiveId" clId="{E11CA5DC-E222-468D-9C6C-FE27330FE0BA}" dt="2020-04-26T07:28:25.036" v="14025" actId="478"/>
          <ac:spMkLst>
            <pc:docMk/>
            <pc:sldMk cId="2698683366" sldId="297"/>
            <ac:spMk id="2" creationId="{1556E3B9-DA20-421E-9FC0-47AF2E9E3873}"/>
          </ac:spMkLst>
        </pc:spChg>
        <pc:spChg chg="del">
          <ac:chgData name="chpjjsm@naver.com" userId="15fe1c7ebfb98a7d" providerId="LiveId" clId="{E11CA5DC-E222-468D-9C6C-FE27330FE0BA}" dt="2020-04-26T07:28:23.008" v="14024" actId="478"/>
          <ac:spMkLst>
            <pc:docMk/>
            <pc:sldMk cId="2698683366" sldId="297"/>
            <ac:spMk id="3" creationId="{D787D614-6B63-4FA9-9D43-CF011C4251B7}"/>
          </ac:spMkLst>
        </pc:spChg>
        <pc:picChg chg="add del mod modCrop">
          <ac:chgData name="chpjjsm@naver.com" userId="15fe1c7ebfb98a7d" providerId="LiveId" clId="{E11CA5DC-E222-468D-9C6C-FE27330FE0BA}" dt="2020-04-28T12:41:02.887" v="14670" actId="21"/>
          <ac:picMkLst>
            <pc:docMk/>
            <pc:sldMk cId="2698683366" sldId="297"/>
            <ac:picMk id="3" creationId="{407E2A0B-88E3-42C8-AD7C-BF2928951C94}"/>
          </ac:picMkLst>
        </pc:picChg>
        <pc:picChg chg="add del mod">
          <ac:chgData name="chpjjsm@naver.com" userId="15fe1c7ebfb98a7d" providerId="LiveId" clId="{E11CA5DC-E222-468D-9C6C-FE27330FE0BA}" dt="2020-04-28T11:41:55.523" v="14440" actId="478"/>
          <ac:picMkLst>
            <pc:docMk/>
            <pc:sldMk cId="2698683366" sldId="297"/>
            <ac:picMk id="3" creationId="{DB48CA34-FB79-4B03-9C66-DFA23E95A009}"/>
          </ac:picMkLst>
        </pc:picChg>
        <pc:picChg chg="add del mod modCrop">
          <ac:chgData name="chpjjsm@naver.com" userId="15fe1c7ebfb98a7d" providerId="LiveId" clId="{E11CA5DC-E222-468D-9C6C-FE27330FE0BA}" dt="2020-04-28T12:41:22.895" v="14681" actId="21"/>
          <ac:picMkLst>
            <pc:docMk/>
            <pc:sldMk cId="2698683366" sldId="297"/>
            <ac:picMk id="4" creationId="{406812F9-5830-481E-9A81-7C80AAAC8573}"/>
          </ac:picMkLst>
        </pc:picChg>
        <pc:picChg chg="add del mod modCrop">
          <ac:chgData name="chpjjsm@naver.com" userId="15fe1c7ebfb98a7d" providerId="LiveId" clId="{E11CA5DC-E222-468D-9C6C-FE27330FE0BA}" dt="2020-04-26T07:30:08.355" v="14041" actId="478"/>
          <ac:picMkLst>
            <pc:docMk/>
            <pc:sldMk cId="2698683366" sldId="297"/>
            <ac:picMk id="4" creationId="{FBA7BF63-70CE-410E-85A8-2AAB981C7D9B}"/>
          </ac:picMkLst>
        </pc:picChg>
        <pc:picChg chg="add del">
          <ac:chgData name="chpjjsm@naver.com" userId="15fe1c7ebfb98a7d" providerId="LiveId" clId="{E11CA5DC-E222-468D-9C6C-FE27330FE0BA}" dt="2020-04-28T12:55:08.763" v="14842"/>
          <ac:picMkLst>
            <pc:docMk/>
            <pc:sldMk cId="2698683366" sldId="297"/>
            <ac:picMk id="5" creationId="{8F5E708E-BEA8-42EF-908D-EA85111C5DC6}"/>
          </ac:picMkLst>
        </pc:picChg>
        <pc:picChg chg="add del mod">
          <ac:chgData name="chpjjsm@naver.com" userId="15fe1c7ebfb98a7d" providerId="LiveId" clId="{E11CA5DC-E222-468D-9C6C-FE27330FE0BA}" dt="2020-04-28T11:41:54.970" v="14439" actId="478"/>
          <ac:picMkLst>
            <pc:docMk/>
            <pc:sldMk cId="2698683366" sldId="297"/>
            <ac:picMk id="6" creationId="{1F7E936F-8E6A-45CE-9DBF-C030664795AB}"/>
          </ac:picMkLst>
        </pc:picChg>
        <pc:picChg chg="add del">
          <ac:chgData name="chpjjsm@naver.com" userId="15fe1c7ebfb98a7d" providerId="LiveId" clId="{E11CA5DC-E222-468D-9C6C-FE27330FE0BA}" dt="2020-04-28T12:55:08.763" v="14842"/>
          <ac:picMkLst>
            <pc:docMk/>
            <pc:sldMk cId="2698683366" sldId="297"/>
            <ac:picMk id="6" creationId="{4068FF7F-AD43-4656-AC10-2F461CB3D3BF}"/>
          </ac:picMkLst>
        </pc:picChg>
        <pc:picChg chg="add del mod">
          <ac:chgData name="chpjjsm@naver.com" userId="15fe1c7ebfb98a7d" providerId="LiveId" clId="{E11CA5DC-E222-468D-9C6C-FE27330FE0BA}" dt="2020-04-26T07:30:07.126" v="14040" actId="21"/>
          <ac:picMkLst>
            <pc:docMk/>
            <pc:sldMk cId="2698683366" sldId="297"/>
            <ac:picMk id="6" creationId="{B30B55E6-873C-4549-ABE3-E78634BDF55E}"/>
          </ac:picMkLst>
        </pc:picChg>
        <pc:picChg chg="add del mod modCrop">
          <ac:chgData name="chpjjsm@naver.com" userId="15fe1c7ebfb98a7d" providerId="LiveId" clId="{E11CA5DC-E222-468D-9C6C-FE27330FE0BA}" dt="2020-04-28T11:43:03.671" v="14469" actId="21"/>
          <ac:picMkLst>
            <pc:docMk/>
            <pc:sldMk cId="2698683366" sldId="297"/>
            <ac:picMk id="7" creationId="{57643C13-11E8-4B53-B5A5-B328001D1007}"/>
          </ac:picMkLst>
        </pc:picChg>
        <pc:picChg chg="add del mod modCrop">
          <ac:chgData name="chpjjsm@naver.com" userId="15fe1c7ebfb98a7d" providerId="LiveId" clId="{E11CA5DC-E222-468D-9C6C-FE27330FE0BA}" dt="2020-04-28T11:43:09.411" v="14474" actId="21"/>
          <ac:picMkLst>
            <pc:docMk/>
            <pc:sldMk cId="2698683366" sldId="297"/>
            <ac:picMk id="8" creationId="{6EA38247-2D5C-4A9B-AA39-CBCAF26E073C}"/>
          </ac:picMkLst>
        </pc:picChg>
        <pc:picChg chg="add del mod modCrop">
          <ac:chgData name="chpjjsm@naver.com" userId="15fe1c7ebfb98a7d" providerId="LiveId" clId="{E11CA5DC-E222-468D-9C6C-FE27330FE0BA}" dt="2020-04-28T11:43:15.217" v="14478" actId="21"/>
          <ac:picMkLst>
            <pc:docMk/>
            <pc:sldMk cId="2698683366" sldId="297"/>
            <ac:picMk id="9" creationId="{9B29CFD0-2796-4BE0-80ED-57E247E4FFA6}"/>
          </ac:picMkLst>
        </pc:picChg>
        <pc:picChg chg="add del mod">
          <ac:chgData name="chpjjsm@naver.com" userId="15fe1c7ebfb98a7d" providerId="LiveId" clId="{E11CA5DC-E222-468D-9C6C-FE27330FE0BA}" dt="2020-04-28T12:41:16.026" v="14678" actId="478"/>
          <ac:picMkLst>
            <pc:docMk/>
            <pc:sldMk cId="2698683366" sldId="297"/>
            <ac:picMk id="10" creationId="{8D717221-64BD-4B11-B234-583927503E79}"/>
          </ac:picMkLst>
        </pc:picChg>
        <pc:picChg chg="add del mod modCrop">
          <ac:chgData name="chpjjsm@naver.com" userId="15fe1c7ebfb98a7d" providerId="LiveId" clId="{E11CA5DC-E222-468D-9C6C-FE27330FE0BA}" dt="2020-04-28T11:53:54.717" v="14647" actId="21"/>
          <ac:picMkLst>
            <pc:docMk/>
            <pc:sldMk cId="2698683366" sldId="297"/>
            <ac:picMk id="11" creationId="{82E0AED2-E688-4AE9-A19D-896947728271}"/>
          </ac:picMkLst>
        </pc:picChg>
        <pc:cxnChg chg="add del mod">
          <ac:chgData name="chpjjsm@naver.com" userId="15fe1c7ebfb98a7d" providerId="LiveId" clId="{E11CA5DC-E222-468D-9C6C-FE27330FE0BA}" dt="2020-04-28T11:41:56.363" v="14441" actId="478"/>
          <ac:cxnSpMkLst>
            <pc:docMk/>
            <pc:sldMk cId="2698683366" sldId="297"/>
            <ac:cxnSpMk id="4" creationId="{79966043-237F-4DDE-87D6-82DF7463B073}"/>
          </ac:cxnSpMkLst>
        </pc:cxnChg>
      </pc:sldChg>
      <pc:sldChg chg="addSp delSp modSp add">
        <pc:chgData name="chpjjsm@naver.com" userId="15fe1c7ebfb98a7d" providerId="LiveId" clId="{E11CA5DC-E222-468D-9C6C-FE27330FE0BA}" dt="2020-04-26T07:42:13.438" v="14310" actId="208"/>
        <pc:sldMkLst>
          <pc:docMk/>
          <pc:sldMk cId="1674027726" sldId="298"/>
        </pc:sldMkLst>
        <pc:spChg chg="mod">
          <ac:chgData name="chpjjsm@naver.com" userId="15fe1c7ebfb98a7d" providerId="LiveId" clId="{E11CA5DC-E222-468D-9C6C-FE27330FE0BA}" dt="2020-04-26T07:41:05.089" v="14288" actId="20577"/>
          <ac:spMkLst>
            <pc:docMk/>
            <pc:sldMk cId="1674027726" sldId="298"/>
            <ac:spMk id="9" creationId="{3AB1A509-412D-4FDF-A091-F16ED5CEFD4F}"/>
          </ac:spMkLst>
        </pc:spChg>
        <pc:spChg chg="mod">
          <ac:chgData name="chpjjsm@naver.com" userId="15fe1c7ebfb98a7d" providerId="LiveId" clId="{E11CA5DC-E222-468D-9C6C-FE27330FE0BA}" dt="2020-04-26T07:41:30.900" v="14309" actId="20577"/>
          <ac:spMkLst>
            <pc:docMk/>
            <pc:sldMk cId="1674027726" sldId="298"/>
            <ac:spMk id="16" creationId="{4F8F032B-7EB2-45EA-A279-80B96F0D37A3}"/>
          </ac:spMkLst>
        </pc:spChg>
        <pc:picChg chg="add del mod">
          <ac:chgData name="chpjjsm@naver.com" userId="15fe1c7ebfb98a7d" providerId="LiveId" clId="{E11CA5DC-E222-468D-9C6C-FE27330FE0BA}" dt="2020-04-26T07:40:02.683" v="14106" actId="21"/>
          <ac:picMkLst>
            <pc:docMk/>
            <pc:sldMk cId="1674027726" sldId="298"/>
            <ac:picMk id="10" creationId="{0218A624-1DE0-4666-9CF9-A1F23ACB585B}"/>
          </ac:picMkLst>
        </pc:picChg>
        <pc:picChg chg="del">
          <ac:chgData name="chpjjsm@naver.com" userId="15fe1c7ebfb98a7d" providerId="LiveId" clId="{E11CA5DC-E222-468D-9C6C-FE27330FE0BA}" dt="2020-04-26T07:40:03.785" v="14107" actId="478"/>
          <ac:picMkLst>
            <pc:docMk/>
            <pc:sldMk cId="1674027726" sldId="298"/>
            <ac:picMk id="11" creationId="{31CCC08B-6E72-4188-9D72-3F32647E188D}"/>
          </ac:picMkLst>
        </pc:picChg>
        <pc:picChg chg="add mod ord">
          <ac:chgData name="chpjjsm@naver.com" userId="15fe1c7ebfb98a7d" providerId="LiveId" clId="{E11CA5DC-E222-468D-9C6C-FE27330FE0BA}" dt="2020-04-26T07:42:13.438" v="14310" actId="208"/>
          <ac:picMkLst>
            <pc:docMk/>
            <pc:sldMk cId="1674027726" sldId="298"/>
            <ac:picMk id="12" creationId="{9F1101EF-2FEE-419D-8B8A-33D3766952A9}"/>
          </ac:picMkLst>
        </pc:picChg>
      </pc:sldChg>
      <pc:sldChg chg="addSp modSp add">
        <pc:chgData name="chpjjsm@naver.com" userId="15fe1c7ebfb98a7d" providerId="LiveId" clId="{E11CA5DC-E222-468D-9C6C-FE27330FE0BA}" dt="2020-04-28T12:46:38.199" v="14744" actId="1076"/>
        <pc:sldMkLst>
          <pc:docMk/>
          <pc:sldMk cId="2210185404" sldId="299"/>
        </pc:sldMkLst>
        <pc:spChg chg="add mod">
          <ac:chgData name="chpjjsm@naver.com" userId="15fe1c7ebfb98a7d" providerId="LiveId" clId="{E11CA5DC-E222-468D-9C6C-FE27330FE0BA}" dt="2020-04-28T12:46:36.436" v="14743" actId="1076"/>
          <ac:spMkLst>
            <pc:docMk/>
            <pc:sldMk cId="2210185404" sldId="299"/>
            <ac:spMk id="2" creationId="{CA345C67-AFD2-4126-B5AB-698FF114F968}"/>
          </ac:spMkLst>
        </pc:spChg>
        <pc:spChg chg="add mod">
          <ac:chgData name="chpjjsm@naver.com" userId="15fe1c7ebfb98a7d" providerId="LiveId" clId="{E11CA5DC-E222-468D-9C6C-FE27330FE0BA}" dt="2020-04-28T12:45:42.952" v="14727" actId="14100"/>
          <ac:spMkLst>
            <pc:docMk/>
            <pc:sldMk cId="2210185404" sldId="299"/>
            <ac:spMk id="3" creationId="{B6FE210E-FC86-4BC1-A12D-21144A473AE2}"/>
          </ac:spMkLst>
        </pc:spChg>
        <pc:spChg chg="add mod">
          <ac:chgData name="chpjjsm@naver.com" userId="15fe1c7ebfb98a7d" providerId="LiveId" clId="{E11CA5DC-E222-468D-9C6C-FE27330FE0BA}" dt="2020-04-28T12:46:38.199" v="14744" actId="1076"/>
          <ac:spMkLst>
            <pc:docMk/>
            <pc:sldMk cId="2210185404" sldId="299"/>
            <ac:spMk id="4" creationId="{E1768E1C-3CB0-44EF-BFF8-C32D62B10155}"/>
          </ac:spMkLst>
        </pc:spChg>
        <pc:picChg chg="add mod">
          <ac:chgData name="chpjjsm@naver.com" userId="15fe1c7ebfb98a7d" providerId="LiveId" clId="{E11CA5DC-E222-468D-9C6C-FE27330FE0BA}" dt="2020-04-28T12:45:58.293" v="14730" actId="1076"/>
          <ac:picMkLst>
            <pc:docMk/>
            <pc:sldMk cId="2210185404" sldId="299"/>
            <ac:picMk id="6" creationId="{5C5F9728-B18A-4362-B11D-BF984B256E90}"/>
          </ac:picMkLst>
        </pc:picChg>
        <pc:picChg chg="add mod">
          <ac:chgData name="chpjjsm@naver.com" userId="15fe1c7ebfb98a7d" providerId="LiveId" clId="{E11CA5DC-E222-468D-9C6C-FE27330FE0BA}" dt="2020-04-28T12:46:07.373" v="14736" actId="1076"/>
          <ac:picMkLst>
            <pc:docMk/>
            <pc:sldMk cId="2210185404" sldId="299"/>
            <ac:picMk id="7" creationId="{E6B3ED57-3F54-47D8-BF9F-6BA4768BC8F1}"/>
          </ac:picMkLst>
        </pc:picChg>
        <pc:picChg chg="add mod">
          <ac:chgData name="chpjjsm@naver.com" userId="15fe1c7ebfb98a7d" providerId="LiveId" clId="{E11CA5DC-E222-468D-9C6C-FE27330FE0BA}" dt="2020-04-28T12:46:20.104" v="14740" actId="1076"/>
          <ac:picMkLst>
            <pc:docMk/>
            <pc:sldMk cId="2210185404" sldId="299"/>
            <ac:picMk id="8" creationId="{71454438-673F-4B88-814D-51AB5F35C177}"/>
          </ac:picMkLst>
        </pc:picChg>
      </pc:sldChg>
      <pc:sldChg chg="addSp delSp modSp new del addCm delCm">
        <pc:chgData name="chpjjsm@naver.com" userId="15fe1c7ebfb98a7d" providerId="LiveId" clId="{E11CA5DC-E222-468D-9C6C-FE27330FE0BA}" dt="2020-04-28T11:52:50.975" v="14632" actId="47"/>
        <pc:sldMkLst>
          <pc:docMk/>
          <pc:sldMk cId="3682225786" sldId="299"/>
        </pc:sldMkLst>
        <pc:spChg chg="del">
          <ac:chgData name="chpjjsm@naver.com" userId="15fe1c7ebfb98a7d" providerId="LiveId" clId="{E11CA5DC-E222-468D-9C6C-FE27330FE0BA}" dt="2020-04-28T11:43:06.572" v="14472" actId="478"/>
          <ac:spMkLst>
            <pc:docMk/>
            <pc:sldMk cId="3682225786" sldId="299"/>
            <ac:spMk id="2" creationId="{0797ADB9-F2E1-421D-AC16-145636889328}"/>
          </ac:spMkLst>
        </pc:spChg>
        <pc:spChg chg="del">
          <ac:chgData name="chpjjsm@naver.com" userId="15fe1c7ebfb98a7d" providerId="LiveId" clId="{E11CA5DC-E222-468D-9C6C-FE27330FE0BA}" dt="2020-04-28T11:43:06.108" v="14471" actId="478"/>
          <ac:spMkLst>
            <pc:docMk/>
            <pc:sldMk cId="3682225786" sldId="299"/>
            <ac:spMk id="3" creationId="{9AE8B25C-5618-4E57-B8C1-0EFB9624AD91}"/>
          </ac:spMkLst>
        </pc:spChg>
        <pc:picChg chg="add mod">
          <ac:chgData name="chpjjsm@naver.com" userId="15fe1c7ebfb98a7d" providerId="LiveId" clId="{E11CA5DC-E222-468D-9C6C-FE27330FE0BA}" dt="2020-04-28T11:43:51.606" v="14490" actId="1076"/>
          <ac:picMkLst>
            <pc:docMk/>
            <pc:sldMk cId="3682225786" sldId="299"/>
            <ac:picMk id="4" creationId="{BBF392D3-281A-4A8E-9C6B-97FF35632FF1}"/>
          </ac:picMkLst>
        </pc:picChg>
        <pc:picChg chg="add mod">
          <ac:chgData name="chpjjsm@naver.com" userId="15fe1c7ebfb98a7d" providerId="LiveId" clId="{E11CA5DC-E222-468D-9C6C-FE27330FE0BA}" dt="2020-04-28T11:45:40.054" v="14524" actId="1076"/>
          <ac:picMkLst>
            <pc:docMk/>
            <pc:sldMk cId="3682225786" sldId="299"/>
            <ac:picMk id="5" creationId="{B3ED5E16-1AC6-4291-941F-DDB1C79EB8F4}"/>
          </ac:picMkLst>
        </pc:picChg>
        <pc:picChg chg="add mod">
          <ac:chgData name="chpjjsm@naver.com" userId="15fe1c7ebfb98a7d" providerId="LiveId" clId="{E11CA5DC-E222-468D-9C6C-FE27330FE0BA}" dt="2020-04-28T11:45:38.306" v="14523" actId="1076"/>
          <ac:picMkLst>
            <pc:docMk/>
            <pc:sldMk cId="3682225786" sldId="299"/>
            <ac:picMk id="6" creationId="{CEC29291-948D-46A0-9637-FCD1F65476F9}"/>
          </ac:picMkLst>
        </pc:picChg>
        <pc:picChg chg="add mod">
          <ac:chgData name="chpjjsm@naver.com" userId="15fe1c7ebfb98a7d" providerId="LiveId" clId="{E11CA5DC-E222-468D-9C6C-FE27330FE0BA}" dt="2020-04-28T11:44:41.978" v="14507" actId="1076"/>
          <ac:picMkLst>
            <pc:docMk/>
            <pc:sldMk cId="3682225786" sldId="299"/>
            <ac:picMk id="11" creationId="{EB3CB59A-1F72-443A-A9E8-7D3EACBDEA6C}"/>
          </ac:picMkLst>
        </pc:picChg>
        <pc:picChg chg="add mod">
          <ac:chgData name="chpjjsm@naver.com" userId="15fe1c7ebfb98a7d" providerId="LiveId" clId="{E11CA5DC-E222-468D-9C6C-FE27330FE0BA}" dt="2020-04-28T11:45:20.202" v="14518" actId="1076"/>
          <ac:picMkLst>
            <pc:docMk/>
            <pc:sldMk cId="3682225786" sldId="299"/>
            <ac:picMk id="13" creationId="{EA2867E0-00B6-4A2F-8FC9-DE2C4E89B2FC}"/>
          </ac:picMkLst>
        </pc:picChg>
        <pc:picChg chg="add mod">
          <ac:chgData name="chpjjsm@naver.com" userId="15fe1c7ebfb98a7d" providerId="LiveId" clId="{E11CA5DC-E222-468D-9C6C-FE27330FE0BA}" dt="2020-04-28T11:45:18.290" v="14517" actId="1076"/>
          <ac:picMkLst>
            <pc:docMk/>
            <pc:sldMk cId="3682225786" sldId="299"/>
            <ac:picMk id="14" creationId="{18EC1A5A-E4A5-4294-9FD1-6E7C0F7D7A2B}"/>
          </ac:picMkLst>
        </pc:picChg>
        <pc:cxnChg chg="add mod">
          <ac:chgData name="chpjjsm@naver.com" userId="15fe1c7ebfb98a7d" providerId="LiveId" clId="{E11CA5DC-E222-468D-9C6C-FE27330FE0BA}" dt="2020-04-28T11:46:07.478" v="14527" actId="1582"/>
          <ac:cxnSpMkLst>
            <pc:docMk/>
            <pc:sldMk cId="3682225786" sldId="299"/>
            <ac:cxnSpMk id="8" creationId="{A126740E-F466-414E-9E97-3E3BB084F549}"/>
          </ac:cxnSpMkLst>
        </pc:cxnChg>
        <pc:cxnChg chg="add mod">
          <ac:chgData name="chpjjsm@naver.com" userId="15fe1c7ebfb98a7d" providerId="LiveId" clId="{E11CA5DC-E222-468D-9C6C-FE27330FE0BA}" dt="2020-04-28T11:46:12.457" v="14528" actId="1582"/>
          <ac:cxnSpMkLst>
            <pc:docMk/>
            <pc:sldMk cId="3682225786" sldId="299"/>
            <ac:cxnSpMk id="10" creationId="{A5AAEA2D-CD20-4903-ABF3-44CE80CC8D7A}"/>
          </ac:cxnSpMkLst>
        </pc:cxnChg>
        <pc:cxnChg chg="add mod">
          <ac:chgData name="chpjjsm@naver.com" userId="15fe1c7ebfb98a7d" providerId="LiveId" clId="{E11CA5DC-E222-468D-9C6C-FE27330FE0BA}" dt="2020-04-28T11:46:22.773" v="14530" actId="1582"/>
          <ac:cxnSpMkLst>
            <pc:docMk/>
            <pc:sldMk cId="3682225786" sldId="299"/>
            <ac:cxnSpMk id="12" creationId="{B1708BE4-A071-4C2B-8D50-73370E69A804}"/>
          </ac:cxnSpMkLst>
        </pc:cxnChg>
        <pc:cxnChg chg="add mod">
          <ac:chgData name="chpjjsm@naver.com" userId="15fe1c7ebfb98a7d" providerId="LiveId" clId="{E11CA5DC-E222-468D-9C6C-FE27330FE0BA}" dt="2020-04-28T11:46:18.399" v="14529" actId="1582"/>
          <ac:cxnSpMkLst>
            <pc:docMk/>
            <pc:sldMk cId="3682225786" sldId="299"/>
            <ac:cxnSpMk id="16" creationId="{5590DA20-6384-441E-A7FA-AF70D32BD412}"/>
          </ac:cxnSpMkLst>
        </pc:cxnChg>
      </pc:sldChg>
      <pc:sldChg chg="addSp delSp modSp new del">
        <pc:chgData name="chpjjsm@naver.com" userId="15fe1c7ebfb98a7d" providerId="LiveId" clId="{E11CA5DC-E222-468D-9C6C-FE27330FE0BA}" dt="2020-04-28T11:52:49.834" v="14631" actId="47"/>
        <pc:sldMkLst>
          <pc:docMk/>
          <pc:sldMk cId="730740179" sldId="300"/>
        </pc:sldMkLst>
        <pc:spChg chg="del">
          <ac:chgData name="chpjjsm@naver.com" userId="15fe1c7ebfb98a7d" providerId="LiveId" clId="{E11CA5DC-E222-468D-9C6C-FE27330FE0BA}" dt="2020-04-28T11:43:11.493" v="14476" actId="478"/>
          <ac:spMkLst>
            <pc:docMk/>
            <pc:sldMk cId="730740179" sldId="300"/>
            <ac:spMk id="2" creationId="{32AB095F-969F-40AE-8028-388A4392742F}"/>
          </ac:spMkLst>
        </pc:spChg>
        <pc:spChg chg="del">
          <ac:chgData name="chpjjsm@naver.com" userId="15fe1c7ebfb98a7d" providerId="LiveId" clId="{E11CA5DC-E222-468D-9C6C-FE27330FE0BA}" dt="2020-04-28T11:43:12.148" v="14477" actId="478"/>
          <ac:spMkLst>
            <pc:docMk/>
            <pc:sldMk cId="730740179" sldId="300"/>
            <ac:spMk id="3" creationId="{59DDAA04-4806-402A-954C-CB55EACFCAA1}"/>
          </ac:spMkLst>
        </pc:spChg>
        <pc:picChg chg="add mod">
          <ac:chgData name="chpjjsm@naver.com" userId="15fe1c7ebfb98a7d" providerId="LiveId" clId="{E11CA5DC-E222-468D-9C6C-FE27330FE0BA}" dt="2020-04-28T11:49:57.849" v="14583" actId="1076"/>
          <ac:picMkLst>
            <pc:docMk/>
            <pc:sldMk cId="730740179" sldId="300"/>
            <ac:picMk id="4" creationId="{2ED88DD4-FB6B-4405-A88C-08C39AE5F2AC}"/>
          </ac:picMkLst>
        </pc:picChg>
        <pc:picChg chg="add mod">
          <ac:chgData name="chpjjsm@naver.com" userId="15fe1c7ebfb98a7d" providerId="LiveId" clId="{E11CA5DC-E222-468D-9C6C-FE27330FE0BA}" dt="2020-04-28T11:49:57.849" v="14583" actId="1076"/>
          <ac:picMkLst>
            <pc:docMk/>
            <pc:sldMk cId="730740179" sldId="300"/>
            <ac:picMk id="5" creationId="{0FBF2164-990F-4466-A69D-8F696ED7B6B3}"/>
          </ac:picMkLst>
        </pc:picChg>
        <pc:picChg chg="add mod">
          <ac:chgData name="chpjjsm@naver.com" userId="15fe1c7ebfb98a7d" providerId="LiveId" clId="{E11CA5DC-E222-468D-9C6C-FE27330FE0BA}" dt="2020-04-28T11:49:57.849" v="14583" actId="1076"/>
          <ac:picMkLst>
            <pc:docMk/>
            <pc:sldMk cId="730740179" sldId="300"/>
            <ac:picMk id="6" creationId="{BD271391-FA76-4CB1-88ED-98BF51FE1EC4}"/>
          </ac:picMkLst>
        </pc:picChg>
        <pc:picChg chg="add mod ord">
          <ac:chgData name="chpjjsm@naver.com" userId="15fe1c7ebfb98a7d" providerId="LiveId" clId="{E11CA5DC-E222-468D-9C6C-FE27330FE0BA}" dt="2020-04-28T11:49:59.955" v="14584" actId="1076"/>
          <ac:picMkLst>
            <pc:docMk/>
            <pc:sldMk cId="730740179" sldId="300"/>
            <ac:picMk id="7" creationId="{5031638E-4A51-4906-85D3-6DEE46FEBBA7}"/>
          </ac:picMkLst>
        </pc:picChg>
        <pc:picChg chg="add del mod">
          <ac:chgData name="chpjjsm@naver.com" userId="15fe1c7ebfb98a7d" providerId="LiveId" clId="{E11CA5DC-E222-468D-9C6C-FE27330FE0BA}" dt="2020-04-28T11:51:22.868" v="14610" actId="478"/>
          <ac:picMkLst>
            <pc:docMk/>
            <pc:sldMk cId="730740179" sldId="300"/>
            <ac:picMk id="8" creationId="{A8B388D5-2EF1-4F1A-B987-D691F0EF1E0F}"/>
          </ac:picMkLst>
        </pc:picChg>
        <pc:picChg chg="add del mod ord">
          <ac:chgData name="chpjjsm@naver.com" userId="15fe1c7ebfb98a7d" providerId="LiveId" clId="{E11CA5DC-E222-468D-9C6C-FE27330FE0BA}" dt="2020-04-28T11:51:20.675" v="14609" actId="478"/>
          <ac:picMkLst>
            <pc:docMk/>
            <pc:sldMk cId="730740179" sldId="300"/>
            <ac:picMk id="9" creationId="{839E0D4D-0370-4AA7-8131-CAA629124CFD}"/>
          </ac:picMkLst>
        </pc:picChg>
        <pc:cxnChg chg="add mod">
          <ac:chgData name="chpjjsm@naver.com" userId="15fe1c7ebfb98a7d" providerId="LiveId" clId="{E11CA5DC-E222-468D-9C6C-FE27330FE0BA}" dt="2020-04-28T11:49:57.849" v="14583" actId="1076"/>
          <ac:cxnSpMkLst>
            <pc:docMk/>
            <pc:sldMk cId="730740179" sldId="300"/>
            <ac:cxnSpMk id="10" creationId="{577BDADE-C1A4-4ACA-B4E9-1F204D2D3281}"/>
          </ac:cxnSpMkLst>
        </pc:cxnChg>
        <pc:cxnChg chg="add mod">
          <ac:chgData name="chpjjsm@naver.com" userId="15fe1c7ebfb98a7d" providerId="LiveId" clId="{E11CA5DC-E222-468D-9C6C-FE27330FE0BA}" dt="2020-04-28T11:49:57.849" v="14583" actId="1076"/>
          <ac:cxnSpMkLst>
            <pc:docMk/>
            <pc:sldMk cId="730740179" sldId="300"/>
            <ac:cxnSpMk id="11" creationId="{B997F54D-25DF-4377-A18A-AE8A99F1B887}"/>
          </ac:cxnSpMkLst>
        </pc:cxnChg>
        <pc:cxnChg chg="add mod">
          <ac:chgData name="chpjjsm@naver.com" userId="15fe1c7ebfb98a7d" providerId="LiveId" clId="{E11CA5DC-E222-468D-9C6C-FE27330FE0BA}" dt="2020-04-28T11:49:57.849" v="14583" actId="1076"/>
          <ac:cxnSpMkLst>
            <pc:docMk/>
            <pc:sldMk cId="730740179" sldId="300"/>
            <ac:cxnSpMk id="15" creationId="{6B22C643-2EC5-4E26-BEFA-BE3E39B49485}"/>
          </ac:cxnSpMkLst>
        </pc:cxnChg>
        <pc:cxnChg chg="add mod">
          <ac:chgData name="chpjjsm@naver.com" userId="15fe1c7ebfb98a7d" providerId="LiveId" clId="{E11CA5DC-E222-468D-9C6C-FE27330FE0BA}" dt="2020-04-28T11:50:37.090" v="14602" actId="1076"/>
          <ac:cxnSpMkLst>
            <pc:docMk/>
            <pc:sldMk cId="730740179" sldId="300"/>
            <ac:cxnSpMk id="17" creationId="{1D9D13DF-7ED0-4EBD-B816-4BBE6CC85136}"/>
          </ac:cxnSpMkLst>
        </pc:cxnChg>
        <pc:cxnChg chg="add del">
          <ac:chgData name="chpjjsm@naver.com" userId="15fe1c7ebfb98a7d" providerId="LiveId" clId="{E11CA5DC-E222-468D-9C6C-FE27330FE0BA}" dt="2020-04-28T11:50:36.660" v="14601"/>
          <ac:cxnSpMkLst>
            <pc:docMk/>
            <pc:sldMk cId="730740179" sldId="300"/>
            <ac:cxnSpMk id="20" creationId="{EAAAA1E3-F799-4A34-9D4F-E72F65EB14A0}"/>
          </ac:cxnSpMkLst>
        </pc:cxnChg>
        <pc:cxnChg chg="add del mod">
          <ac:chgData name="chpjjsm@naver.com" userId="15fe1c7ebfb98a7d" providerId="LiveId" clId="{E11CA5DC-E222-468D-9C6C-FE27330FE0BA}" dt="2020-04-28T11:51:24.803" v="14612" actId="478"/>
          <ac:cxnSpMkLst>
            <pc:docMk/>
            <pc:sldMk cId="730740179" sldId="300"/>
            <ac:cxnSpMk id="21" creationId="{2275A3B0-7F52-4ED7-ACB2-765E5BA431E4}"/>
          </ac:cxnSpMkLst>
        </pc:cxnChg>
        <pc:cxnChg chg="add del mod">
          <ac:chgData name="chpjjsm@naver.com" userId="15fe1c7ebfb98a7d" providerId="LiveId" clId="{E11CA5DC-E222-468D-9C6C-FE27330FE0BA}" dt="2020-04-28T11:51:24.088" v="14611" actId="478"/>
          <ac:cxnSpMkLst>
            <pc:docMk/>
            <pc:sldMk cId="730740179" sldId="300"/>
            <ac:cxnSpMk id="23" creationId="{CC57D040-C6BE-4985-B699-E9245932C6C1}"/>
          </ac:cxnSpMkLst>
        </pc:cxnChg>
      </pc:sldChg>
      <pc:sldChg chg="addSp modSp add">
        <pc:chgData name="chpjjsm@naver.com" userId="15fe1c7ebfb98a7d" providerId="LiveId" clId="{E11CA5DC-E222-468D-9C6C-FE27330FE0BA}" dt="2020-04-28T12:48:22.241" v="14760" actId="1076"/>
        <pc:sldMkLst>
          <pc:docMk/>
          <pc:sldMk cId="1389525666" sldId="300"/>
        </pc:sldMkLst>
        <pc:spChg chg="add mod">
          <ac:chgData name="chpjjsm@naver.com" userId="15fe1c7ebfb98a7d" providerId="LiveId" clId="{E11CA5DC-E222-468D-9C6C-FE27330FE0BA}" dt="2020-04-28T12:47:35.036" v="14749" actId="14100"/>
          <ac:spMkLst>
            <pc:docMk/>
            <pc:sldMk cId="1389525666" sldId="300"/>
            <ac:spMk id="3" creationId="{4B778DD6-BE2C-40AA-B07A-C72C14A0539B}"/>
          </ac:spMkLst>
        </pc:spChg>
        <pc:spChg chg="add">
          <ac:chgData name="chpjjsm@naver.com" userId="15fe1c7ebfb98a7d" providerId="LiveId" clId="{E11CA5DC-E222-468D-9C6C-FE27330FE0BA}" dt="2020-04-28T12:48:14.941" v="14758"/>
          <ac:spMkLst>
            <pc:docMk/>
            <pc:sldMk cId="1389525666" sldId="300"/>
            <ac:spMk id="6" creationId="{93EF9172-F4F1-4AA7-A82C-8B95D725BA1D}"/>
          </ac:spMkLst>
        </pc:spChg>
        <pc:spChg chg="add">
          <ac:chgData name="chpjjsm@naver.com" userId="15fe1c7ebfb98a7d" providerId="LiveId" clId="{E11CA5DC-E222-468D-9C6C-FE27330FE0BA}" dt="2020-04-28T12:48:14.941" v="14758"/>
          <ac:spMkLst>
            <pc:docMk/>
            <pc:sldMk cId="1389525666" sldId="300"/>
            <ac:spMk id="7" creationId="{7683461D-9133-4D54-9073-44A9329EB147}"/>
          </ac:spMkLst>
        </pc:spChg>
        <pc:picChg chg="add mod">
          <ac:chgData name="chpjjsm@naver.com" userId="15fe1c7ebfb98a7d" providerId="LiveId" clId="{E11CA5DC-E222-468D-9C6C-FE27330FE0BA}" dt="2020-04-28T12:48:18.913" v="14759" actId="1076"/>
          <ac:picMkLst>
            <pc:docMk/>
            <pc:sldMk cId="1389525666" sldId="300"/>
            <ac:picMk id="4" creationId="{FBB4505F-3DF2-4E86-BEAE-68BB85B85315}"/>
          </ac:picMkLst>
        </pc:picChg>
        <pc:picChg chg="add mod">
          <ac:chgData name="chpjjsm@naver.com" userId="15fe1c7ebfb98a7d" providerId="LiveId" clId="{E11CA5DC-E222-468D-9C6C-FE27330FE0BA}" dt="2020-04-28T12:48:22.241" v="14760" actId="1076"/>
          <ac:picMkLst>
            <pc:docMk/>
            <pc:sldMk cId="1389525666" sldId="300"/>
            <ac:picMk id="5" creationId="{F2744F00-2796-42EA-822B-8E45F0AE0E89}"/>
          </ac:picMkLst>
        </pc:picChg>
      </pc:sldChg>
      <pc:sldChg chg="addSp modSp add">
        <pc:chgData name="chpjjsm@naver.com" userId="15fe1c7ebfb98a7d" providerId="LiveId" clId="{E11CA5DC-E222-468D-9C6C-FE27330FE0BA}" dt="2020-04-29T02:26:52.910" v="17304"/>
        <pc:sldMkLst>
          <pc:docMk/>
          <pc:sldMk cId="2913201756" sldId="301"/>
        </pc:sldMkLst>
        <pc:spChg chg="add mod">
          <ac:chgData name="chpjjsm@naver.com" userId="15fe1c7ebfb98a7d" providerId="LiveId" clId="{E11CA5DC-E222-468D-9C6C-FE27330FE0BA}" dt="2020-04-28T12:49:37.168" v="14778" actId="14100"/>
          <ac:spMkLst>
            <pc:docMk/>
            <pc:sldMk cId="2913201756" sldId="301"/>
            <ac:spMk id="3" creationId="{2FE5D3D5-CE3A-4000-848F-653CB2F72D08}"/>
          </ac:spMkLst>
        </pc:spChg>
        <pc:spChg chg="add">
          <ac:chgData name="chpjjsm@naver.com" userId="15fe1c7ebfb98a7d" providerId="LiveId" clId="{E11CA5DC-E222-468D-9C6C-FE27330FE0BA}" dt="2020-04-28T12:48:33.374" v="14761"/>
          <ac:spMkLst>
            <pc:docMk/>
            <pc:sldMk cId="2913201756" sldId="301"/>
            <ac:spMk id="4" creationId="{86C047E1-1B16-433F-9F70-035A6D0AFE22}"/>
          </ac:spMkLst>
        </pc:spChg>
        <pc:spChg chg="add">
          <ac:chgData name="chpjjsm@naver.com" userId="15fe1c7ebfb98a7d" providerId="LiveId" clId="{E11CA5DC-E222-468D-9C6C-FE27330FE0BA}" dt="2020-04-28T12:48:38.221" v="14762"/>
          <ac:spMkLst>
            <pc:docMk/>
            <pc:sldMk cId="2913201756" sldId="301"/>
            <ac:spMk id="5" creationId="{73C84959-3A74-423D-A5AC-C80B9EE00B7F}"/>
          </ac:spMkLst>
        </pc:spChg>
        <pc:picChg chg="add mod">
          <ac:chgData name="chpjjsm@naver.com" userId="15fe1c7ebfb98a7d" providerId="LiveId" clId="{E11CA5DC-E222-468D-9C6C-FE27330FE0BA}" dt="2020-04-28T12:49:00.316" v="14767" actId="1076"/>
          <ac:picMkLst>
            <pc:docMk/>
            <pc:sldMk cId="2913201756" sldId="301"/>
            <ac:picMk id="6" creationId="{244983C8-53A4-466F-84C1-6DC9AF41A347}"/>
          </ac:picMkLst>
        </pc:picChg>
        <pc:picChg chg="add mod">
          <ac:chgData name="chpjjsm@naver.com" userId="15fe1c7ebfb98a7d" providerId="LiveId" clId="{E11CA5DC-E222-468D-9C6C-FE27330FE0BA}" dt="2020-04-28T12:49:11.201" v="14771" actId="1076"/>
          <ac:picMkLst>
            <pc:docMk/>
            <pc:sldMk cId="2913201756" sldId="301"/>
            <ac:picMk id="7" creationId="{CE944DFF-B6B3-411D-973F-CBB55CFA7F15}"/>
          </ac:picMkLst>
        </pc:picChg>
        <pc:picChg chg="add mod">
          <ac:chgData name="chpjjsm@naver.com" userId="15fe1c7ebfb98a7d" providerId="LiveId" clId="{E11CA5DC-E222-468D-9C6C-FE27330FE0BA}" dt="2020-04-28T12:49:27.911" v="14777" actId="1076"/>
          <ac:picMkLst>
            <pc:docMk/>
            <pc:sldMk cId="2913201756" sldId="301"/>
            <ac:picMk id="8" creationId="{F02BEA81-4DBD-4976-9245-B66B37B89E94}"/>
          </ac:picMkLst>
        </pc:picChg>
        <pc:inkChg chg="add">
          <ac:chgData name="chpjjsm@naver.com" userId="15fe1c7ebfb98a7d" providerId="LiveId" clId="{E11CA5DC-E222-468D-9C6C-FE27330FE0BA}" dt="2020-04-29T02:26:52.910" v="17304"/>
          <ac:inkMkLst>
            <pc:docMk/>
            <pc:sldMk cId="2913201756" sldId="301"/>
            <ac:inkMk id="2" creationId="{B71AAD64-5F31-41CE-8F0C-1E9F630E08EC}"/>
          </ac:inkMkLst>
        </pc:inkChg>
      </pc:sldChg>
      <pc:sldChg chg="addSp delSp modSp new del">
        <pc:chgData name="chpjjsm@naver.com" userId="15fe1c7ebfb98a7d" providerId="LiveId" clId="{E11CA5DC-E222-468D-9C6C-FE27330FE0BA}" dt="2020-04-28T11:52:49.115" v="14630" actId="47"/>
        <pc:sldMkLst>
          <pc:docMk/>
          <pc:sldMk cId="3456597763" sldId="301"/>
        </pc:sldMkLst>
        <pc:spChg chg="del">
          <ac:chgData name="chpjjsm@naver.com" userId="15fe1c7ebfb98a7d" providerId="LiveId" clId="{E11CA5DC-E222-468D-9C6C-FE27330FE0BA}" dt="2020-04-28T11:43:19.259" v="14480" actId="478"/>
          <ac:spMkLst>
            <pc:docMk/>
            <pc:sldMk cId="3456597763" sldId="301"/>
            <ac:spMk id="2" creationId="{0140E0AD-427D-4CBD-8CA1-E78FC18CC431}"/>
          </ac:spMkLst>
        </pc:spChg>
        <pc:spChg chg="del">
          <ac:chgData name="chpjjsm@naver.com" userId="15fe1c7ebfb98a7d" providerId="LiveId" clId="{E11CA5DC-E222-468D-9C6C-FE27330FE0BA}" dt="2020-04-28T11:43:17.950" v="14479" actId="478"/>
          <ac:spMkLst>
            <pc:docMk/>
            <pc:sldMk cId="3456597763" sldId="301"/>
            <ac:spMk id="3" creationId="{06B12B76-126E-494E-B786-3212698396EE}"/>
          </ac:spMkLst>
        </pc:spChg>
        <pc:picChg chg="add mod">
          <ac:chgData name="chpjjsm@naver.com" userId="15fe1c7ebfb98a7d" providerId="LiveId" clId="{E11CA5DC-E222-468D-9C6C-FE27330FE0BA}" dt="2020-04-28T11:52:19.650" v="14626" actId="1076"/>
          <ac:picMkLst>
            <pc:docMk/>
            <pc:sldMk cId="3456597763" sldId="301"/>
            <ac:picMk id="4" creationId="{1C656435-CE89-42E9-A33F-7BC9CEFF7430}"/>
          </ac:picMkLst>
        </pc:picChg>
        <pc:picChg chg="add mod">
          <ac:chgData name="chpjjsm@naver.com" userId="15fe1c7ebfb98a7d" providerId="LiveId" clId="{E11CA5DC-E222-468D-9C6C-FE27330FE0BA}" dt="2020-04-28T11:52:18.282" v="14625" actId="1076"/>
          <ac:picMkLst>
            <pc:docMk/>
            <pc:sldMk cId="3456597763" sldId="301"/>
            <ac:picMk id="5" creationId="{83E3F21F-0E39-436A-9F9A-999CA8496137}"/>
          </ac:picMkLst>
        </pc:picChg>
        <pc:picChg chg="add mod">
          <ac:chgData name="chpjjsm@naver.com" userId="15fe1c7ebfb98a7d" providerId="LiveId" clId="{E11CA5DC-E222-468D-9C6C-FE27330FE0BA}" dt="2020-04-28T11:52:25.410" v="14629" actId="1076"/>
          <ac:picMkLst>
            <pc:docMk/>
            <pc:sldMk cId="3456597763" sldId="301"/>
            <ac:picMk id="6" creationId="{DBA64482-2BE0-4AAD-BD5D-FE8AE09D9C05}"/>
          </ac:picMkLst>
        </pc:picChg>
      </pc:sldChg>
      <pc:sldChg chg="add del">
        <pc:chgData name="chpjjsm@naver.com" userId="15fe1c7ebfb98a7d" providerId="LiveId" clId="{E11CA5DC-E222-468D-9C6C-FE27330FE0BA}" dt="2020-04-28T11:52:04.146" v="14620"/>
        <pc:sldMkLst>
          <pc:docMk/>
          <pc:sldMk cId="865492279" sldId="302"/>
        </pc:sldMkLst>
      </pc:sldChg>
      <pc:sldChg chg="modSp add del">
        <pc:chgData name="chpjjsm@naver.com" userId="15fe1c7ebfb98a7d" providerId="LiveId" clId="{E11CA5DC-E222-468D-9C6C-FE27330FE0BA}" dt="2020-04-28T11:47:35.452" v="14534" actId="47"/>
        <pc:sldMkLst>
          <pc:docMk/>
          <pc:sldMk cId="984860679" sldId="302"/>
        </pc:sldMkLst>
        <pc:cxnChg chg="mod">
          <ac:chgData name="chpjjsm@naver.com" userId="15fe1c7ebfb98a7d" providerId="LiveId" clId="{E11CA5DC-E222-468D-9C6C-FE27330FE0BA}" dt="2020-04-28T11:46:53.837" v="14533" actId="1076"/>
          <ac:cxnSpMkLst>
            <pc:docMk/>
            <pc:sldMk cId="984860679" sldId="302"/>
            <ac:cxnSpMk id="8" creationId="{A126740E-F466-414E-9E97-3E3BB084F549}"/>
          </ac:cxnSpMkLst>
        </pc:cxnChg>
      </pc:sldChg>
      <pc:sldChg chg="addSp modSp add">
        <pc:chgData name="chpjjsm@naver.com" userId="15fe1c7ebfb98a7d" providerId="LiveId" clId="{E11CA5DC-E222-468D-9C6C-FE27330FE0BA}" dt="2020-04-28T12:50:14.347" v="14786" actId="1076"/>
        <pc:sldMkLst>
          <pc:docMk/>
          <pc:sldMk cId="1701210589" sldId="302"/>
        </pc:sldMkLst>
        <pc:spChg chg="add mod">
          <ac:chgData name="chpjjsm@naver.com" userId="15fe1c7ebfb98a7d" providerId="LiveId" clId="{E11CA5DC-E222-468D-9C6C-FE27330FE0BA}" dt="2020-04-28T12:49:50.442" v="14781" actId="14100"/>
          <ac:spMkLst>
            <pc:docMk/>
            <pc:sldMk cId="1701210589" sldId="302"/>
            <ac:spMk id="3" creationId="{446DC5F4-C1F3-4F41-9425-87D635207950}"/>
          </ac:spMkLst>
        </pc:spChg>
        <pc:spChg chg="add">
          <ac:chgData name="chpjjsm@naver.com" userId="15fe1c7ebfb98a7d" providerId="LiveId" clId="{E11CA5DC-E222-468D-9C6C-FE27330FE0BA}" dt="2020-04-28T12:49:42.918" v="14779"/>
          <ac:spMkLst>
            <pc:docMk/>
            <pc:sldMk cId="1701210589" sldId="302"/>
            <ac:spMk id="4" creationId="{E434FC8D-CE7A-4DE6-BA77-A8124D8DA1CB}"/>
          </ac:spMkLst>
        </pc:spChg>
        <pc:spChg chg="add">
          <ac:chgData name="chpjjsm@naver.com" userId="15fe1c7ebfb98a7d" providerId="LiveId" clId="{E11CA5DC-E222-468D-9C6C-FE27330FE0BA}" dt="2020-04-28T12:49:42.918" v="14779"/>
          <ac:spMkLst>
            <pc:docMk/>
            <pc:sldMk cId="1701210589" sldId="302"/>
            <ac:spMk id="5" creationId="{5FB86E2B-90AD-4B1B-81E4-D759CC558529}"/>
          </ac:spMkLst>
        </pc:spChg>
        <pc:picChg chg="add mod">
          <ac:chgData name="chpjjsm@naver.com" userId="15fe1c7ebfb98a7d" providerId="LiveId" clId="{E11CA5DC-E222-468D-9C6C-FE27330FE0BA}" dt="2020-04-28T12:50:14.347" v="14786" actId="1076"/>
          <ac:picMkLst>
            <pc:docMk/>
            <pc:sldMk cId="1701210589" sldId="302"/>
            <ac:picMk id="6" creationId="{6A70773B-C8AC-4BC9-A7F8-03BD22D63531}"/>
          </ac:picMkLst>
        </pc:picChg>
        <pc:picChg chg="add mod">
          <ac:chgData name="chpjjsm@naver.com" userId="15fe1c7ebfb98a7d" providerId="LiveId" clId="{E11CA5DC-E222-468D-9C6C-FE27330FE0BA}" dt="2020-04-28T12:50:12.918" v="14785" actId="1076"/>
          <ac:picMkLst>
            <pc:docMk/>
            <pc:sldMk cId="1701210589" sldId="302"/>
            <ac:picMk id="7" creationId="{3A370BF2-6B10-4C18-9790-7A73D3E868A8}"/>
          </ac:picMkLst>
        </pc:picChg>
      </pc:sldChg>
      <pc:sldChg chg="addSp delSp modSp add">
        <pc:chgData name="chpjjsm@naver.com" userId="15fe1c7ebfb98a7d" providerId="LiveId" clId="{E11CA5DC-E222-468D-9C6C-FE27330FE0BA}" dt="2020-04-28T12:53:27.621" v="14820" actId="1076"/>
        <pc:sldMkLst>
          <pc:docMk/>
          <pc:sldMk cId="634874103" sldId="303"/>
        </pc:sldMkLst>
        <pc:spChg chg="add mod">
          <ac:chgData name="chpjjsm@naver.com" userId="15fe1c7ebfb98a7d" providerId="LiveId" clId="{E11CA5DC-E222-468D-9C6C-FE27330FE0BA}" dt="2020-04-28T12:50:31.609" v="14789" actId="14100"/>
          <ac:spMkLst>
            <pc:docMk/>
            <pc:sldMk cId="634874103" sldId="303"/>
            <ac:spMk id="3" creationId="{EBEC54BF-5EC0-4D7A-A54D-F3AD85A3B246}"/>
          </ac:spMkLst>
        </pc:spChg>
        <pc:spChg chg="add">
          <ac:chgData name="chpjjsm@naver.com" userId="15fe1c7ebfb98a7d" providerId="LiveId" clId="{E11CA5DC-E222-468D-9C6C-FE27330FE0BA}" dt="2020-04-28T12:50:22.323" v="14787"/>
          <ac:spMkLst>
            <pc:docMk/>
            <pc:sldMk cId="634874103" sldId="303"/>
            <ac:spMk id="4" creationId="{BEEF8B73-D52C-4C25-808F-36E393D0A135}"/>
          </ac:spMkLst>
        </pc:spChg>
        <pc:spChg chg="add">
          <ac:chgData name="chpjjsm@naver.com" userId="15fe1c7ebfb98a7d" providerId="LiveId" clId="{E11CA5DC-E222-468D-9C6C-FE27330FE0BA}" dt="2020-04-28T12:50:22.323" v="14787"/>
          <ac:spMkLst>
            <pc:docMk/>
            <pc:sldMk cId="634874103" sldId="303"/>
            <ac:spMk id="5" creationId="{9EA72041-42EA-46B6-8AAA-9CA034D87CE9}"/>
          </ac:spMkLst>
        </pc:spChg>
        <pc:picChg chg="add mod">
          <ac:chgData name="chpjjsm@naver.com" userId="15fe1c7ebfb98a7d" providerId="LiveId" clId="{E11CA5DC-E222-468D-9C6C-FE27330FE0BA}" dt="2020-04-28T12:50:57.960" v="14795" actId="1076"/>
          <ac:picMkLst>
            <pc:docMk/>
            <pc:sldMk cId="634874103" sldId="303"/>
            <ac:picMk id="6" creationId="{1DF3258D-7FCC-43F5-9972-628B6D552962}"/>
          </ac:picMkLst>
        </pc:picChg>
        <pc:picChg chg="add del mod">
          <ac:chgData name="chpjjsm@naver.com" userId="15fe1c7ebfb98a7d" providerId="LiveId" clId="{E11CA5DC-E222-468D-9C6C-FE27330FE0BA}" dt="2020-04-28T12:51:19.713" v="14803" actId="478"/>
          <ac:picMkLst>
            <pc:docMk/>
            <pc:sldMk cId="634874103" sldId="303"/>
            <ac:picMk id="7" creationId="{A91EE046-F18A-4968-9CE8-6124809C2CD3}"/>
          </ac:picMkLst>
        </pc:picChg>
        <pc:picChg chg="add mod">
          <ac:chgData name="chpjjsm@naver.com" userId="15fe1c7ebfb98a7d" providerId="LiveId" clId="{E11CA5DC-E222-468D-9C6C-FE27330FE0BA}" dt="2020-04-28T12:53:06.850" v="14815" actId="1076"/>
          <ac:picMkLst>
            <pc:docMk/>
            <pc:sldMk cId="634874103" sldId="303"/>
            <ac:picMk id="8" creationId="{C10711B6-6A73-413E-A09B-D744C3164777}"/>
          </ac:picMkLst>
        </pc:picChg>
        <pc:picChg chg="add mod">
          <ac:chgData name="chpjjsm@naver.com" userId="15fe1c7ebfb98a7d" providerId="LiveId" clId="{E11CA5DC-E222-468D-9C6C-FE27330FE0BA}" dt="2020-04-28T12:53:27.621" v="14820" actId="1076"/>
          <ac:picMkLst>
            <pc:docMk/>
            <pc:sldMk cId="634874103" sldId="303"/>
            <ac:picMk id="9" creationId="{DF08F3C3-5F5E-4E1F-B3C3-0CC8A550834D}"/>
          </ac:picMkLst>
        </pc:picChg>
      </pc:sldChg>
      <pc:sldChg chg="addSp delSp modSp add">
        <pc:chgData name="chpjjsm@naver.com" userId="15fe1c7ebfb98a7d" providerId="LiveId" clId="{E11CA5DC-E222-468D-9C6C-FE27330FE0BA}" dt="2020-04-28T13:00:14.104" v="14878" actId="1076"/>
        <pc:sldMkLst>
          <pc:docMk/>
          <pc:sldMk cId="916781348" sldId="304"/>
        </pc:sldMkLst>
        <pc:spChg chg="mod">
          <ac:chgData name="chpjjsm@naver.com" userId="15fe1c7ebfb98a7d" providerId="LiveId" clId="{E11CA5DC-E222-468D-9C6C-FE27330FE0BA}" dt="2020-04-28T12:53:43.911" v="14826" actId="1076"/>
          <ac:spMkLst>
            <pc:docMk/>
            <pc:sldMk cId="916781348" sldId="304"/>
            <ac:spMk id="3" creationId="{EBEC54BF-5EC0-4D7A-A54D-F3AD85A3B246}"/>
          </ac:spMkLst>
        </pc:spChg>
        <pc:picChg chg="del">
          <ac:chgData name="chpjjsm@naver.com" userId="15fe1c7ebfb98a7d" providerId="LiveId" clId="{E11CA5DC-E222-468D-9C6C-FE27330FE0BA}" dt="2020-04-28T12:53:34.426" v="14824" actId="478"/>
          <ac:picMkLst>
            <pc:docMk/>
            <pc:sldMk cId="916781348" sldId="304"/>
            <ac:picMk id="6" creationId="{1DF3258D-7FCC-43F5-9972-628B6D552962}"/>
          </ac:picMkLst>
        </pc:picChg>
        <pc:picChg chg="del">
          <ac:chgData name="chpjjsm@naver.com" userId="15fe1c7ebfb98a7d" providerId="LiveId" clId="{E11CA5DC-E222-468D-9C6C-FE27330FE0BA}" dt="2020-04-28T12:53:34.027" v="14823" actId="478"/>
          <ac:picMkLst>
            <pc:docMk/>
            <pc:sldMk cId="916781348" sldId="304"/>
            <ac:picMk id="8" creationId="{C10711B6-6A73-413E-A09B-D744C3164777}"/>
          </ac:picMkLst>
        </pc:picChg>
        <pc:picChg chg="del">
          <ac:chgData name="chpjjsm@naver.com" userId="15fe1c7ebfb98a7d" providerId="LiveId" clId="{E11CA5DC-E222-468D-9C6C-FE27330FE0BA}" dt="2020-04-28T12:53:33.614" v="14822" actId="478"/>
          <ac:picMkLst>
            <pc:docMk/>
            <pc:sldMk cId="916781348" sldId="304"/>
            <ac:picMk id="9" creationId="{DF08F3C3-5F5E-4E1F-B3C3-0CC8A550834D}"/>
          </ac:picMkLst>
        </pc:picChg>
        <pc:picChg chg="add mod">
          <ac:chgData name="chpjjsm@naver.com" userId="15fe1c7ebfb98a7d" providerId="LiveId" clId="{E11CA5DC-E222-468D-9C6C-FE27330FE0BA}" dt="2020-04-28T12:54:28.846" v="14833" actId="1076"/>
          <ac:picMkLst>
            <pc:docMk/>
            <pc:sldMk cId="916781348" sldId="304"/>
            <ac:picMk id="11" creationId="{045FBD65-BF0B-4288-94BB-CC5455D80576}"/>
          </ac:picMkLst>
        </pc:picChg>
        <pc:picChg chg="add del mod">
          <ac:chgData name="chpjjsm@naver.com" userId="15fe1c7ebfb98a7d" providerId="LiveId" clId="{E11CA5DC-E222-468D-9C6C-FE27330FE0BA}" dt="2020-04-28T13:00:10.148" v="14876" actId="478"/>
          <ac:picMkLst>
            <pc:docMk/>
            <pc:sldMk cId="916781348" sldId="304"/>
            <ac:picMk id="12" creationId="{A18A060C-7757-4664-A37D-60B0B260273C}"/>
          </ac:picMkLst>
        </pc:picChg>
        <pc:picChg chg="add mod">
          <ac:chgData name="chpjjsm@naver.com" userId="15fe1c7ebfb98a7d" providerId="LiveId" clId="{E11CA5DC-E222-468D-9C6C-FE27330FE0BA}" dt="2020-04-28T13:00:14.104" v="14878" actId="1076"/>
          <ac:picMkLst>
            <pc:docMk/>
            <pc:sldMk cId="916781348" sldId="304"/>
            <ac:picMk id="13" creationId="{9BE1D3F9-642C-4D16-82C5-320975F66F1D}"/>
          </ac:picMkLst>
        </pc:picChg>
      </pc:sldChg>
      <pc:sldChg chg="addSp delSp modSp add">
        <pc:chgData name="chpjjsm@naver.com" userId="15fe1c7ebfb98a7d" providerId="LiveId" clId="{E11CA5DC-E222-468D-9C6C-FE27330FE0BA}" dt="2020-04-28T12:59:16.650" v="14874" actId="1076"/>
        <pc:sldMkLst>
          <pc:docMk/>
          <pc:sldMk cId="1915951730" sldId="305"/>
        </pc:sldMkLst>
        <pc:spChg chg="mod">
          <ac:chgData name="chpjjsm@naver.com" userId="15fe1c7ebfb98a7d" providerId="LiveId" clId="{E11CA5DC-E222-468D-9C6C-FE27330FE0BA}" dt="2020-04-28T12:54:52.172" v="14840" actId="14100"/>
          <ac:spMkLst>
            <pc:docMk/>
            <pc:sldMk cId="1915951730" sldId="305"/>
            <ac:spMk id="3" creationId="{EBEC54BF-5EC0-4D7A-A54D-F3AD85A3B246}"/>
          </ac:spMkLst>
        </pc:spChg>
        <pc:picChg chg="add mod">
          <ac:chgData name="chpjjsm@naver.com" userId="15fe1c7ebfb98a7d" providerId="LiveId" clId="{E11CA5DC-E222-468D-9C6C-FE27330FE0BA}" dt="2020-04-28T12:58:49.203" v="14864" actId="1076"/>
          <ac:picMkLst>
            <pc:docMk/>
            <pc:sldMk cId="1915951730" sldId="305"/>
            <ac:picMk id="8" creationId="{C928830E-163D-4A65-B647-B9AA6287915E}"/>
          </ac:picMkLst>
        </pc:picChg>
        <pc:picChg chg="add mod">
          <ac:chgData name="chpjjsm@naver.com" userId="15fe1c7ebfb98a7d" providerId="LiveId" clId="{E11CA5DC-E222-468D-9C6C-FE27330FE0BA}" dt="2020-04-28T12:58:49.203" v="14864" actId="1076"/>
          <ac:picMkLst>
            <pc:docMk/>
            <pc:sldMk cId="1915951730" sldId="305"/>
            <ac:picMk id="9" creationId="{C4017633-C899-4DC2-AC2B-BA95975A4974}"/>
          </ac:picMkLst>
        </pc:picChg>
        <pc:picChg chg="del">
          <ac:chgData name="chpjjsm@naver.com" userId="15fe1c7ebfb98a7d" providerId="LiveId" clId="{E11CA5DC-E222-468D-9C6C-FE27330FE0BA}" dt="2020-04-28T12:54:42.832" v="14836" actId="478"/>
          <ac:picMkLst>
            <pc:docMk/>
            <pc:sldMk cId="1915951730" sldId="305"/>
            <ac:picMk id="11" creationId="{045FBD65-BF0B-4288-94BB-CC5455D80576}"/>
          </ac:picMkLst>
        </pc:picChg>
        <pc:picChg chg="del">
          <ac:chgData name="chpjjsm@naver.com" userId="15fe1c7ebfb98a7d" providerId="LiveId" clId="{E11CA5DC-E222-468D-9C6C-FE27330FE0BA}" dt="2020-04-28T12:54:43.314" v="14837" actId="478"/>
          <ac:picMkLst>
            <pc:docMk/>
            <pc:sldMk cId="1915951730" sldId="305"/>
            <ac:picMk id="12" creationId="{A18A060C-7757-4664-A37D-60B0B260273C}"/>
          </ac:picMkLst>
        </pc:picChg>
        <pc:picChg chg="add mod">
          <ac:chgData name="chpjjsm@naver.com" userId="15fe1c7ebfb98a7d" providerId="LiveId" clId="{E11CA5DC-E222-468D-9C6C-FE27330FE0BA}" dt="2020-04-28T12:59:16.650" v="14874" actId="1076"/>
          <ac:picMkLst>
            <pc:docMk/>
            <pc:sldMk cId="1915951730" sldId="305"/>
            <ac:picMk id="13" creationId="{7766165D-6636-4D11-A4F5-5DA53E87DA73}"/>
          </ac:picMkLst>
        </pc:picChg>
        <pc:picChg chg="add mod">
          <ac:chgData name="chpjjsm@naver.com" userId="15fe1c7ebfb98a7d" providerId="LiveId" clId="{E11CA5DC-E222-468D-9C6C-FE27330FE0BA}" dt="2020-04-28T12:58:57.508" v="14867" actId="1076"/>
          <ac:picMkLst>
            <pc:docMk/>
            <pc:sldMk cId="1915951730" sldId="305"/>
            <ac:picMk id="14" creationId="{EF990205-223F-4014-A8A3-40741FF9F56F}"/>
          </ac:picMkLst>
        </pc:picChg>
        <pc:picChg chg="add mod">
          <ac:chgData name="chpjjsm@naver.com" userId="15fe1c7ebfb98a7d" providerId="LiveId" clId="{E11CA5DC-E222-468D-9C6C-FE27330FE0BA}" dt="2020-04-28T12:59:13.411" v="14873" actId="1076"/>
          <ac:picMkLst>
            <pc:docMk/>
            <pc:sldMk cId="1915951730" sldId="305"/>
            <ac:picMk id="15" creationId="{5AB3FFC7-3D21-40F8-BB82-4677D30F36BE}"/>
          </ac:picMkLst>
        </pc:picChg>
      </pc:sldChg>
      <pc:sldChg chg="addSp delSp modSp new del">
        <pc:chgData name="chpjjsm@naver.com" userId="15fe1c7ebfb98a7d" providerId="LiveId" clId="{E11CA5DC-E222-468D-9C6C-FE27330FE0BA}" dt="2020-04-28T13:44:15.720" v="14893" actId="47"/>
        <pc:sldMkLst>
          <pc:docMk/>
          <pc:sldMk cId="222462154" sldId="306"/>
        </pc:sldMkLst>
        <pc:spChg chg="del">
          <ac:chgData name="chpjjsm@naver.com" userId="15fe1c7ebfb98a7d" providerId="LiveId" clId="{E11CA5DC-E222-468D-9C6C-FE27330FE0BA}" dt="2020-04-28T13:42:16.660" v="14888"/>
          <ac:spMkLst>
            <pc:docMk/>
            <pc:sldMk cId="222462154" sldId="306"/>
            <ac:spMk id="3" creationId="{104B1A9B-C377-4418-911D-9C05E068D242}"/>
          </ac:spMkLst>
        </pc:spChg>
        <pc:picChg chg="add mod">
          <ac:chgData name="chpjjsm@naver.com" userId="15fe1c7ebfb98a7d" providerId="LiveId" clId="{E11CA5DC-E222-468D-9C6C-FE27330FE0BA}" dt="2020-04-28T13:42:16.660" v="14888"/>
          <ac:picMkLst>
            <pc:docMk/>
            <pc:sldMk cId="222462154" sldId="306"/>
            <ac:picMk id="5" creationId="{700143A9-A5A2-4BC6-BFB6-C1D98EC7C337}"/>
          </ac:picMkLst>
        </pc:picChg>
      </pc:sldChg>
      <pc:sldChg chg="addSp delSp modSp new del ord">
        <pc:chgData name="chpjjsm@naver.com" userId="15fe1c7ebfb98a7d" providerId="LiveId" clId="{E11CA5DC-E222-468D-9C6C-FE27330FE0BA}" dt="2020-04-28T13:44:16.094" v="14894" actId="47"/>
        <pc:sldMkLst>
          <pc:docMk/>
          <pc:sldMk cId="3251519965" sldId="307"/>
        </pc:sldMkLst>
        <pc:spChg chg="del">
          <ac:chgData name="chpjjsm@naver.com" userId="15fe1c7ebfb98a7d" providerId="LiveId" clId="{E11CA5DC-E222-468D-9C6C-FE27330FE0BA}" dt="2020-04-28T13:42:12.004" v="14885"/>
          <ac:spMkLst>
            <pc:docMk/>
            <pc:sldMk cId="3251519965" sldId="307"/>
            <ac:spMk id="3" creationId="{51C0BAA2-5EC0-4EB5-B7A9-CF3B946CD9D5}"/>
          </ac:spMkLst>
        </pc:spChg>
        <pc:picChg chg="add mod">
          <ac:chgData name="chpjjsm@naver.com" userId="15fe1c7ebfb98a7d" providerId="LiveId" clId="{E11CA5DC-E222-468D-9C6C-FE27330FE0BA}" dt="2020-04-28T13:42:12.004" v="14885"/>
          <ac:picMkLst>
            <pc:docMk/>
            <pc:sldMk cId="3251519965" sldId="307"/>
            <ac:picMk id="5" creationId="{AC38684F-EDE7-4B32-8EAE-DF21E6D250A9}"/>
          </ac:picMkLst>
        </pc:picChg>
      </pc:sldChg>
      <pc:sldChg chg="addSp delSp modSp new del">
        <pc:chgData name="chpjjsm@naver.com" userId="15fe1c7ebfb98a7d" providerId="LiveId" clId="{E11CA5DC-E222-468D-9C6C-FE27330FE0BA}" dt="2020-04-28T13:44:15.293" v="14892" actId="47"/>
        <pc:sldMkLst>
          <pc:docMk/>
          <pc:sldMk cId="2787926575" sldId="308"/>
        </pc:sldMkLst>
        <pc:spChg chg="del">
          <ac:chgData name="chpjjsm@naver.com" userId="15fe1c7ebfb98a7d" providerId="LiveId" clId="{E11CA5DC-E222-468D-9C6C-FE27330FE0BA}" dt="2020-04-28T13:42:19.776" v="14889"/>
          <ac:spMkLst>
            <pc:docMk/>
            <pc:sldMk cId="2787926575" sldId="308"/>
            <ac:spMk id="3" creationId="{3DCBFA36-B821-45F9-8362-0C92293E8847}"/>
          </ac:spMkLst>
        </pc:spChg>
        <pc:picChg chg="add mod">
          <ac:chgData name="chpjjsm@naver.com" userId="15fe1c7ebfb98a7d" providerId="LiveId" clId="{E11CA5DC-E222-468D-9C6C-FE27330FE0BA}" dt="2020-04-28T13:42:19.776" v="14889"/>
          <ac:picMkLst>
            <pc:docMk/>
            <pc:sldMk cId="2787926575" sldId="308"/>
            <ac:picMk id="5" creationId="{DE5CEE16-2524-4C16-A449-B0D1FB2D4672}"/>
          </ac:picMkLst>
        </pc:picChg>
      </pc:sldChg>
      <pc:sldChg chg="addSp delSp modSp new mod">
        <pc:chgData name="chpjjsm@naver.com" userId="15fe1c7ebfb98a7d" providerId="LiveId" clId="{E11CA5DC-E222-468D-9C6C-FE27330FE0BA}" dt="2020-05-02T02:44:00.962" v="22467" actId="20577"/>
        <pc:sldMkLst>
          <pc:docMk/>
          <pc:sldMk cId="879659841" sldId="309"/>
        </pc:sldMkLst>
        <pc:spChg chg="del">
          <ac:chgData name="chpjjsm@naver.com" userId="15fe1c7ebfb98a7d" providerId="LiveId" clId="{E11CA5DC-E222-468D-9C6C-FE27330FE0BA}" dt="2020-04-28T13:45:13.532" v="14925" actId="478"/>
          <ac:spMkLst>
            <pc:docMk/>
            <pc:sldMk cId="879659841" sldId="309"/>
            <ac:spMk id="2" creationId="{1396641A-81CE-4C0A-8774-A00B2F2978D6}"/>
          </ac:spMkLst>
        </pc:spChg>
        <pc:spChg chg="del">
          <ac:chgData name="chpjjsm@naver.com" userId="15fe1c7ebfb98a7d" providerId="LiveId" clId="{E11CA5DC-E222-468D-9C6C-FE27330FE0BA}" dt="2020-04-28T13:42:26.368" v="14890"/>
          <ac:spMkLst>
            <pc:docMk/>
            <pc:sldMk cId="879659841" sldId="309"/>
            <ac:spMk id="3" creationId="{6510AC89-4B9C-45D1-9C26-3D33788DC3EA}"/>
          </ac:spMkLst>
        </pc:spChg>
        <pc:spChg chg="add del mod">
          <ac:chgData name="chpjjsm@naver.com" userId="15fe1c7ebfb98a7d" providerId="LiveId" clId="{E11CA5DC-E222-468D-9C6C-FE27330FE0BA}" dt="2020-05-02T01:32:38.711" v="17316" actId="478"/>
          <ac:spMkLst>
            <pc:docMk/>
            <pc:sldMk cId="879659841" sldId="309"/>
            <ac:spMk id="6" creationId="{A6351AC6-B593-4D71-B3DE-55BC8D383033}"/>
          </ac:spMkLst>
        </pc:spChg>
        <pc:spChg chg="add del mod">
          <ac:chgData name="chpjjsm@naver.com" userId="15fe1c7ebfb98a7d" providerId="LiveId" clId="{E11CA5DC-E222-468D-9C6C-FE27330FE0BA}" dt="2020-04-28T13:44:22.605" v="14902"/>
          <ac:spMkLst>
            <pc:docMk/>
            <pc:sldMk cId="879659841" sldId="309"/>
            <ac:spMk id="7" creationId="{F6538D22-63D2-47C7-9F67-75DE4181208B}"/>
          </ac:spMkLst>
        </pc:spChg>
        <pc:spChg chg="add mod">
          <ac:chgData name="chpjjsm@naver.com" userId="15fe1c7ebfb98a7d" providerId="LiveId" clId="{E11CA5DC-E222-468D-9C6C-FE27330FE0BA}" dt="2020-04-28T13:48:00.081" v="15020"/>
          <ac:spMkLst>
            <pc:docMk/>
            <pc:sldMk cId="879659841" sldId="309"/>
            <ac:spMk id="10" creationId="{E7F35F9D-83C6-44B5-BDEB-5333D133D69C}"/>
          </ac:spMkLst>
        </pc:spChg>
        <pc:spChg chg="add mod">
          <ac:chgData name="chpjjsm@naver.com" userId="15fe1c7ebfb98a7d" providerId="LiveId" clId="{E11CA5DC-E222-468D-9C6C-FE27330FE0BA}" dt="2020-04-28T13:50:13.790" v="15075" actId="1076"/>
          <ac:spMkLst>
            <pc:docMk/>
            <pc:sldMk cId="879659841" sldId="309"/>
            <ac:spMk id="12" creationId="{BC9478AA-7C10-42F4-A760-075FAC60AB3F}"/>
          </ac:spMkLst>
        </pc:spChg>
        <pc:spChg chg="add mod">
          <ac:chgData name="chpjjsm@naver.com" userId="15fe1c7ebfb98a7d" providerId="LiveId" clId="{E11CA5DC-E222-468D-9C6C-FE27330FE0BA}" dt="2020-04-28T13:50:25.195" v="15138" actId="20577"/>
          <ac:spMkLst>
            <pc:docMk/>
            <pc:sldMk cId="879659841" sldId="309"/>
            <ac:spMk id="13" creationId="{23F997E8-F292-42EF-B37E-8E727B29FA8D}"/>
          </ac:spMkLst>
        </pc:spChg>
        <pc:spChg chg="add del">
          <ac:chgData name="chpjjsm@naver.com" userId="15fe1c7ebfb98a7d" providerId="LiveId" clId="{E11CA5DC-E222-468D-9C6C-FE27330FE0BA}" dt="2020-04-28T13:52:41.173" v="15413" actId="478"/>
          <ac:spMkLst>
            <pc:docMk/>
            <pc:sldMk cId="879659841" sldId="309"/>
            <ac:spMk id="14" creationId="{53ADCC72-BD6A-45EF-8924-E284992EA97B}"/>
          </ac:spMkLst>
        </pc:spChg>
        <pc:spChg chg="add del">
          <ac:chgData name="chpjjsm@naver.com" userId="15fe1c7ebfb98a7d" providerId="LiveId" clId="{E11CA5DC-E222-468D-9C6C-FE27330FE0BA}" dt="2020-04-28T13:52:40.821" v="15412" actId="478"/>
          <ac:spMkLst>
            <pc:docMk/>
            <pc:sldMk cId="879659841" sldId="309"/>
            <ac:spMk id="15" creationId="{DFC9326A-C3DA-4001-9F81-60230B4B7D57}"/>
          </ac:spMkLst>
        </pc:spChg>
        <pc:spChg chg="add mod">
          <ac:chgData name="chpjjsm@naver.com" userId="15fe1c7ebfb98a7d" providerId="LiveId" clId="{E11CA5DC-E222-468D-9C6C-FE27330FE0BA}" dt="2020-04-28T13:48:30.637" v="15029" actId="14100"/>
          <ac:spMkLst>
            <pc:docMk/>
            <pc:sldMk cId="879659841" sldId="309"/>
            <ac:spMk id="16" creationId="{39EE6875-BC9F-4335-9C12-2509DF5D8612}"/>
          </ac:spMkLst>
        </pc:spChg>
        <pc:spChg chg="add mod">
          <ac:chgData name="chpjjsm@naver.com" userId="15fe1c7ebfb98a7d" providerId="LiveId" clId="{E11CA5DC-E222-468D-9C6C-FE27330FE0BA}" dt="2020-04-28T13:48:25.887" v="15027" actId="1076"/>
          <ac:spMkLst>
            <pc:docMk/>
            <pc:sldMk cId="879659841" sldId="309"/>
            <ac:spMk id="17" creationId="{FA2110EA-BB36-4271-B28E-D6DE0502EBC9}"/>
          </ac:spMkLst>
        </pc:spChg>
        <pc:spChg chg="add mod">
          <ac:chgData name="chpjjsm@naver.com" userId="15fe1c7ebfb98a7d" providerId="LiveId" clId="{E11CA5DC-E222-468D-9C6C-FE27330FE0BA}" dt="2020-05-02T01:44:33.569" v="17329" actId="14100"/>
          <ac:spMkLst>
            <pc:docMk/>
            <pc:sldMk cId="879659841" sldId="309"/>
            <ac:spMk id="18" creationId="{E8CACA28-0326-4A30-B390-3644D8137809}"/>
          </ac:spMkLst>
        </pc:spChg>
        <pc:spChg chg="add mod">
          <ac:chgData name="chpjjsm@naver.com" userId="15fe1c7ebfb98a7d" providerId="LiveId" clId="{E11CA5DC-E222-468D-9C6C-FE27330FE0BA}" dt="2020-05-02T01:45:17.747" v="17336" actId="14100"/>
          <ac:spMkLst>
            <pc:docMk/>
            <pc:sldMk cId="879659841" sldId="309"/>
            <ac:spMk id="19" creationId="{A59E827D-CBC5-4ED1-94CC-6AB4485C06D6}"/>
          </ac:spMkLst>
        </pc:spChg>
        <pc:spChg chg="add mod">
          <ac:chgData name="chpjjsm@naver.com" userId="15fe1c7ebfb98a7d" providerId="LiveId" clId="{E11CA5DC-E222-468D-9C6C-FE27330FE0BA}" dt="2020-05-02T01:45:25.555" v="17338" actId="14100"/>
          <ac:spMkLst>
            <pc:docMk/>
            <pc:sldMk cId="879659841" sldId="309"/>
            <ac:spMk id="20" creationId="{26C82007-377C-48EB-A738-AB1E6078ED7C}"/>
          </ac:spMkLst>
        </pc:spChg>
        <pc:spChg chg="add mod">
          <ac:chgData name="chpjjsm@naver.com" userId="15fe1c7ebfb98a7d" providerId="LiveId" clId="{E11CA5DC-E222-468D-9C6C-FE27330FE0BA}" dt="2020-05-02T01:45:37.962" v="17340" actId="14100"/>
          <ac:spMkLst>
            <pc:docMk/>
            <pc:sldMk cId="879659841" sldId="309"/>
            <ac:spMk id="21" creationId="{49488EC4-305B-48AC-A474-CD7E0845F054}"/>
          </ac:spMkLst>
        </pc:spChg>
        <pc:spChg chg="add mod">
          <ac:chgData name="chpjjsm@naver.com" userId="15fe1c7ebfb98a7d" providerId="LiveId" clId="{E11CA5DC-E222-468D-9C6C-FE27330FE0BA}" dt="2020-05-02T01:46:00.402" v="17343" actId="14100"/>
          <ac:spMkLst>
            <pc:docMk/>
            <pc:sldMk cId="879659841" sldId="309"/>
            <ac:spMk id="22" creationId="{E19518FE-C3AC-4BBF-9615-490737C99073}"/>
          </ac:spMkLst>
        </pc:spChg>
        <pc:spChg chg="add mod">
          <ac:chgData name="chpjjsm@naver.com" userId="15fe1c7ebfb98a7d" providerId="LiveId" clId="{E11CA5DC-E222-468D-9C6C-FE27330FE0BA}" dt="2020-04-28T13:49:29.883" v="15066" actId="14100"/>
          <ac:spMkLst>
            <pc:docMk/>
            <pc:sldMk cId="879659841" sldId="309"/>
            <ac:spMk id="23" creationId="{571266CA-A6B7-467E-B204-DC6A3AA74817}"/>
          </ac:spMkLst>
        </pc:spChg>
        <pc:spChg chg="add mod">
          <ac:chgData name="chpjjsm@naver.com" userId="15fe1c7ebfb98a7d" providerId="LiveId" clId="{E11CA5DC-E222-468D-9C6C-FE27330FE0BA}" dt="2020-05-02T01:33:45.212" v="17317" actId="1076"/>
          <ac:spMkLst>
            <pc:docMk/>
            <pc:sldMk cId="879659841" sldId="309"/>
            <ac:spMk id="24" creationId="{AC585842-CCB2-4376-A6A5-04F83AC7C0C3}"/>
          </ac:spMkLst>
        </pc:spChg>
        <pc:spChg chg="add mod">
          <ac:chgData name="chpjjsm@naver.com" userId="15fe1c7ebfb98a7d" providerId="LiveId" clId="{E11CA5DC-E222-468D-9C6C-FE27330FE0BA}" dt="2020-04-28T13:49:55.488" v="15074" actId="14100"/>
          <ac:spMkLst>
            <pc:docMk/>
            <pc:sldMk cId="879659841" sldId="309"/>
            <ac:spMk id="25" creationId="{CB57EA5A-6AAC-4D3A-BE25-8EFD3F380878}"/>
          </ac:spMkLst>
        </pc:spChg>
        <pc:spChg chg="add mod">
          <ac:chgData name="chpjjsm@naver.com" userId="15fe1c7ebfb98a7d" providerId="LiveId" clId="{E11CA5DC-E222-468D-9C6C-FE27330FE0BA}" dt="2020-04-28T13:51:31.618" v="15177" actId="20577"/>
          <ac:spMkLst>
            <pc:docMk/>
            <pc:sldMk cId="879659841" sldId="309"/>
            <ac:spMk id="26" creationId="{0AD7137D-292E-43D8-86A4-651224FD0393}"/>
          </ac:spMkLst>
        </pc:spChg>
        <pc:spChg chg="add mod">
          <ac:chgData name="chpjjsm@naver.com" userId="15fe1c7ebfb98a7d" providerId="LiveId" clId="{E11CA5DC-E222-468D-9C6C-FE27330FE0BA}" dt="2020-05-02T01:57:39.376" v="17513"/>
          <ac:spMkLst>
            <pc:docMk/>
            <pc:sldMk cId="879659841" sldId="309"/>
            <ac:spMk id="27" creationId="{A22C1E32-CA91-4EF7-8669-7EE963C8C77C}"/>
          </ac:spMkLst>
        </pc:spChg>
        <pc:spChg chg="add mod">
          <ac:chgData name="chpjjsm@naver.com" userId="15fe1c7ebfb98a7d" providerId="LiveId" clId="{E11CA5DC-E222-468D-9C6C-FE27330FE0BA}" dt="2020-05-02T01:44:35.497" v="17330" actId="1076"/>
          <ac:spMkLst>
            <pc:docMk/>
            <pc:sldMk cId="879659841" sldId="309"/>
            <ac:spMk id="28" creationId="{6E9BB7F9-4AA4-4EC0-B8AA-D2EC85784C16}"/>
          </ac:spMkLst>
        </pc:spChg>
        <pc:spChg chg="add mod">
          <ac:chgData name="chpjjsm@naver.com" userId="15fe1c7ebfb98a7d" providerId="LiveId" clId="{E11CA5DC-E222-468D-9C6C-FE27330FE0BA}" dt="2020-05-02T01:45:11.947" v="17334" actId="1076"/>
          <ac:spMkLst>
            <pc:docMk/>
            <pc:sldMk cId="879659841" sldId="309"/>
            <ac:spMk id="29" creationId="{1B087B3A-CD6B-42B8-9FFA-768BF6D5C021}"/>
          </ac:spMkLst>
        </pc:spChg>
        <pc:spChg chg="add mod">
          <ac:chgData name="chpjjsm@naver.com" userId="15fe1c7ebfb98a7d" providerId="LiveId" clId="{E11CA5DC-E222-468D-9C6C-FE27330FE0BA}" dt="2020-05-02T01:45:30.310" v="17339" actId="1076"/>
          <ac:spMkLst>
            <pc:docMk/>
            <pc:sldMk cId="879659841" sldId="309"/>
            <ac:spMk id="30" creationId="{6EE00126-87EA-4E97-A8AD-06070DC684B6}"/>
          </ac:spMkLst>
        </pc:spChg>
        <pc:spChg chg="add mod">
          <ac:chgData name="chpjjsm@naver.com" userId="15fe1c7ebfb98a7d" providerId="LiveId" clId="{E11CA5DC-E222-468D-9C6C-FE27330FE0BA}" dt="2020-05-02T01:34:11.914" v="17323" actId="1076"/>
          <ac:spMkLst>
            <pc:docMk/>
            <pc:sldMk cId="879659841" sldId="309"/>
            <ac:spMk id="31" creationId="{4DE7265B-4D00-4C59-B797-EE7907231A8B}"/>
          </ac:spMkLst>
        </pc:spChg>
        <pc:spChg chg="add mod">
          <ac:chgData name="chpjjsm@naver.com" userId="15fe1c7ebfb98a7d" providerId="LiveId" clId="{E11CA5DC-E222-468D-9C6C-FE27330FE0BA}" dt="2020-05-02T01:45:43.182" v="17342" actId="1076"/>
          <ac:spMkLst>
            <pc:docMk/>
            <pc:sldMk cId="879659841" sldId="309"/>
            <ac:spMk id="32" creationId="{A30A4FBC-A16C-421C-A181-18883F8CE40A}"/>
          </ac:spMkLst>
        </pc:spChg>
        <pc:spChg chg="add mod">
          <ac:chgData name="chpjjsm@naver.com" userId="15fe1c7ebfb98a7d" providerId="LiveId" clId="{E11CA5DC-E222-468D-9C6C-FE27330FE0BA}" dt="2020-04-28T13:51:10.635" v="15168" actId="20577"/>
          <ac:spMkLst>
            <pc:docMk/>
            <pc:sldMk cId="879659841" sldId="309"/>
            <ac:spMk id="33" creationId="{8483A080-2683-4204-B90A-910939AC2B41}"/>
          </ac:spMkLst>
        </pc:spChg>
        <pc:spChg chg="add mod">
          <ac:chgData name="chpjjsm@naver.com" userId="15fe1c7ebfb98a7d" providerId="LiveId" clId="{E11CA5DC-E222-468D-9C6C-FE27330FE0BA}" dt="2020-05-02T01:33:48.176" v="17318" actId="1076"/>
          <ac:spMkLst>
            <pc:docMk/>
            <pc:sldMk cId="879659841" sldId="309"/>
            <ac:spMk id="34" creationId="{CCB0B52D-CCA2-4BC0-BD42-130D24EECFAE}"/>
          </ac:spMkLst>
        </pc:spChg>
        <pc:spChg chg="add mod">
          <ac:chgData name="chpjjsm@naver.com" userId="15fe1c7ebfb98a7d" providerId="LiveId" clId="{E11CA5DC-E222-468D-9C6C-FE27330FE0BA}" dt="2020-04-28T13:52:00.683" v="15289" actId="20577"/>
          <ac:spMkLst>
            <pc:docMk/>
            <pc:sldMk cId="879659841" sldId="309"/>
            <ac:spMk id="35" creationId="{13953D99-66FC-4757-AEC5-AF9B5E6491B6}"/>
          </ac:spMkLst>
        </pc:spChg>
        <pc:spChg chg="add mod">
          <ac:chgData name="chpjjsm@naver.com" userId="15fe1c7ebfb98a7d" providerId="LiveId" clId="{E11CA5DC-E222-468D-9C6C-FE27330FE0BA}" dt="2020-05-02T01:56:38.240" v="17478" actId="1076"/>
          <ac:spMkLst>
            <pc:docMk/>
            <pc:sldMk cId="879659841" sldId="309"/>
            <ac:spMk id="36" creationId="{7F6FDFDC-2B2C-4746-98F1-76F69B080FC2}"/>
          </ac:spMkLst>
        </pc:spChg>
        <pc:spChg chg="add mod">
          <ac:chgData name="chpjjsm@naver.com" userId="15fe1c7ebfb98a7d" providerId="LiveId" clId="{E11CA5DC-E222-468D-9C6C-FE27330FE0BA}" dt="2020-04-28T13:52:14.883" v="15340" actId="20577"/>
          <ac:spMkLst>
            <pc:docMk/>
            <pc:sldMk cId="879659841" sldId="309"/>
            <ac:spMk id="37" creationId="{091ABF10-45AD-4131-A7B9-3B155FC7B20A}"/>
          </ac:spMkLst>
        </pc:spChg>
        <pc:spChg chg="add mod">
          <ac:chgData name="chpjjsm@naver.com" userId="15fe1c7ebfb98a7d" providerId="LiveId" clId="{E11CA5DC-E222-468D-9C6C-FE27330FE0BA}" dt="2020-05-02T01:57:13.706" v="17490" actId="20577"/>
          <ac:spMkLst>
            <pc:docMk/>
            <pc:sldMk cId="879659841" sldId="309"/>
            <ac:spMk id="38" creationId="{23E0E7C6-8427-497B-9548-8C08707A1C78}"/>
          </ac:spMkLst>
        </pc:spChg>
        <pc:spChg chg="add mod">
          <ac:chgData name="chpjjsm@naver.com" userId="15fe1c7ebfb98a7d" providerId="LiveId" clId="{E11CA5DC-E222-468D-9C6C-FE27330FE0BA}" dt="2020-04-28T13:52:42.531" v="15415" actId="20577"/>
          <ac:spMkLst>
            <pc:docMk/>
            <pc:sldMk cId="879659841" sldId="309"/>
            <ac:spMk id="39" creationId="{2872B900-6ADF-466A-B1CD-0DE5B95B64A6}"/>
          </ac:spMkLst>
        </pc:spChg>
        <pc:spChg chg="add mod">
          <ac:chgData name="chpjjsm@naver.com" userId="15fe1c7ebfb98a7d" providerId="LiveId" clId="{E11CA5DC-E222-468D-9C6C-FE27330FE0BA}" dt="2020-04-28T13:52:38.664" v="15411" actId="1076"/>
          <ac:spMkLst>
            <pc:docMk/>
            <pc:sldMk cId="879659841" sldId="309"/>
            <ac:spMk id="40" creationId="{24CD93BD-224D-42CD-B728-57CBD1D9B585}"/>
          </ac:spMkLst>
        </pc:spChg>
        <pc:spChg chg="add mod">
          <ac:chgData name="chpjjsm@naver.com" userId="15fe1c7ebfb98a7d" providerId="LiveId" clId="{E11CA5DC-E222-468D-9C6C-FE27330FE0BA}" dt="2020-04-28T13:53:03.748" v="15450" actId="20577"/>
          <ac:spMkLst>
            <pc:docMk/>
            <pc:sldMk cId="879659841" sldId="309"/>
            <ac:spMk id="41" creationId="{36F12B29-D0E5-4153-AF93-DB7335DF1048}"/>
          </ac:spMkLst>
        </pc:spChg>
        <pc:spChg chg="add mod">
          <ac:chgData name="chpjjsm@naver.com" userId="15fe1c7ebfb98a7d" providerId="LiveId" clId="{E11CA5DC-E222-468D-9C6C-FE27330FE0BA}" dt="2020-05-02T01:58:18.179" v="17525" actId="20577"/>
          <ac:spMkLst>
            <pc:docMk/>
            <pc:sldMk cId="879659841" sldId="309"/>
            <ac:spMk id="42" creationId="{C44B6F13-88FD-4FD4-A8E9-C80D5A921E10}"/>
          </ac:spMkLst>
        </pc:spChg>
        <pc:spChg chg="add mod">
          <ac:chgData name="chpjjsm@naver.com" userId="15fe1c7ebfb98a7d" providerId="LiveId" clId="{E11CA5DC-E222-468D-9C6C-FE27330FE0BA}" dt="2020-04-28T13:53:27.876" v="15526" actId="20577"/>
          <ac:spMkLst>
            <pc:docMk/>
            <pc:sldMk cId="879659841" sldId="309"/>
            <ac:spMk id="43" creationId="{C87CD8AE-FED6-40CE-86E5-94171265C358}"/>
          </ac:spMkLst>
        </pc:spChg>
        <pc:spChg chg="add mod">
          <ac:chgData name="chpjjsm@naver.com" userId="15fe1c7ebfb98a7d" providerId="LiveId" clId="{E11CA5DC-E222-468D-9C6C-FE27330FE0BA}" dt="2020-04-28T13:54:47.073" v="15667" actId="1076"/>
          <ac:spMkLst>
            <pc:docMk/>
            <pc:sldMk cId="879659841" sldId="309"/>
            <ac:spMk id="44" creationId="{2E18BDD0-6CF6-4FCB-9B2A-1DACABF83FAE}"/>
          </ac:spMkLst>
        </pc:spChg>
        <pc:spChg chg="add mod">
          <ac:chgData name="chpjjsm@naver.com" userId="15fe1c7ebfb98a7d" providerId="LiveId" clId="{E11CA5DC-E222-468D-9C6C-FE27330FE0BA}" dt="2020-04-28T13:53:46.851" v="15575" actId="20577"/>
          <ac:spMkLst>
            <pc:docMk/>
            <pc:sldMk cId="879659841" sldId="309"/>
            <ac:spMk id="45" creationId="{3ADAE81F-2469-49F8-B807-F865344E9572}"/>
          </ac:spMkLst>
        </pc:spChg>
        <pc:spChg chg="add mod">
          <ac:chgData name="chpjjsm@naver.com" userId="15fe1c7ebfb98a7d" providerId="LiveId" clId="{E11CA5DC-E222-468D-9C6C-FE27330FE0BA}" dt="2020-04-28T13:53:44.527" v="15573" actId="1076"/>
          <ac:spMkLst>
            <pc:docMk/>
            <pc:sldMk cId="879659841" sldId="309"/>
            <ac:spMk id="46" creationId="{2AC5042F-7F14-4A63-A716-AA7F2985DD44}"/>
          </ac:spMkLst>
        </pc:spChg>
        <pc:spChg chg="add del mod">
          <ac:chgData name="chpjjsm@naver.com" userId="15fe1c7ebfb98a7d" providerId="LiveId" clId="{E11CA5DC-E222-468D-9C6C-FE27330FE0BA}" dt="2020-04-28T13:55:23.297" v="15671"/>
          <ac:spMkLst>
            <pc:docMk/>
            <pc:sldMk cId="879659841" sldId="309"/>
            <ac:spMk id="47" creationId="{63C5B982-5259-4239-AE24-0DCBA5A5F273}"/>
          </ac:spMkLst>
        </pc:spChg>
        <pc:spChg chg="add mod">
          <ac:chgData name="chpjjsm@naver.com" userId="15fe1c7ebfb98a7d" providerId="LiveId" clId="{E11CA5DC-E222-468D-9C6C-FE27330FE0BA}" dt="2020-05-02T01:46:04.540" v="17344" actId="1076"/>
          <ac:spMkLst>
            <pc:docMk/>
            <pc:sldMk cId="879659841" sldId="309"/>
            <ac:spMk id="48" creationId="{64A43042-E5EC-4A4F-8974-0989AB7C6B52}"/>
          </ac:spMkLst>
        </pc:spChg>
        <pc:spChg chg="add del">
          <ac:chgData name="chpjjsm@naver.com" userId="15fe1c7ebfb98a7d" providerId="LiveId" clId="{E11CA5DC-E222-468D-9C6C-FE27330FE0BA}" dt="2020-04-28T13:55:33.176" v="15677"/>
          <ac:spMkLst>
            <pc:docMk/>
            <pc:sldMk cId="879659841" sldId="309"/>
            <ac:spMk id="49" creationId="{25E6E577-33B3-4F46-9CCA-8CBE3CF53BF6}"/>
          </ac:spMkLst>
        </pc:spChg>
        <pc:spChg chg="add mod">
          <ac:chgData name="chpjjsm@naver.com" userId="15fe1c7ebfb98a7d" providerId="LiveId" clId="{E11CA5DC-E222-468D-9C6C-FE27330FE0BA}" dt="2020-05-02T02:44:00.962" v="22467" actId="20577"/>
          <ac:spMkLst>
            <pc:docMk/>
            <pc:sldMk cId="879659841" sldId="309"/>
            <ac:spMk id="50" creationId="{BC799061-1101-4613-B4B4-3F76D1BFE06F}"/>
          </ac:spMkLst>
        </pc:spChg>
        <pc:spChg chg="add mod">
          <ac:chgData name="chpjjsm@naver.com" userId="15fe1c7ebfb98a7d" providerId="LiveId" clId="{E11CA5DC-E222-468D-9C6C-FE27330FE0BA}" dt="2020-04-28T14:02:37.057" v="16254" actId="20577"/>
          <ac:spMkLst>
            <pc:docMk/>
            <pc:sldMk cId="879659841" sldId="309"/>
            <ac:spMk id="51" creationId="{57882831-1999-4F4A-825C-5491C24317D1}"/>
          </ac:spMkLst>
        </pc:spChg>
        <pc:spChg chg="add del">
          <ac:chgData name="chpjjsm@naver.com" userId="15fe1c7ebfb98a7d" providerId="LiveId" clId="{E11CA5DC-E222-468D-9C6C-FE27330FE0BA}" dt="2020-04-28T13:56:27.697" v="15831"/>
          <ac:spMkLst>
            <pc:docMk/>
            <pc:sldMk cId="879659841" sldId="309"/>
            <ac:spMk id="52" creationId="{A8548C68-5648-47A9-9B18-B36D68F1C625}"/>
          </ac:spMkLst>
        </pc:spChg>
        <pc:spChg chg="add del">
          <ac:chgData name="chpjjsm@naver.com" userId="15fe1c7ebfb98a7d" providerId="LiveId" clId="{E11CA5DC-E222-468D-9C6C-FE27330FE0BA}" dt="2020-04-28T13:56:27.697" v="15831"/>
          <ac:spMkLst>
            <pc:docMk/>
            <pc:sldMk cId="879659841" sldId="309"/>
            <ac:spMk id="53" creationId="{54B89717-8CF8-4735-B0D3-BAD82B9C4D5B}"/>
          </ac:spMkLst>
        </pc:spChg>
        <pc:picChg chg="add del mod">
          <ac:chgData name="chpjjsm@naver.com" userId="15fe1c7ebfb98a7d" providerId="LiveId" clId="{E11CA5DC-E222-468D-9C6C-FE27330FE0BA}" dt="2020-05-02T01:32:23.554" v="17312" actId="21"/>
          <ac:picMkLst>
            <pc:docMk/>
            <pc:sldMk cId="879659841" sldId="309"/>
            <ac:picMk id="4" creationId="{B57DDC07-F4A1-4ADC-BEC1-CA30E5E37003}"/>
          </ac:picMkLst>
        </pc:picChg>
        <pc:picChg chg="add del mod">
          <ac:chgData name="chpjjsm@naver.com" userId="15fe1c7ebfb98a7d" providerId="LiveId" clId="{E11CA5DC-E222-468D-9C6C-FE27330FE0BA}" dt="2020-04-28T13:42:28.972" v="14891" actId="478"/>
          <ac:picMkLst>
            <pc:docMk/>
            <pc:sldMk cId="879659841" sldId="309"/>
            <ac:picMk id="5" creationId="{B21EE59A-DDC4-4F7A-8886-16DEE1D28B7D}"/>
          </ac:picMkLst>
        </pc:picChg>
        <pc:picChg chg="add del mod">
          <ac:chgData name="chpjjsm@naver.com" userId="15fe1c7ebfb98a7d" providerId="LiveId" clId="{E11CA5DC-E222-468D-9C6C-FE27330FE0BA}" dt="2020-05-02T01:32:29.393" v="17313" actId="478"/>
          <ac:picMkLst>
            <pc:docMk/>
            <pc:sldMk cId="879659841" sldId="309"/>
            <ac:picMk id="9" creationId="{F743DD6A-366B-4906-97C2-78A2FA6BC5DB}"/>
          </ac:picMkLst>
        </pc:picChg>
        <pc:picChg chg="add ord">
          <ac:chgData name="chpjjsm@naver.com" userId="15fe1c7ebfb98a7d" providerId="LiveId" clId="{E11CA5DC-E222-468D-9C6C-FE27330FE0BA}" dt="2020-05-02T01:32:31.862" v="17315" actId="167"/>
          <ac:picMkLst>
            <pc:docMk/>
            <pc:sldMk cId="879659841" sldId="309"/>
            <ac:picMk id="47" creationId="{81357E79-B090-43A5-B10E-09075B145F91}"/>
          </ac:picMkLst>
        </pc:picChg>
        <pc:inkChg chg="add del">
          <ac:chgData name="chpjjsm@naver.com" userId="15fe1c7ebfb98a7d" providerId="LiveId" clId="{E11CA5DC-E222-468D-9C6C-FE27330FE0BA}" dt="2020-05-02T01:31:54.284" v="17305" actId="478"/>
          <ac:inkMkLst>
            <pc:docMk/>
            <pc:sldMk cId="879659841" sldId="309"/>
            <ac:inkMk id="2" creationId="{05E36CE9-E4D2-42E0-AD92-FD18A01A768E}"/>
          </ac:inkMkLst>
        </pc:inkChg>
        <pc:cxnChg chg="add">
          <ac:chgData name="chpjjsm@naver.com" userId="15fe1c7ebfb98a7d" providerId="LiveId" clId="{E11CA5DC-E222-468D-9C6C-FE27330FE0BA}" dt="2020-04-28T13:46:03.930" v="14946"/>
          <ac:cxnSpMkLst>
            <pc:docMk/>
            <pc:sldMk cId="879659841" sldId="309"/>
            <ac:cxnSpMk id="11" creationId="{03872891-A711-495F-821A-80E8517F16B9}"/>
          </ac:cxnSpMkLst>
        </pc:cxnChg>
      </pc:sldChg>
      <pc:sldChg chg="addSp delSp modSp new mod">
        <pc:chgData name="chpjjsm@naver.com" userId="15fe1c7ebfb98a7d" providerId="LiveId" clId="{E11CA5DC-E222-468D-9C6C-FE27330FE0BA}" dt="2020-05-02T01:59:14.736" v="17535"/>
        <pc:sldMkLst>
          <pc:docMk/>
          <pc:sldMk cId="3343775550" sldId="310"/>
        </pc:sldMkLst>
        <pc:spChg chg="del">
          <ac:chgData name="chpjjsm@naver.com" userId="15fe1c7ebfb98a7d" providerId="LiveId" clId="{E11CA5DC-E222-468D-9C6C-FE27330FE0BA}" dt="2020-04-28T13:45:14.653" v="14926" actId="478"/>
          <ac:spMkLst>
            <pc:docMk/>
            <pc:sldMk cId="3343775550" sldId="310"/>
            <ac:spMk id="2" creationId="{F3B912F0-FD5B-42B1-8A17-B23A3E47D302}"/>
          </ac:spMkLst>
        </pc:spChg>
        <pc:spChg chg="del">
          <ac:chgData name="chpjjsm@naver.com" userId="15fe1c7ebfb98a7d" providerId="LiveId" clId="{E11CA5DC-E222-468D-9C6C-FE27330FE0BA}" dt="2020-04-28T13:44:24.865" v="14903"/>
          <ac:spMkLst>
            <pc:docMk/>
            <pc:sldMk cId="3343775550" sldId="310"/>
            <ac:spMk id="3" creationId="{3DF05317-547C-495A-B83C-53A4D719E0FD}"/>
          </ac:spMkLst>
        </pc:spChg>
        <pc:spChg chg="add del mod">
          <ac:chgData name="chpjjsm@naver.com" userId="15fe1c7ebfb98a7d" providerId="LiveId" clId="{E11CA5DC-E222-468D-9C6C-FE27330FE0BA}" dt="2020-04-28T13:46:24.500" v="14955" actId="478"/>
          <ac:spMkLst>
            <pc:docMk/>
            <pc:sldMk cId="3343775550" sldId="310"/>
            <ac:spMk id="8" creationId="{C37F958A-826C-4521-8492-F2238BDF61FF}"/>
          </ac:spMkLst>
        </pc:spChg>
        <pc:spChg chg="add mod">
          <ac:chgData name="chpjjsm@naver.com" userId="15fe1c7ebfb98a7d" providerId="LiveId" clId="{E11CA5DC-E222-468D-9C6C-FE27330FE0BA}" dt="2020-04-28T13:56:03.011" v="15829" actId="14100"/>
          <ac:spMkLst>
            <pc:docMk/>
            <pc:sldMk cId="3343775550" sldId="310"/>
            <ac:spMk id="10" creationId="{73C16356-69FC-49F1-935C-4D6A917B4B01}"/>
          </ac:spMkLst>
        </pc:spChg>
        <pc:spChg chg="add del">
          <ac:chgData name="chpjjsm@naver.com" userId="15fe1c7ebfb98a7d" providerId="LiveId" clId="{E11CA5DC-E222-468D-9C6C-FE27330FE0BA}" dt="2020-04-28T14:02:05.843" v="16230" actId="478"/>
          <ac:spMkLst>
            <pc:docMk/>
            <pc:sldMk cId="3343775550" sldId="310"/>
            <ac:spMk id="12" creationId="{7A25CFE9-8B59-4AA9-B288-02A3BD391404}"/>
          </ac:spMkLst>
        </pc:spChg>
        <pc:spChg chg="add del mod">
          <ac:chgData name="chpjjsm@naver.com" userId="15fe1c7ebfb98a7d" providerId="LiveId" clId="{E11CA5DC-E222-468D-9C6C-FE27330FE0BA}" dt="2020-04-28T14:02:06.558" v="16231" actId="478"/>
          <ac:spMkLst>
            <pc:docMk/>
            <pc:sldMk cId="3343775550" sldId="310"/>
            <ac:spMk id="13" creationId="{D0733145-8B7B-408A-B406-4EF5BADF39E3}"/>
          </ac:spMkLst>
        </pc:spChg>
        <pc:spChg chg="add del">
          <ac:chgData name="chpjjsm@naver.com" userId="15fe1c7ebfb98a7d" providerId="LiveId" clId="{E11CA5DC-E222-468D-9C6C-FE27330FE0BA}" dt="2020-04-28T14:02:05.843" v="16230" actId="478"/>
          <ac:spMkLst>
            <pc:docMk/>
            <pc:sldMk cId="3343775550" sldId="310"/>
            <ac:spMk id="14" creationId="{7E0A1A24-0C5E-4EF4-B432-84315200C2C4}"/>
          </ac:spMkLst>
        </pc:spChg>
        <pc:spChg chg="add del mod">
          <ac:chgData name="chpjjsm@naver.com" userId="15fe1c7ebfb98a7d" providerId="LiveId" clId="{E11CA5DC-E222-468D-9C6C-FE27330FE0BA}" dt="2020-04-28T14:02:07.129" v="16232" actId="478"/>
          <ac:spMkLst>
            <pc:docMk/>
            <pc:sldMk cId="3343775550" sldId="310"/>
            <ac:spMk id="15" creationId="{CA37072B-C20F-482A-843A-2EF2F4D1CF3B}"/>
          </ac:spMkLst>
        </pc:spChg>
        <pc:spChg chg="add del mod">
          <ac:chgData name="chpjjsm@naver.com" userId="15fe1c7ebfb98a7d" providerId="LiveId" clId="{E11CA5DC-E222-468D-9C6C-FE27330FE0BA}" dt="2020-04-28T14:02:08.949" v="16234" actId="478"/>
          <ac:spMkLst>
            <pc:docMk/>
            <pc:sldMk cId="3343775550" sldId="310"/>
            <ac:spMk id="16" creationId="{F1C2F2FB-BB4D-4C91-AF01-D03A6FBA01C1}"/>
          </ac:spMkLst>
        </pc:spChg>
        <pc:spChg chg="add del mod">
          <ac:chgData name="chpjjsm@naver.com" userId="15fe1c7ebfb98a7d" providerId="LiveId" clId="{E11CA5DC-E222-468D-9C6C-FE27330FE0BA}" dt="2020-04-28T14:02:08.044" v="16233" actId="478"/>
          <ac:spMkLst>
            <pc:docMk/>
            <pc:sldMk cId="3343775550" sldId="310"/>
            <ac:spMk id="17" creationId="{168F96D9-831C-494A-8466-8B10F32F0F01}"/>
          </ac:spMkLst>
        </pc:spChg>
        <pc:spChg chg="add del mod">
          <ac:chgData name="chpjjsm@naver.com" userId="15fe1c7ebfb98a7d" providerId="LiveId" clId="{E11CA5DC-E222-468D-9C6C-FE27330FE0BA}" dt="2020-04-28T14:02:10.460" v="16236" actId="478"/>
          <ac:spMkLst>
            <pc:docMk/>
            <pc:sldMk cId="3343775550" sldId="310"/>
            <ac:spMk id="18" creationId="{BA2B4E10-03F5-4997-B636-3091BBD4496E}"/>
          </ac:spMkLst>
        </pc:spChg>
        <pc:spChg chg="add del mod">
          <ac:chgData name="chpjjsm@naver.com" userId="15fe1c7ebfb98a7d" providerId="LiveId" clId="{E11CA5DC-E222-468D-9C6C-FE27330FE0BA}" dt="2020-04-28T13:59:01.877" v="15866" actId="478"/>
          <ac:spMkLst>
            <pc:docMk/>
            <pc:sldMk cId="3343775550" sldId="310"/>
            <ac:spMk id="23" creationId="{D112D5AE-19C1-45A0-936B-EB4A5DE3CB9B}"/>
          </ac:spMkLst>
        </pc:spChg>
        <pc:spChg chg="add del mod">
          <ac:chgData name="chpjjsm@naver.com" userId="15fe1c7ebfb98a7d" providerId="LiveId" clId="{E11CA5DC-E222-468D-9C6C-FE27330FE0BA}" dt="2020-04-28T14:02:09.615" v="16235" actId="478"/>
          <ac:spMkLst>
            <pc:docMk/>
            <pc:sldMk cId="3343775550" sldId="310"/>
            <ac:spMk id="26" creationId="{760DDB70-0741-45A9-84B7-91C5FBEF753D}"/>
          </ac:spMkLst>
        </pc:spChg>
        <pc:picChg chg="add del mod">
          <ac:chgData name="chpjjsm@naver.com" userId="15fe1c7ebfb98a7d" providerId="LiveId" clId="{E11CA5DC-E222-468D-9C6C-FE27330FE0BA}" dt="2020-04-28T14:19:47.043" v="17294" actId="21"/>
          <ac:picMkLst>
            <pc:docMk/>
            <pc:sldMk cId="3343775550" sldId="310"/>
            <ac:picMk id="3" creationId="{188E0BEA-0A35-4DE0-A49B-57BFBFB247B7}"/>
          </ac:picMkLst>
        </pc:picChg>
        <pc:picChg chg="add del mod">
          <ac:chgData name="chpjjsm@naver.com" userId="15fe1c7ebfb98a7d" providerId="LiveId" clId="{E11CA5DC-E222-468D-9C6C-FE27330FE0BA}" dt="2020-05-02T01:59:13.525" v="17533" actId="21"/>
          <ac:picMkLst>
            <pc:docMk/>
            <pc:sldMk cId="3343775550" sldId="310"/>
            <ac:picMk id="3" creationId="{B3755430-DBDD-4B8B-9C4E-DCEA30B50BE1}"/>
          </ac:picMkLst>
        </pc:picChg>
        <pc:picChg chg="add del mod">
          <ac:chgData name="chpjjsm@naver.com" userId="15fe1c7ebfb98a7d" providerId="LiveId" clId="{E11CA5DC-E222-468D-9C6C-FE27330FE0BA}" dt="2020-04-29T01:18:14.919" v="17301" actId="21"/>
          <ac:picMkLst>
            <pc:docMk/>
            <pc:sldMk cId="3343775550" sldId="310"/>
            <ac:picMk id="3" creationId="{C5294164-C2AC-4A45-BBCF-536DF2A74456}"/>
          </ac:picMkLst>
        </pc:picChg>
        <pc:picChg chg="add del mod ord">
          <ac:chgData name="chpjjsm@naver.com" userId="15fe1c7ebfb98a7d" providerId="LiveId" clId="{E11CA5DC-E222-468D-9C6C-FE27330FE0BA}" dt="2020-04-28T13:46:21.239" v="14954" actId="21"/>
          <ac:picMkLst>
            <pc:docMk/>
            <pc:sldMk cId="3343775550" sldId="310"/>
            <ac:picMk id="5" creationId="{81D0E973-4B22-4E6C-9A96-AC10B9B32DA9}"/>
          </ac:picMkLst>
        </pc:picChg>
        <pc:picChg chg="add del mod">
          <ac:chgData name="chpjjsm@naver.com" userId="15fe1c7ebfb98a7d" providerId="LiveId" clId="{E11CA5DC-E222-468D-9C6C-FE27330FE0BA}" dt="2020-05-02T01:59:01.158" v="17528" actId="478"/>
          <ac:picMkLst>
            <pc:docMk/>
            <pc:sldMk cId="3343775550" sldId="310"/>
            <ac:picMk id="5" creationId="{E5F53F6F-48B8-436C-9EA7-1889467683AC}"/>
          </ac:picMkLst>
        </pc:picChg>
        <pc:picChg chg="add del">
          <ac:chgData name="chpjjsm@naver.com" userId="15fe1c7ebfb98a7d" providerId="LiveId" clId="{E11CA5DC-E222-468D-9C6C-FE27330FE0BA}" dt="2020-04-28T13:46:24.907" v="14956" actId="478"/>
          <ac:picMkLst>
            <pc:docMk/>
            <pc:sldMk cId="3343775550" sldId="310"/>
            <ac:picMk id="6" creationId="{1E28F9A8-4A79-4652-9D08-74F606B76C7B}"/>
          </ac:picMkLst>
        </pc:picChg>
        <pc:picChg chg="add del">
          <ac:chgData name="chpjjsm@naver.com" userId="15fe1c7ebfb98a7d" providerId="LiveId" clId="{E11CA5DC-E222-468D-9C6C-FE27330FE0BA}" dt="2020-04-28T14:19:33.900" v="17287"/>
          <ac:picMkLst>
            <pc:docMk/>
            <pc:sldMk cId="3343775550" sldId="310"/>
            <ac:picMk id="7" creationId="{6B4EFB1E-F7C7-4ADA-A669-19B9D25942B8}"/>
          </ac:picMkLst>
        </pc:picChg>
        <pc:picChg chg="add del">
          <ac:chgData name="chpjjsm@naver.com" userId="15fe1c7ebfb98a7d" providerId="LiveId" clId="{E11CA5DC-E222-468D-9C6C-FE27330FE0BA}" dt="2020-05-02T01:59:14.542" v="17534" actId="478"/>
          <ac:picMkLst>
            <pc:docMk/>
            <pc:sldMk cId="3343775550" sldId="310"/>
            <ac:picMk id="7" creationId="{F1DDE422-2036-4241-890C-A01FEAD020CF}"/>
          </ac:picMkLst>
        </pc:picChg>
        <pc:picChg chg="add del">
          <ac:chgData name="chpjjsm@naver.com" userId="15fe1c7ebfb98a7d" providerId="LiveId" clId="{E11CA5DC-E222-468D-9C6C-FE27330FE0BA}" dt="2020-04-29T01:18:16.020" v="17302" actId="478"/>
          <ac:picMkLst>
            <pc:docMk/>
            <pc:sldMk cId="3343775550" sldId="310"/>
            <ac:picMk id="8" creationId="{848B35FD-09CA-47DD-AB2D-7BF1F79BAC53}"/>
          </ac:picMkLst>
        </pc:picChg>
        <pc:picChg chg="add">
          <ac:chgData name="chpjjsm@naver.com" userId="15fe1c7ebfb98a7d" providerId="LiveId" clId="{E11CA5DC-E222-468D-9C6C-FE27330FE0BA}" dt="2020-05-02T01:59:14.736" v="17535"/>
          <ac:picMkLst>
            <pc:docMk/>
            <pc:sldMk cId="3343775550" sldId="310"/>
            <ac:picMk id="8" creationId="{D8544A1A-44AD-4847-8300-CA11DE8A1C02}"/>
          </ac:picMkLst>
        </pc:picChg>
        <pc:picChg chg="add del mod">
          <ac:chgData name="chpjjsm@naver.com" userId="15fe1c7ebfb98a7d" providerId="LiveId" clId="{E11CA5DC-E222-468D-9C6C-FE27330FE0BA}" dt="2020-04-28T13:58:56.897" v="15863" actId="478"/>
          <ac:picMkLst>
            <pc:docMk/>
            <pc:sldMk cId="3343775550" sldId="310"/>
            <ac:picMk id="9" creationId="{E104A43B-3190-45BB-8C88-791F1C111EE0}"/>
          </ac:picMkLst>
        </pc:picChg>
        <pc:picChg chg="add del mod">
          <ac:chgData name="chpjjsm@naver.com" userId="15fe1c7ebfb98a7d" providerId="LiveId" clId="{E11CA5DC-E222-468D-9C6C-FE27330FE0BA}" dt="2020-04-28T13:58:30.717" v="15845" actId="21"/>
          <ac:picMkLst>
            <pc:docMk/>
            <pc:sldMk cId="3343775550" sldId="310"/>
            <ac:picMk id="20" creationId="{D3DA5D4D-1E0F-42BE-A3CD-04DBA34A78E1}"/>
          </ac:picMkLst>
        </pc:picChg>
        <pc:picChg chg="add del mod ord">
          <ac:chgData name="chpjjsm@naver.com" userId="15fe1c7ebfb98a7d" providerId="LiveId" clId="{E11CA5DC-E222-468D-9C6C-FE27330FE0BA}" dt="2020-04-28T13:58:55.486" v="15862" actId="21"/>
          <ac:picMkLst>
            <pc:docMk/>
            <pc:sldMk cId="3343775550" sldId="310"/>
            <ac:picMk id="21" creationId="{7B121373-F2AE-43D5-A053-395EC0A1C16C}"/>
          </ac:picMkLst>
        </pc:picChg>
        <pc:picChg chg="add del ord">
          <ac:chgData name="chpjjsm@naver.com" userId="15fe1c7ebfb98a7d" providerId="LiveId" clId="{E11CA5DC-E222-468D-9C6C-FE27330FE0BA}" dt="2020-04-28T14:19:47.836" v="17295" actId="478"/>
          <ac:picMkLst>
            <pc:docMk/>
            <pc:sldMk cId="3343775550" sldId="310"/>
            <ac:picMk id="24" creationId="{E1B227D0-A1D2-49E7-9E9A-B3C1BA6C0B55}"/>
          </ac:picMkLst>
        </pc:picChg>
        <pc:picChg chg="add del mod">
          <ac:chgData name="chpjjsm@naver.com" userId="15fe1c7ebfb98a7d" providerId="LiveId" clId="{E11CA5DC-E222-468D-9C6C-FE27330FE0BA}" dt="2020-04-28T13:59:19.301" v="15876" actId="21"/>
          <ac:picMkLst>
            <pc:docMk/>
            <pc:sldMk cId="3343775550" sldId="310"/>
            <ac:picMk id="25" creationId="{4DBE85A1-3EFE-46A9-8A74-8A52BD7736E1}"/>
          </ac:picMkLst>
        </pc:picChg>
        <pc:cxnChg chg="add">
          <ac:chgData name="chpjjsm@naver.com" userId="15fe1c7ebfb98a7d" providerId="LiveId" clId="{E11CA5DC-E222-468D-9C6C-FE27330FE0BA}" dt="2020-04-28T13:46:34.152" v="14958"/>
          <ac:cxnSpMkLst>
            <pc:docMk/>
            <pc:sldMk cId="3343775550" sldId="310"/>
            <ac:cxnSpMk id="11" creationId="{03D325B2-A8A3-4374-8B4E-F381CE36ED22}"/>
          </ac:cxnSpMkLst>
        </pc:cxnChg>
      </pc:sldChg>
      <pc:sldChg chg="addSp delSp modSp new mod">
        <pc:chgData name="chpjjsm@naver.com" userId="15fe1c7ebfb98a7d" providerId="LiveId" clId="{E11CA5DC-E222-468D-9C6C-FE27330FE0BA}" dt="2020-05-02T01:59:30.286" v="17541"/>
        <pc:sldMkLst>
          <pc:docMk/>
          <pc:sldMk cId="3485970335" sldId="311"/>
        </pc:sldMkLst>
        <pc:spChg chg="del">
          <ac:chgData name="chpjjsm@naver.com" userId="15fe1c7ebfb98a7d" providerId="LiveId" clId="{E11CA5DC-E222-468D-9C6C-FE27330FE0BA}" dt="2020-04-28T13:45:15.926" v="14927" actId="478"/>
          <ac:spMkLst>
            <pc:docMk/>
            <pc:sldMk cId="3485970335" sldId="311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27.193" v="14904"/>
          <ac:spMkLst>
            <pc:docMk/>
            <pc:sldMk cId="3485970335" sldId="311"/>
            <ac:spMk id="3" creationId="{911CDA00-C7DB-42F9-B7B9-ADBAD5BD1E27}"/>
          </ac:spMkLst>
        </pc:spChg>
        <pc:spChg chg="add mod">
          <ac:chgData name="chpjjsm@naver.com" userId="15fe1c7ebfb98a7d" providerId="LiveId" clId="{E11CA5DC-E222-468D-9C6C-FE27330FE0BA}" dt="2020-04-28T14:00:42.385" v="16106"/>
          <ac:spMkLst>
            <pc:docMk/>
            <pc:sldMk cId="3485970335" sldId="311"/>
            <ac:spMk id="6" creationId="{4FCFA347-E573-4891-80F9-10651A9E906E}"/>
          </ac:spMkLst>
        </pc:spChg>
        <pc:spChg chg="add del">
          <ac:chgData name="chpjjsm@naver.com" userId="15fe1c7ebfb98a7d" providerId="LiveId" clId="{E11CA5DC-E222-468D-9C6C-FE27330FE0BA}" dt="2020-04-28T14:02:13.354" v="16237" actId="478"/>
          <ac:spMkLst>
            <pc:docMk/>
            <pc:sldMk cId="3485970335" sldId="311"/>
            <ac:spMk id="8" creationId="{47EEBA71-8B3A-4099-A1D5-247593CD660F}"/>
          </ac:spMkLst>
        </pc:spChg>
        <pc:spChg chg="add del">
          <ac:chgData name="chpjjsm@naver.com" userId="15fe1c7ebfb98a7d" providerId="LiveId" clId="{E11CA5DC-E222-468D-9C6C-FE27330FE0BA}" dt="2020-04-28T14:02:13.997" v="16238" actId="478"/>
          <ac:spMkLst>
            <pc:docMk/>
            <pc:sldMk cId="3485970335" sldId="311"/>
            <ac:spMk id="9" creationId="{ACD96572-6342-44CB-9B39-6D92B5AE0A1B}"/>
          </ac:spMkLst>
        </pc:spChg>
        <pc:spChg chg="add del">
          <ac:chgData name="chpjjsm@naver.com" userId="15fe1c7ebfb98a7d" providerId="LiveId" clId="{E11CA5DC-E222-468D-9C6C-FE27330FE0BA}" dt="2020-04-28T14:02:13.354" v="16237" actId="478"/>
          <ac:spMkLst>
            <pc:docMk/>
            <pc:sldMk cId="3485970335" sldId="311"/>
            <ac:spMk id="10" creationId="{03E3189E-7241-4376-A703-8A743C5E9E7F}"/>
          </ac:spMkLst>
        </pc:spChg>
        <pc:spChg chg="add del">
          <ac:chgData name="chpjjsm@naver.com" userId="15fe1c7ebfb98a7d" providerId="LiveId" clId="{E11CA5DC-E222-468D-9C6C-FE27330FE0BA}" dt="2020-04-28T14:02:14.863" v="16239" actId="478"/>
          <ac:spMkLst>
            <pc:docMk/>
            <pc:sldMk cId="3485970335" sldId="311"/>
            <ac:spMk id="11" creationId="{B5720E91-852C-470E-ACA1-0A120A1BC5EB}"/>
          </ac:spMkLst>
        </pc:spChg>
        <pc:spChg chg="add del mod">
          <ac:chgData name="chpjjsm@naver.com" userId="15fe1c7ebfb98a7d" providerId="LiveId" clId="{E11CA5DC-E222-468D-9C6C-FE27330FE0BA}" dt="2020-04-28T13:59:06.061" v="15868" actId="478"/>
          <ac:spMkLst>
            <pc:docMk/>
            <pc:sldMk cId="3485970335" sldId="311"/>
            <ac:spMk id="13" creationId="{C3B7D3F5-C200-498F-8216-41AA98D9E0C7}"/>
          </ac:spMkLst>
        </pc:spChg>
        <pc:picChg chg="add del mod">
          <ac:chgData name="chpjjsm@naver.com" userId="15fe1c7ebfb98a7d" providerId="LiveId" clId="{E11CA5DC-E222-468D-9C6C-FE27330FE0BA}" dt="2020-05-02T01:59:29.063" v="17539" actId="21"/>
          <ac:picMkLst>
            <pc:docMk/>
            <pc:sldMk cId="3485970335" sldId="311"/>
            <ac:picMk id="3" creationId="{6312AE80-712D-4E42-9D6C-2EA137A0DC29}"/>
          </ac:picMkLst>
        </pc:picChg>
        <pc:picChg chg="add del mod">
          <ac:chgData name="chpjjsm@naver.com" userId="15fe1c7ebfb98a7d" providerId="LiveId" clId="{E11CA5DC-E222-468D-9C6C-FE27330FE0BA}" dt="2020-04-28T13:59:04.886" v="15867" actId="478"/>
          <ac:picMkLst>
            <pc:docMk/>
            <pc:sldMk cId="3485970335" sldId="311"/>
            <ac:picMk id="5" creationId="{0DA10765-8726-4C2D-9B47-6397459A898B}"/>
          </ac:picMkLst>
        </pc:picChg>
        <pc:picChg chg="add">
          <ac:chgData name="chpjjsm@naver.com" userId="15fe1c7ebfb98a7d" providerId="LiveId" clId="{E11CA5DC-E222-468D-9C6C-FE27330FE0BA}" dt="2020-05-02T01:59:30.286" v="17541"/>
          <ac:picMkLst>
            <pc:docMk/>
            <pc:sldMk cId="3485970335" sldId="311"/>
            <ac:picMk id="8" creationId="{44A7A3F4-5C29-439E-BAE8-9C932383DF70}"/>
          </ac:picMkLst>
        </pc:picChg>
        <pc:picChg chg="add del mod">
          <ac:chgData name="chpjjsm@naver.com" userId="15fe1c7ebfb98a7d" providerId="LiveId" clId="{E11CA5DC-E222-468D-9C6C-FE27330FE0BA}" dt="2020-04-28T13:59:11.429" v="15872" actId="21"/>
          <ac:picMkLst>
            <pc:docMk/>
            <pc:sldMk cId="3485970335" sldId="311"/>
            <ac:picMk id="15" creationId="{BFC32C2B-0413-4A6B-A1BF-20332FB44633}"/>
          </ac:picMkLst>
        </pc:picChg>
        <pc:picChg chg="add del">
          <ac:chgData name="chpjjsm@naver.com" userId="15fe1c7ebfb98a7d" providerId="LiveId" clId="{E11CA5DC-E222-468D-9C6C-FE27330FE0BA}" dt="2020-05-02T01:59:30.126" v="17540" actId="478"/>
          <ac:picMkLst>
            <pc:docMk/>
            <pc:sldMk cId="3485970335" sldId="311"/>
            <ac:picMk id="16" creationId="{237FEE40-1F5F-4546-B859-A29423692432}"/>
          </ac:picMkLst>
        </pc:picChg>
        <pc:cxnChg chg="add">
          <ac:chgData name="chpjjsm@naver.com" userId="15fe1c7ebfb98a7d" providerId="LiveId" clId="{E11CA5DC-E222-468D-9C6C-FE27330FE0BA}" dt="2020-04-28T13:46:36.784" v="14959"/>
          <ac:cxnSpMkLst>
            <pc:docMk/>
            <pc:sldMk cId="3485970335" sldId="311"/>
            <ac:cxnSpMk id="7" creationId="{2EAD8040-D5D6-4D93-B5B3-AA6D45A29F3F}"/>
          </ac:cxnSpMkLst>
        </pc:cxnChg>
      </pc:sldChg>
      <pc:sldChg chg="addSp delSp modSp add mod">
        <pc:chgData name="chpjjsm@naver.com" userId="15fe1c7ebfb98a7d" providerId="LiveId" clId="{E11CA5DC-E222-468D-9C6C-FE27330FE0BA}" dt="2020-05-02T01:59:48.355" v="17550" actId="478"/>
        <pc:sldMkLst>
          <pc:docMk/>
          <pc:sldMk cId="3642997531" sldId="312"/>
        </pc:sldMkLst>
        <pc:spChg chg="del">
          <ac:chgData name="chpjjsm@naver.com" userId="15fe1c7ebfb98a7d" providerId="LiveId" clId="{E11CA5DC-E222-468D-9C6C-FE27330FE0BA}" dt="2020-04-28T13:45:17.594" v="14928" actId="478"/>
          <ac:spMkLst>
            <pc:docMk/>
            <pc:sldMk cId="3642997531" sldId="312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29.115" v="14905"/>
          <ac:spMkLst>
            <pc:docMk/>
            <pc:sldMk cId="3642997531" sldId="312"/>
            <ac:spMk id="3" creationId="{911CDA00-C7DB-42F9-B7B9-ADBAD5BD1E27}"/>
          </ac:spMkLst>
        </pc:spChg>
        <pc:spChg chg="add del mod">
          <ac:chgData name="chpjjsm@naver.com" userId="15fe1c7ebfb98a7d" providerId="LiveId" clId="{E11CA5DC-E222-468D-9C6C-FE27330FE0BA}" dt="2020-05-02T01:59:48.355" v="17550" actId="478"/>
          <ac:spMkLst>
            <pc:docMk/>
            <pc:sldMk cId="3642997531" sldId="312"/>
            <ac:spMk id="6" creationId="{70149643-372B-4873-AEF6-19F16A1B39CF}"/>
          </ac:spMkLst>
        </pc:spChg>
        <pc:spChg chg="add del">
          <ac:chgData name="chpjjsm@naver.com" userId="15fe1c7ebfb98a7d" providerId="LiveId" clId="{E11CA5DC-E222-468D-9C6C-FE27330FE0BA}" dt="2020-04-28T14:00:49.876" v="16107" actId="478"/>
          <ac:spMkLst>
            <pc:docMk/>
            <pc:sldMk cId="3642997531" sldId="312"/>
            <ac:spMk id="6" creationId="{7E7B8F64-25A8-44B7-95B7-023015456C16}"/>
          </ac:spMkLst>
        </pc:spChg>
        <pc:spChg chg="add del mod">
          <ac:chgData name="chpjjsm@naver.com" userId="15fe1c7ebfb98a7d" providerId="LiveId" clId="{E11CA5DC-E222-468D-9C6C-FE27330FE0BA}" dt="2020-04-28T14:02:21.055" v="16243" actId="478"/>
          <ac:spMkLst>
            <pc:docMk/>
            <pc:sldMk cId="3642997531" sldId="312"/>
            <ac:spMk id="8" creationId="{7D419B5E-1850-4555-A374-5B42E81D751D}"/>
          </ac:spMkLst>
        </pc:spChg>
        <pc:spChg chg="add del mod">
          <ac:chgData name="chpjjsm@naver.com" userId="15fe1c7ebfb98a7d" providerId="LiveId" clId="{E11CA5DC-E222-468D-9C6C-FE27330FE0BA}" dt="2020-04-28T14:02:20.380" v="16242" actId="478"/>
          <ac:spMkLst>
            <pc:docMk/>
            <pc:sldMk cId="3642997531" sldId="312"/>
            <ac:spMk id="9" creationId="{E6DD71BA-E349-4D17-9AC3-1769A921591E}"/>
          </ac:spMkLst>
        </pc:spChg>
        <pc:spChg chg="add del">
          <ac:chgData name="chpjjsm@naver.com" userId="15fe1c7ebfb98a7d" providerId="LiveId" clId="{E11CA5DC-E222-468D-9C6C-FE27330FE0BA}" dt="2020-04-28T14:01:26.878" v="16147" actId="478"/>
          <ac:spMkLst>
            <pc:docMk/>
            <pc:sldMk cId="3642997531" sldId="312"/>
            <ac:spMk id="10" creationId="{6FFA55D7-D769-4270-B8AB-C6E4ECC5BD84}"/>
          </ac:spMkLst>
        </pc:spChg>
        <pc:spChg chg="add del">
          <ac:chgData name="chpjjsm@naver.com" userId="15fe1c7ebfb98a7d" providerId="LiveId" clId="{E11CA5DC-E222-468D-9C6C-FE27330FE0BA}" dt="2020-04-28T14:01:25.292" v="16146" actId="478"/>
          <ac:spMkLst>
            <pc:docMk/>
            <pc:sldMk cId="3642997531" sldId="312"/>
            <ac:spMk id="11" creationId="{7221E692-D375-48B5-B667-2DA386CF9C50}"/>
          </ac:spMkLst>
        </pc:spChg>
        <pc:spChg chg="add mod">
          <ac:chgData name="chpjjsm@naver.com" userId="15fe1c7ebfb98a7d" providerId="LiveId" clId="{E11CA5DC-E222-468D-9C6C-FE27330FE0BA}" dt="2020-04-28T14:00:56.617" v="16127"/>
          <ac:spMkLst>
            <pc:docMk/>
            <pc:sldMk cId="3642997531" sldId="312"/>
            <ac:spMk id="12" creationId="{3590EE4A-2D01-4B86-A771-2E0861E94665}"/>
          </ac:spMkLst>
        </pc:spChg>
        <pc:spChg chg="add del">
          <ac:chgData name="chpjjsm@naver.com" userId="15fe1c7ebfb98a7d" providerId="LiveId" clId="{E11CA5DC-E222-468D-9C6C-FE27330FE0BA}" dt="2020-04-28T14:02:18.789" v="16241" actId="478"/>
          <ac:spMkLst>
            <pc:docMk/>
            <pc:sldMk cId="3642997531" sldId="312"/>
            <ac:spMk id="13" creationId="{D09A3000-1FCC-4BA1-B87D-6B12C505B486}"/>
          </ac:spMkLst>
        </pc:spChg>
        <pc:spChg chg="add del mod">
          <ac:chgData name="chpjjsm@naver.com" userId="15fe1c7ebfb98a7d" providerId="LiveId" clId="{E11CA5DC-E222-468D-9C6C-FE27330FE0BA}" dt="2020-04-28T14:02:17.350" v="16240" actId="478"/>
          <ac:spMkLst>
            <pc:docMk/>
            <pc:sldMk cId="3642997531" sldId="312"/>
            <ac:spMk id="14" creationId="{096D7ABC-5986-4833-98D2-4FD093C5CF0E}"/>
          </ac:spMkLst>
        </pc:spChg>
        <pc:picChg chg="add del mod">
          <ac:chgData name="chpjjsm@naver.com" userId="15fe1c7ebfb98a7d" providerId="LiveId" clId="{E11CA5DC-E222-468D-9C6C-FE27330FE0BA}" dt="2020-05-02T01:59:44.960" v="17547" actId="21"/>
          <ac:picMkLst>
            <pc:docMk/>
            <pc:sldMk cId="3642997531" sldId="312"/>
            <ac:picMk id="3" creationId="{B2D93741-E6D9-4205-95B0-349AE6C6A855}"/>
          </ac:picMkLst>
        </pc:picChg>
        <pc:picChg chg="add del mod">
          <ac:chgData name="chpjjsm@naver.com" userId="15fe1c7ebfb98a7d" providerId="LiveId" clId="{E11CA5DC-E222-468D-9C6C-FE27330FE0BA}" dt="2020-05-02T01:59:46.001" v="17548" actId="478"/>
          <ac:picMkLst>
            <pc:docMk/>
            <pc:sldMk cId="3642997531" sldId="312"/>
            <ac:picMk id="5" creationId="{D5042109-4914-485A-9CF6-405CB7739530}"/>
          </ac:picMkLst>
        </pc:picChg>
        <pc:picChg chg="add">
          <ac:chgData name="chpjjsm@naver.com" userId="15fe1c7ebfb98a7d" providerId="LiveId" clId="{E11CA5DC-E222-468D-9C6C-FE27330FE0BA}" dt="2020-05-02T01:59:46.241" v="17549"/>
          <ac:picMkLst>
            <pc:docMk/>
            <pc:sldMk cId="3642997531" sldId="312"/>
            <ac:picMk id="9" creationId="{1121C0DE-57CE-4255-88F4-3E0CF25A9CA7}"/>
          </ac:picMkLst>
        </pc:picChg>
        <pc:cxnChg chg="add">
          <ac:chgData name="chpjjsm@naver.com" userId="15fe1c7ebfb98a7d" providerId="LiveId" clId="{E11CA5DC-E222-468D-9C6C-FE27330FE0BA}" dt="2020-04-28T13:46:37.444" v="14960"/>
          <ac:cxnSpMkLst>
            <pc:docMk/>
            <pc:sldMk cId="3642997531" sldId="312"/>
            <ac:cxnSpMk id="7" creationId="{B907EB8B-2DB8-458A-AF45-379998B8E4EF}"/>
          </ac:cxnSpMkLst>
        </pc:cxnChg>
      </pc:sldChg>
      <pc:sldChg chg="addSp delSp modSp add mod">
        <pc:chgData name="chpjjsm@naver.com" userId="15fe1c7ebfb98a7d" providerId="LiveId" clId="{E11CA5DC-E222-468D-9C6C-FE27330FE0BA}" dt="2020-05-02T02:00:05.121" v="17560" actId="478"/>
        <pc:sldMkLst>
          <pc:docMk/>
          <pc:sldMk cId="3727755457" sldId="313"/>
        </pc:sldMkLst>
        <pc:spChg chg="del">
          <ac:chgData name="chpjjsm@naver.com" userId="15fe1c7ebfb98a7d" providerId="LiveId" clId="{E11CA5DC-E222-468D-9C6C-FE27330FE0BA}" dt="2020-04-28T13:45:19.086" v="14929" actId="478"/>
          <ac:spMkLst>
            <pc:docMk/>
            <pc:sldMk cId="3727755457" sldId="313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31.213" v="14906"/>
          <ac:spMkLst>
            <pc:docMk/>
            <pc:sldMk cId="3727755457" sldId="313"/>
            <ac:spMk id="3" creationId="{911CDA00-C7DB-42F9-B7B9-ADBAD5BD1E27}"/>
          </ac:spMkLst>
        </pc:spChg>
        <pc:spChg chg="add del mod">
          <ac:chgData name="chpjjsm@naver.com" userId="15fe1c7ebfb98a7d" providerId="LiveId" clId="{E11CA5DC-E222-468D-9C6C-FE27330FE0BA}" dt="2020-05-02T01:59:53.552" v="17552" actId="478"/>
          <ac:spMkLst>
            <pc:docMk/>
            <pc:sldMk cId="3727755457" sldId="313"/>
            <ac:spMk id="3" creationId="{E0D77D47-2D9D-47B1-AB50-CAC7141A3E10}"/>
          </ac:spMkLst>
        </pc:spChg>
        <pc:spChg chg="add del">
          <ac:chgData name="chpjjsm@naver.com" userId="15fe1c7ebfb98a7d" providerId="LiveId" clId="{E11CA5DC-E222-468D-9C6C-FE27330FE0BA}" dt="2020-04-28T14:01:07.540" v="16130" actId="478"/>
          <ac:spMkLst>
            <pc:docMk/>
            <pc:sldMk cId="3727755457" sldId="313"/>
            <ac:spMk id="6" creationId="{E78D8C4F-B836-4164-91A0-D7FB566E24B4}"/>
          </ac:spMkLst>
        </pc:spChg>
        <pc:spChg chg="add del mod">
          <ac:chgData name="chpjjsm@naver.com" userId="15fe1c7ebfb98a7d" providerId="LiveId" clId="{E11CA5DC-E222-468D-9C6C-FE27330FE0BA}" dt="2020-04-28T14:02:24.445" v="16245" actId="478"/>
          <ac:spMkLst>
            <pc:docMk/>
            <pc:sldMk cId="3727755457" sldId="313"/>
            <ac:spMk id="8" creationId="{5BC15B55-84A2-4BC5-A4A1-EE4CDEE097D1}"/>
          </ac:spMkLst>
        </pc:spChg>
        <pc:spChg chg="add del mod">
          <ac:chgData name="chpjjsm@naver.com" userId="15fe1c7ebfb98a7d" providerId="LiveId" clId="{E11CA5DC-E222-468D-9C6C-FE27330FE0BA}" dt="2020-05-02T02:00:05.121" v="17560" actId="478"/>
          <ac:spMkLst>
            <pc:docMk/>
            <pc:sldMk cId="3727755457" sldId="313"/>
            <ac:spMk id="9" creationId="{25034BC5-5571-440B-8AAE-B2C3DCA0D310}"/>
          </ac:spMkLst>
        </pc:spChg>
        <pc:spChg chg="add del mod">
          <ac:chgData name="chpjjsm@naver.com" userId="15fe1c7ebfb98a7d" providerId="LiveId" clId="{E11CA5DC-E222-468D-9C6C-FE27330FE0BA}" dt="2020-04-28T14:02:23.796" v="16244" actId="478"/>
          <ac:spMkLst>
            <pc:docMk/>
            <pc:sldMk cId="3727755457" sldId="313"/>
            <ac:spMk id="9" creationId="{ACBEDE74-8CD8-46B3-A5EA-C8C7944F9FA6}"/>
          </ac:spMkLst>
        </pc:spChg>
        <pc:spChg chg="add del">
          <ac:chgData name="chpjjsm@naver.com" userId="15fe1c7ebfb98a7d" providerId="LiveId" clId="{E11CA5DC-E222-468D-9C6C-FE27330FE0BA}" dt="2020-04-28T14:01:48.316" v="16228" actId="478"/>
          <ac:spMkLst>
            <pc:docMk/>
            <pc:sldMk cId="3727755457" sldId="313"/>
            <ac:spMk id="10" creationId="{352CEB2D-5D5A-482B-98E2-D0F950802028}"/>
          </ac:spMkLst>
        </pc:spChg>
        <pc:spChg chg="add del">
          <ac:chgData name="chpjjsm@naver.com" userId="15fe1c7ebfb98a7d" providerId="LiveId" clId="{E11CA5DC-E222-468D-9C6C-FE27330FE0BA}" dt="2020-04-28T14:01:47.356" v="16227" actId="478"/>
          <ac:spMkLst>
            <pc:docMk/>
            <pc:sldMk cId="3727755457" sldId="313"/>
            <ac:spMk id="11" creationId="{3939C2D4-4C55-4716-B903-1C9FA03FACC4}"/>
          </ac:spMkLst>
        </pc:spChg>
        <pc:spChg chg="add mod">
          <ac:chgData name="chpjjsm@naver.com" userId="15fe1c7ebfb98a7d" providerId="LiveId" clId="{E11CA5DC-E222-468D-9C6C-FE27330FE0BA}" dt="2020-04-28T14:01:11.700" v="16142"/>
          <ac:spMkLst>
            <pc:docMk/>
            <pc:sldMk cId="3727755457" sldId="313"/>
            <ac:spMk id="12" creationId="{493E73C7-2305-49F8-832D-BAE3BA8C1A91}"/>
          </ac:spMkLst>
        </pc:spChg>
        <pc:picChg chg="add del mod">
          <ac:chgData name="chpjjsm@naver.com" userId="15fe1c7ebfb98a7d" providerId="LiveId" clId="{E11CA5DC-E222-468D-9C6C-FE27330FE0BA}" dt="2020-05-02T02:00:02.947" v="17558" actId="478"/>
          <ac:picMkLst>
            <pc:docMk/>
            <pc:sldMk cId="3727755457" sldId="313"/>
            <ac:picMk id="5" creationId="{C29CC4AB-EE00-44DA-B644-E7B3B79AFD0F}"/>
          </ac:picMkLst>
        </pc:picChg>
        <pc:picChg chg="add del mod">
          <ac:chgData name="chpjjsm@naver.com" userId="15fe1c7ebfb98a7d" providerId="LiveId" clId="{E11CA5DC-E222-468D-9C6C-FE27330FE0BA}" dt="2020-05-02T02:00:01.918" v="17557" actId="21"/>
          <ac:picMkLst>
            <pc:docMk/>
            <pc:sldMk cId="3727755457" sldId="313"/>
            <ac:picMk id="6" creationId="{F1B47880-4168-4369-8FDE-167B9E6DA0D2}"/>
          </ac:picMkLst>
        </pc:picChg>
        <pc:picChg chg="add">
          <ac:chgData name="chpjjsm@naver.com" userId="15fe1c7ebfb98a7d" providerId="LiveId" clId="{E11CA5DC-E222-468D-9C6C-FE27330FE0BA}" dt="2020-05-02T02:00:03.138" v="17559"/>
          <ac:picMkLst>
            <pc:docMk/>
            <pc:sldMk cId="3727755457" sldId="313"/>
            <ac:picMk id="11" creationId="{668BB84B-706C-4BA2-B62D-442C90D0C833}"/>
          </ac:picMkLst>
        </pc:picChg>
        <pc:cxnChg chg="add">
          <ac:chgData name="chpjjsm@naver.com" userId="15fe1c7ebfb98a7d" providerId="LiveId" clId="{E11CA5DC-E222-468D-9C6C-FE27330FE0BA}" dt="2020-04-28T13:46:39.771" v="14961"/>
          <ac:cxnSpMkLst>
            <pc:docMk/>
            <pc:sldMk cId="3727755457" sldId="313"/>
            <ac:cxnSpMk id="7" creationId="{24913763-98D0-444F-BDB3-D566B52D510F}"/>
          </ac:cxnSpMkLst>
        </pc:cxnChg>
      </pc:sldChg>
      <pc:sldChg chg="addSp delSp modSp add mod">
        <pc:chgData name="chpjjsm@naver.com" userId="15fe1c7ebfb98a7d" providerId="LiveId" clId="{E11CA5DC-E222-468D-9C6C-FE27330FE0BA}" dt="2020-05-02T02:00:53.705" v="17571" actId="478"/>
        <pc:sldMkLst>
          <pc:docMk/>
          <pc:sldMk cId="1711077548" sldId="314"/>
        </pc:sldMkLst>
        <pc:spChg chg="del">
          <ac:chgData name="chpjjsm@naver.com" userId="15fe1c7ebfb98a7d" providerId="LiveId" clId="{E11CA5DC-E222-468D-9C6C-FE27330FE0BA}" dt="2020-04-28T13:45:20.889" v="14930" actId="478"/>
          <ac:spMkLst>
            <pc:docMk/>
            <pc:sldMk cId="1711077548" sldId="314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33.310" v="14907"/>
          <ac:spMkLst>
            <pc:docMk/>
            <pc:sldMk cId="1711077548" sldId="314"/>
            <ac:spMk id="3" creationId="{911CDA00-C7DB-42F9-B7B9-ADBAD5BD1E27}"/>
          </ac:spMkLst>
        </pc:spChg>
        <pc:spChg chg="add mod">
          <ac:chgData name="chpjjsm@naver.com" userId="15fe1c7ebfb98a7d" providerId="LiveId" clId="{E11CA5DC-E222-468D-9C6C-FE27330FE0BA}" dt="2020-04-28T14:03:25.473" v="16305"/>
          <ac:spMkLst>
            <pc:docMk/>
            <pc:sldMk cId="1711077548" sldId="314"/>
            <ac:spMk id="6" creationId="{35D59737-3739-4603-BE18-AD0F649A48D4}"/>
          </ac:spMkLst>
        </pc:spChg>
        <pc:spChg chg="add del mod">
          <ac:chgData name="chpjjsm@naver.com" userId="15fe1c7ebfb98a7d" providerId="LiveId" clId="{E11CA5DC-E222-468D-9C6C-FE27330FE0BA}" dt="2020-05-02T02:00:53.705" v="17571" actId="478"/>
          <ac:spMkLst>
            <pc:docMk/>
            <pc:sldMk cId="1711077548" sldId="314"/>
            <ac:spMk id="8" creationId="{84843E8D-F37F-4E17-8F66-E79FE5FC916D}"/>
          </ac:spMkLst>
        </pc:spChg>
        <pc:spChg chg="add del mod">
          <ac:chgData name="chpjjsm@naver.com" userId="15fe1c7ebfb98a7d" providerId="LiveId" clId="{E11CA5DC-E222-468D-9C6C-FE27330FE0BA}" dt="2020-04-28T14:04:18.565" v="16366" actId="478"/>
          <ac:spMkLst>
            <pc:docMk/>
            <pc:sldMk cId="1711077548" sldId="314"/>
            <ac:spMk id="8" creationId="{BA4A7DA0-2460-463B-A270-DCD9722FF2E1}"/>
          </ac:spMkLst>
        </pc:spChg>
        <pc:spChg chg="add del mod">
          <ac:chgData name="chpjjsm@naver.com" userId="15fe1c7ebfb98a7d" providerId="LiveId" clId="{E11CA5DC-E222-468D-9C6C-FE27330FE0BA}" dt="2020-04-28T14:04:18.020" v="16365" actId="478"/>
          <ac:spMkLst>
            <pc:docMk/>
            <pc:sldMk cId="1711077548" sldId="314"/>
            <ac:spMk id="9" creationId="{ED0EE46D-EB13-4E44-82C6-E68AA0D0E6A5}"/>
          </ac:spMkLst>
        </pc:spChg>
        <pc:spChg chg="add del">
          <ac:chgData name="chpjjsm@naver.com" userId="15fe1c7ebfb98a7d" providerId="LiveId" clId="{E11CA5DC-E222-468D-9C6C-FE27330FE0BA}" dt="2020-04-28T14:04:16.629" v="16363" actId="478"/>
          <ac:spMkLst>
            <pc:docMk/>
            <pc:sldMk cId="1711077548" sldId="314"/>
            <ac:spMk id="10" creationId="{955576A7-4D04-4A2E-B708-ED8035F31F2B}"/>
          </ac:spMkLst>
        </pc:spChg>
        <pc:spChg chg="add del mod">
          <ac:chgData name="chpjjsm@naver.com" userId="15fe1c7ebfb98a7d" providerId="LiveId" clId="{E11CA5DC-E222-468D-9C6C-FE27330FE0BA}" dt="2020-04-28T14:04:17.349" v="16364" actId="478"/>
          <ac:spMkLst>
            <pc:docMk/>
            <pc:sldMk cId="1711077548" sldId="314"/>
            <ac:spMk id="11" creationId="{CD017F29-9078-4B37-A0BD-986844AD6174}"/>
          </ac:spMkLst>
        </pc:spChg>
        <pc:spChg chg="add mod">
          <ac:chgData name="chpjjsm@naver.com" userId="15fe1c7ebfb98a7d" providerId="LiveId" clId="{E11CA5DC-E222-468D-9C6C-FE27330FE0BA}" dt="2020-04-28T14:03:38.652" v="16309" actId="14100"/>
          <ac:spMkLst>
            <pc:docMk/>
            <pc:sldMk cId="1711077548" sldId="314"/>
            <ac:spMk id="12" creationId="{C9D2B109-827A-4DF2-81F0-DFFEEA6385B4}"/>
          </ac:spMkLst>
        </pc:spChg>
        <pc:spChg chg="add mod">
          <ac:chgData name="chpjjsm@naver.com" userId="15fe1c7ebfb98a7d" providerId="LiveId" clId="{E11CA5DC-E222-468D-9C6C-FE27330FE0BA}" dt="2020-04-28T14:03:33.552" v="16307" actId="1076"/>
          <ac:spMkLst>
            <pc:docMk/>
            <pc:sldMk cId="1711077548" sldId="314"/>
            <ac:spMk id="13" creationId="{DB39D1C2-182B-4E69-BE15-C516441DB416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4" creationId="{4E9A914A-33DE-40A9-AE58-43B1788B63A4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5" creationId="{EB5EA19A-D26D-45E1-B11B-921F7682778C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6" creationId="{2DB47DC1-18DD-4B55-954C-A0E8CAF7DD15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7" creationId="{0337F252-E233-497A-A223-01FB52B7C4DE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8" creationId="{D863DE00-A0B7-4A5C-AE00-AEB3E2C53584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19" creationId="{DB1BD4BA-6778-49F2-9B7A-1398249E9D09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20" creationId="{4C953441-4644-4552-8A97-166DD0F20800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21" creationId="{07A57A85-A7BC-4856-9F1E-4D0E2D045A98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22" creationId="{B0D650EE-DCCB-4808-9128-906268103BDB}"/>
          </ac:spMkLst>
        </pc:spChg>
        <pc:spChg chg="add del">
          <ac:chgData name="chpjjsm@naver.com" userId="15fe1c7ebfb98a7d" providerId="LiveId" clId="{E11CA5DC-E222-468D-9C6C-FE27330FE0BA}" dt="2020-04-28T14:04:13.405" v="16361"/>
          <ac:spMkLst>
            <pc:docMk/>
            <pc:sldMk cId="1711077548" sldId="314"/>
            <ac:spMk id="23" creationId="{3CA7690B-5D54-480A-A8C4-EEB2C918AF0F}"/>
          </ac:spMkLst>
        </pc:spChg>
        <pc:spChg chg="add">
          <ac:chgData name="chpjjsm@naver.com" userId="15fe1c7ebfb98a7d" providerId="LiveId" clId="{E11CA5DC-E222-468D-9C6C-FE27330FE0BA}" dt="2020-04-28T14:04:19.331" v="16367"/>
          <ac:spMkLst>
            <pc:docMk/>
            <pc:sldMk cId="1711077548" sldId="314"/>
            <ac:spMk id="24" creationId="{7D5C1E61-E94D-4740-84FA-3B3DA125B6F7}"/>
          </ac:spMkLst>
        </pc:spChg>
        <pc:spChg chg="add mod">
          <ac:chgData name="chpjjsm@naver.com" userId="15fe1c7ebfb98a7d" providerId="LiveId" clId="{E11CA5DC-E222-468D-9C6C-FE27330FE0BA}" dt="2020-04-28T14:04:31.601" v="16428"/>
          <ac:spMkLst>
            <pc:docMk/>
            <pc:sldMk cId="1711077548" sldId="314"/>
            <ac:spMk id="25" creationId="{8D388D21-527F-4CE4-AD02-B4CE28715FDA}"/>
          </ac:spMkLst>
        </pc:spChg>
        <pc:spChg chg="add">
          <ac:chgData name="chpjjsm@naver.com" userId="15fe1c7ebfb98a7d" providerId="LiveId" clId="{E11CA5DC-E222-468D-9C6C-FE27330FE0BA}" dt="2020-04-28T14:04:19.331" v="16367"/>
          <ac:spMkLst>
            <pc:docMk/>
            <pc:sldMk cId="1711077548" sldId="314"/>
            <ac:spMk id="26" creationId="{8484DDDB-2AAD-42B6-97FE-475FDADBB9EF}"/>
          </ac:spMkLst>
        </pc:spChg>
        <pc:spChg chg="add mod">
          <ac:chgData name="chpjjsm@naver.com" userId="15fe1c7ebfb98a7d" providerId="LiveId" clId="{E11CA5DC-E222-468D-9C6C-FE27330FE0BA}" dt="2020-04-28T14:05:21.187" v="16488"/>
          <ac:spMkLst>
            <pc:docMk/>
            <pc:sldMk cId="1711077548" sldId="314"/>
            <ac:spMk id="27" creationId="{5BBB5456-5D58-4D87-B99E-7251DEFB9072}"/>
          </ac:spMkLst>
        </pc:spChg>
        <pc:spChg chg="add">
          <ac:chgData name="chpjjsm@naver.com" userId="15fe1c7ebfb98a7d" providerId="LiveId" clId="{E11CA5DC-E222-468D-9C6C-FE27330FE0BA}" dt="2020-04-28T14:04:19.331" v="16367"/>
          <ac:spMkLst>
            <pc:docMk/>
            <pc:sldMk cId="1711077548" sldId="314"/>
            <ac:spMk id="28" creationId="{FE1017F4-370C-437C-AAB5-D88FE1FAF68D}"/>
          </ac:spMkLst>
        </pc:spChg>
        <pc:spChg chg="add mod">
          <ac:chgData name="chpjjsm@naver.com" userId="15fe1c7ebfb98a7d" providerId="LiveId" clId="{E11CA5DC-E222-468D-9C6C-FE27330FE0BA}" dt="2020-04-28T14:05:30.495" v="16506"/>
          <ac:spMkLst>
            <pc:docMk/>
            <pc:sldMk cId="1711077548" sldId="314"/>
            <ac:spMk id="29" creationId="{4B52CA14-180F-4F50-8213-81DB98F0E6C0}"/>
          </ac:spMkLst>
        </pc:spChg>
        <pc:spChg chg="add">
          <ac:chgData name="chpjjsm@naver.com" userId="15fe1c7ebfb98a7d" providerId="LiveId" clId="{E11CA5DC-E222-468D-9C6C-FE27330FE0BA}" dt="2020-04-28T14:04:19.331" v="16367"/>
          <ac:spMkLst>
            <pc:docMk/>
            <pc:sldMk cId="1711077548" sldId="314"/>
            <ac:spMk id="30" creationId="{73481B5D-06F6-4885-A61F-219C91AB88AE}"/>
          </ac:spMkLst>
        </pc:spChg>
        <pc:spChg chg="add mod">
          <ac:chgData name="chpjjsm@naver.com" userId="15fe1c7ebfb98a7d" providerId="LiveId" clId="{E11CA5DC-E222-468D-9C6C-FE27330FE0BA}" dt="2020-04-28T14:05:36.093" v="16526"/>
          <ac:spMkLst>
            <pc:docMk/>
            <pc:sldMk cId="1711077548" sldId="314"/>
            <ac:spMk id="31" creationId="{87CC61D8-B521-48D8-95C9-ABDE1718B387}"/>
          </ac:spMkLst>
        </pc:spChg>
        <pc:spChg chg="add">
          <ac:chgData name="chpjjsm@naver.com" userId="15fe1c7ebfb98a7d" providerId="LiveId" clId="{E11CA5DC-E222-468D-9C6C-FE27330FE0BA}" dt="2020-04-28T14:04:19.331" v="16367"/>
          <ac:spMkLst>
            <pc:docMk/>
            <pc:sldMk cId="1711077548" sldId="314"/>
            <ac:spMk id="32" creationId="{273D2A5C-9A3C-4F3C-9466-35339C1504A3}"/>
          </ac:spMkLst>
        </pc:spChg>
        <pc:spChg chg="add mod">
          <ac:chgData name="chpjjsm@naver.com" userId="15fe1c7ebfb98a7d" providerId="LiveId" clId="{E11CA5DC-E222-468D-9C6C-FE27330FE0BA}" dt="2020-04-28T14:05:54.035" v="16575"/>
          <ac:spMkLst>
            <pc:docMk/>
            <pc:sldMk cId="1711077548" sldId="314"/>
            <ac:spMk id="33" creationId="{55BC641A-937A-4D70-90F0-0EECB30ADA90}"/>
          </ac:spMkLst>
        </pc:spChg>
        <pc:spChg chg="add mod">
          <ac:chgData name="chpjjsm@naver.com" userId="15fe1c7ebfb98a7d" providerId="LiveId" clId="{E11CA5DC-E222-468D-9C6C-FE27330FE0BA}" dt="2020-04-28T14:04:43.571" v="16434" actId="14100"/>
          <ac:spMkLst>
            <pc:docMk/>
            <pc:sldMk cId="1711077548" sldId="314"/>
            <ac:spMk id="34" creationId="{98C7B74B-EDF7-43CA-967B-BA4EB42F5AA4}"/>
          </ac:spMkLst>
        </pc:spChg>
        <pc:spChg chg="add mod">
          <ac:chgData name="chpjjsm@naver.com" userId="15fe1c7ebfb98a7d" providerId="LiveId" clId="{E11CA5DC-E222-468D-9C6C-FE27330FE0BA}" dt="2020-04-28T14:04:49.284" v="16442" actId="20577"/>
          <ac:spMkLst>
            <pc:docMk/>
            <pc:sldMk cId="1711077548" sldId="314"/>
            <ac:spMk id="35" creationId="{15532FEA-64E4-47DA-B8E1-65DBA000F2F8}"/>
          </ac:spMkLst>
        </pc:spChg>
        <pc:spChg chg="add mod">
          <ac:chgData name="chpjjsm@naver.com" userId="15fe1c7ebfb98a7d" providerId="LiveId" clId="{E11CA5DC-E222-468D-9C6C-FE27330FE0BA}" dt="2020-04-28T14:05:21.931" v="16490" actId="20577"/>
          <ac:spMkLst>
            <pc:docMk/>
            <pc:sldMk cId="1711077548" sldId="314"/>
            <ac:spMk id="36" creationId="{55D74E32-1C99-42D1-B8C5-4CB7ABD19000}"/>
          </ac:spMkLst>
        </pc:spChg>
        <pc:spChg chg="add mod">
          <ac:chgData name="chpjjsm@naver.com" userId="15fe1c7ebfb98a7d" providerId="LiveId" clId="{E11CA5DC-E222-468D-9C6C-FE27330FE0BA}" dt="2020-04-28T14:05:01.291" v="16447" actId="14100"/>
          <ac:spMkLst>
            <pc:docMk/>
            <pc:sldMk cId="1711077548" sldId="314"/>
            <ac:spMk id="37" creationId="{3DEE953D-A2DD-474C-B004-4767E9466A7E}"/>
          </ac:spMkLst>
        </pc:spChg>
        <pc:spChg chg="add mod">
          <ac:chgData name="chpjjsm@naver.com" userId="15fe1c7ebfb98a7d" providerId="LiveId" clId="{E11CA5DC-E222-468D-9C6C-FE27330FE0BA}" dt="2020-04-28T14:05:24.124" v="16492" actId="20577"/>
          <ac:spMkLst>
            <pc:docMk/>
            <pc:sldMk cId="1711077548" sldId="314"/>
            <ac:spMk id="38" creationId="{EEE53A24-4CFC-4162-B70E-A88BE35EF7A9}"/>
          </ac:spMkLst>
        </pc:spChg>
        <pc:spChg chg="add mod">
          <ac:chgData name="chpjjsm@naver.com" userId="15fe1c7ebfb98a7d" providerId="LiveId" clId="{E11CA5DC-E222-468D-9C6C-FE27330FE0BA}" dt="2020-04-28T14:05:13.163" v="16452" actId="14100"/>
          <ac:spMkLst>
            <pc:docMk/>
            <pc:sldMk cId="1711077548" sldId="314"/>
            <ac:spMk id="39" creationId="{CE31A836-67BF-4C52-9AA3-9A5AA3E162FD}"/>
          </ac:spMkLst>
        </pc:spChg>
        <pc:spChg chg="add mod">
          <ac:chgData name="chpjjsm@naver.com" userId="15fe1c7ebfb98a7d" providerId="LiveId" clId="{E11CA5DC-E222-468D-9C6C-FE27330FE0BA}" dt="2020-04-28T14:05:45.852" v="16532" actId="14100"/>
          <ac:spMkLst>
            <pc:docMk/>
            <pc:sldMk cId="1711077548" sldId="314"/>
            <ac:spMk id="40" creationId="{E6A32050-66EB-4041-A8EE-C87DB76B0995}"/>
          </ac:spMkLst>
        </pc:spChg>
        <pc:picChg chg="add del mod">
          <ac:chgData name="chpjjsm@naver.com" userId="15fe1c7ebfb98a7d" providerId="LiveId" clId="{E11CA5DC-E222-468D-9C6C-FE27330FE0BA}" dt="2020-05-02T02:00:47.731" v="17567" actId="21"/>
          <ac:picMkLst>
            <pc:docMk/>
            <pc:sldMk cId="1711077548" sldId="314"/>
            <ac:picMk id="3" creationId="{88341FEB-CF9D-43E6-8475-F19AD8B346EB}"/>
          </ac:picMkLst>
        </pc:picChg>
        <pc:picChg chg="add del mod">
          <ac:chgData name="chpjjsm@naver.com" userId="15fe1c7ebfb98a7d" providerId="LiveId" clId="{E11CA5DC-E222-468D-9C6C-FE27330FE0BA}" dt="2020-05-02T02:00:49.379" v="17568" actId="478"/>
          <ac:picMkLst>
            <pc:docMk/>
            <pc:sldMk cId="1711077548" sldId="314"/>
            <ac:picMk id="5" creationId="{724D7773-8A6C-4395-8956-DB892755C0C8}"/>
          </ac:picMkLst>
        </pc:picChg>
        <pc:picChg chg="add ord">
          <ac:chgData name="chpjjsm@naver.com" userId="15fe1c7ebfb98a7d" providerId="LiveId" clId="{E11CA5DC-E222-468D-9C6C-FE27330FE0BA}" dt="2020-05-02T02:00:52.414" v="17570" actId="167"/>
          <ac:picMkLst>
            <pc:docMk/>
            <pc:sldMk cId="1711077548" sldId="314"/>
            <ac:picMk id="41" creationId="{A82F148F-E73B-40D6-86FE-7005AB6BE66E}"/>
          </ac:picMkLst>
        </pc:picChg>
        <pc:cxnChg chg="add">
          <ac:chgData name="chpjjsm@naver.com" userId="15fe1c7ebfb98a7d" providerId="LiveId" clId="{E11CA5DC-E222-468D-9C6C-FE27330FE0BA}" dt="2020-04-28T13:46:40.409" v="14962"/>
          <ac:cxnSpMkLst>
            <pc:docMk/>
            <pc:sldMk cId="1711077548" sldId="314"/>
            <ac:cxnSpMk id="7" creationId="{B4E0F054-67A6-4F40-A745-DA985B625263}"/>
          </ac:cxnSpMkLst>
        </pc:cxnChg>
      </pc:sldChg>
      <pc:sldChg chg="addSp delSp modSp add mod">
        <pc:chgData name="chpjjsm@naver.com" userId="15fe1c7ebfb98a7d" providerId="LiveId" clId="{E11CA5DC-E222-468D-9C6C-FE27330FE0BA}" dt="2020-05-02T02:01:25.812" v="17583" actId="478"/>
        <pc:sldMkLst>
          <pc:docMk/>
          <pc:sldMk cId="1153526910" sldId="315"/>
        </pc:sldMkLst>
        <pc:spChg chg="del">
          <ac:chgData name="chpjjsm@naver.com" userId="15fe1c7ebfb98a7d" providerId="LiveId" clId="{E11CA5DC-E222-468D-9C6C-FE27330FE0BA}" dt="2020-04-28T13:45:22.830" v="14931" actId="478"/>
          <ac:spMkLst>
            <pc:docMk/>
            <pc:sldMk cId="1153526910" sldId="315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35.519" v="14908"/>
          <ac:spMkLst>
            <pc:docMk/>
            <pc:sldMk cId="1153526910" sldId="315"/>
            <ac:spMk id="3" creationId="{911CDA00-C7DB-42F9-B7B9-ADBAD5BD1E27}"/>
          </ac:spMkLst>
        </pc:spChg>
        <pc:spChg chg="add del">
          <ac:chgData name="chpjjsm@naver.com" userId="15fe1c7ebfb98a7d" providerId="LiveId" clId="{E11CA5DC-E222-468D-9C6C-FE27330FE0BA}" dt="2020-04-28T14:06:21.868" v="16622" actId="478"/>
          <ac:spMkLst>
            <pc:docMk/>
            <pc:sldMk cId="1153526910" sldId="315"/>
            <ac:spMk id="6" creationId="{62C43DD5-75F4-4661-AA1A-E30272FF7EAC}"/>
          </ac:spMkLst>
        </pc:spChg>
        <pc:spChg chg="add del mod">
          <ac:chgData name="chpjjsm@naver.com" userId="15fe1c7ebfb98a7d" providerId="LiveId" clId="{E11CA5DC-E222-468D-9C6C-FE27330FE0BA}" dt="2020-05-02T02:01:25.812" v="17583" actId="478"/>
          <ac:spMkLst>
            <pc:docMk/>
            <pc:sldMk cId="1153526910" sldId="315"/>
            <ac:spMk id="6" creationId="{A9C057E8-F4F7-4D5A-A9D8-8404AE3A60B5}"/>
          </ac:spMkLst>
        </pc:spChg>
        <pc:spChg chg="add del">
          <ac:chgData name="chpjjsm@naver.com" userId="15fe1c7ebfb98a7d" providerId="LiveId" clId="{E11CA5DC-E222-468D-9C6C-FE27330FE0BA}" dt="2020-04-28T14:06:40.782" v="16667" actId="478"/>
          <ac:spMkLst>
            <pc:docMk/>
            <pc:sldMk cId="1153526910" sldId="315"/>
            <ac:spMk id="8" creationId="{4805C993-A48E-4E49-89B6-066A742DBABA}"/>
          </ac:spMkLst>
        </pc:spChg>
        <pc:spChg chg="add del">
          <ac:chgData name="chpjjsm@naver.com" userId="15fe1c7ebfb98a7d" providerId="LiveId" clId="{E11CA5DC-E222-468D-9C6C-FE27330FE0BA}" dt="2020-04-28T14:06:39.479" v="16666" actId="478"/>
          <ac:spMkLst>
            <pc:docMk/>
            <pc:sldMk cId="1153526910" sldId="315"/>
            <ac:spMk id="9" creationId="{869E454C-7F00-468E-9D14-D66F58F1DC2A}"/>
          </ac:spMkLst>
        </pc:spChg>
        <pc:spChg chg="add del">
          <ac:chgData name="chpjjsm@naver.com" userId="15fe1c7ebfb98a7d" providerId="LiveId" clId="{E11CA5DC-E222-468D-9C6C-FE27330FE0BA}" dt="2020-04-28T14:06:41.813" v="16669" actId="478"/>
          <ac:spMkLst>
            <pc:docMk/>
            <pc:sldMk cId="1153526910" sldId="315"/>
            <ac:spMk id="10" creationId="{20314179-FC5F-40D2-A242-F59794D1F02C}"/>
          </ac:spMkLst>
        </pc:spChg>
        <pc:spChg chg="add del">
          <ac:chgData name="chpjjsm@naver.com" userId="15fe1c7ebfb98a7d" providerId="LiveId" clId="{E11CA5DC-E222-468D-9C6C-FE27330FE0BA}" dt="2020-04-28T14:06:41.316" v="16668" actId="478"/>
          <ac:spMkLst>
            <pc:docMk/>
            <pc:sldMk cId="1153526910" sldId="315"/>
            <ac:spMk id="11" creationId="{3BA9B875-8CBE-4443-BEFD-EA2DFF4FAEF8}"/>
          </ac:spMkLst>
        </pc:spChg>
        <pc:spChg chg="add mod">
          <ac:chgData name="chpjjsm@naver.com" userId="15fe1c7ebfb98a7d" providerId="LiveId" clId="{E11CA5DC-E222-468D-9C6C-FE27330FE0BA}" dt="2020-04-28T14:06:30.687" v="16659" actId="14100"/>
          <ac:spMkLst>
            <pc:docMk/>
            <pc:sldMk cId="1153526910" sldId="315"/>
            <ac:spMk id="12" creationId="{D45E4B2D-377F-48B7-A507-F3076B5AE403}"/>
          </ac:spMkLst>
        </pc:spChg>
        <pc:picChg chg="add del mod">
          <ac:chgData name="chpjjsm@naver.com" userId="15fe1c7ebfb98a7d" providerId="LiveId" clId="{E11CA5DC-E222-468D-9C6C-FE27330FE0BA}" dt="2020-05-02T02:01:22.061" v="17580" actId="21"/>
          <ac:picMkLst>
            <pc:docMk/>
            <pc:sldMk cId="1153526910" sldId="315"/>
            <ac:picMk id="3" creationId="{6DF86B47-3103-46D9-8748-BB9C00E7E2B8}"/>
          </ac:picMkLst>
        </pc:picChg>
        <pc:picChg chg="add del mod">
          <ac:chgData name="chpjjsm@naver.com" userId="15fe1c7ebfb98a7d" providerId="LiveId" clId="{E11CA5DC-E222-468D-9C6C-FE27330FE0BA}" dt="2020-05-02T02:01:23.174" v="17581" actId="478"/>
          <ac:picMkLst>
            <pc:docMk/>
            <pc:sldMk cId="1153526910" sldId="315"/>
            <ac:picMk id="5" creationId="{09895709-38B9-4BEB-AAD7-5930B6A87CDE}"/>
          </ac:picMkLst>
        </pc:picChg>
        <pc:picChg chg="add">
          <ac:chgData name="chpjjsm@naver.com" userId="15fe1c7ebfb98a7d" providerId="LiveId" clId="{E11CA5DC-E222-468D-9C6C-FE27330FE0BA}" dt="2020-05-02T02:01:23.375" v="17582"/>
          <ac:picMkLst>
            <pc:docMk/>
            <pc:sldMk cId="1153526910" sldId="315"/>
            <ac:picMk id="9" creationId="{AAB326F6-040B-48F4-9B7D-081F35C1C56E}"/>
          </ac:picMkLst>
        </pc:picChg>
        <pc:cxnChg chg="add">
          <ac:chgData name="chpjjsm@naver.com" userId="15fe1c7ebfb98a7d" providerId="LiveId" clId="{E11CA5DC-E222-468D-9C6C-FE27330FE0BA}" dt="2020-04-28T13:46:41.880" v="14963"/>
          <ac:cxnSpMkLst>
            <pc:docMk/>
            <pc:sldMk cId="1153526910" sldId="315"/>
            <ac:cxnSpMk id="7" creationId="{10A1B1C6-654A-4F27-926E-8F84FFB7F483}"/>
          </ac:cxnSpMkLst>
        </pc:cxnChg>
      </pc:sldChg>
      <pc:sldChg chg="addSp delSp modSp add mod">
        <pc:chgData name="chpjjsm@naver.com" userId="15fe1c7ebfb98a7d" providerId="LiveId" clId="{E11CA5DC-E222-468D-9C6C-FE27330FE0BA}" dt="2020-05-02T02:01:37.865" v="17590" actId="478"/>
        <pc:sldMkLst>
          <pc:docMk/>
          <pc:sldMk cId="753304938" sldId="316"/>
        </pc:sldMkLst>
        <pc:spChg chg="del">
          <ac:chgData name="chpjjsm@naver.com" userId="15fe1c7ebfb98a7d" providerId="LiveId" clId="{E11CA5DC-E222-468D-9C6C-FE27330FE0BA}" dt="2020-04-28T13:45:24.580" v="14932" actId="478"/>
          <ac:spMkLst>
            <pc:docMk/>
            <pc:sldMk cId="753304938" sldId="316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38.295" v="14909"/>
          <ac:spMkLst>
            <pc:docMk/>
            <pc:sldMk cId="753304938" sldId="316"/>
            <ac:spMk id="3" creationId="{911CDA00-C7DB-42F9-B7B9-ADBAD5BD1E27}"/>
          </ac:spMkLst>
        </pc:spChg>
        <pc:spChg chg="add del">
          <ac:chgData name="chpjjsm@naver.com" userId="15fe1c7ebfb98a7d" providerId="LiveId" clId="{E11CA5DC-E222-468D-9C6C-FE27330FE0BA}" dt="2020-04-28T14:06:50.245" v="16674" actId="478"/>
          <ac:spMkLst>
            <pc:docMk/>
            <pc:sldMk cId="753304938" sldId="316"/>
            <ac:spMk id="6" creationId="{1E56826C-FBB2-4569-9E7C-C353BA3C35F4}"/>
          </ac:spMkLst>
        </pc:spChg>
        <pc:spChg chg="add del mod">
          <ac:chgData name="chpjjsm@naver.com" userId="15fe1c7ebfb98a7d" providerId="LiveId" clId="{E11CA5DC-E222-468D-9C6C-FE27330FE0BA}" dt="2020-05-02T02:01:37.865" v="17590" actId="478"/>
          <ac:spMkLst>
            <pc:docMk/>
            <pc:sldMk cId="753304938" sldId="316"/>
            <ac:spMk id="6" creationId="{6AE80E52-6672-4191-83CB-748B43A56C54}"/>
          </ac:spMkLst>
        </pc:spChg>
        <pc:spChg chg="add del">
          <ac:chgData name="chpjjsm@naver.com" userId="15fe1c7ebfb98a7d" providerId="LiveId" clId="{E11CA5DC-E222-468D-9C6C-FE27330FE0BA}" dt="2020-04-28T14:06:45.183" v="16670" actId="478"/>
          <ac:spMkLst>
            <pc:docMk/>
            <pc:sldMk cId="753304938" sldId="316"/>
            <ac:spMk id="8" creationId="{5F966EFD-4052-4A1D-ACB5-D6800333A289}"/>
          </ac:spMkLst>
        </pc:spChg>
        <pc:spChg chg="add del">
          <ac:chgData name="chpjjsm@naver.com" userId="15fe1c7ebfb98a7d" providerId="LiveId" clId="{E11CA5DC-E222-468D-9C6C-FE27330FE0BA}" dt="2020-04-28T14:06:45.757" v="16671" actId="478"/>
          <ac:spMkLst>
            <pc:docMk/>
            <pc:sldMk cId="753304938" sldId="316"/>
            <ac:spMk id="9" creationId="{9ADF19BA-217B-4ECE-8028-7802F14220F5}"/>
          </ac:spMkLst>
        </pc:spChg>
        <pc:spChg chg="add del">
          <ac:chgData name="chpjjsm@naver.com" userId="15fe1c7ebfb98a7d" providerId="LiveId" clId="{E11CA5DC-E222-468D-9C6C-FE27330FE0BA}" dt="2020-04-28T14:06:46.880" v="16673" actId="478"/>
          <ac:spMkLst>
            <pc:docMk/>
            <pc:sldMk cId="753304938" sldId="316"/>
            <ac:spMk id="10" creationId="{F0EC3DD2-0740-40B4-A783-05A6958003AB}"/>
          </ac:spMkLst>
        </pc:spChg>
        <pc:spChg chg="add del">
          <ac:chgData name="chpjjsm@naver.com" userId="15fe1c7ebfb98a7d" providerId="LiveId" clId="{E11CA5DC-E222-468D-9C6C-FE27330FE0BA}" dt="2020-04-28T14:06:46.414" v="16672" actId="478"/>
          <ac:spMkLst>
            <pc:docMk/>
            <pc:sldMk cId="753304938" sldId="316"/>
            <ac:spMk id="11" creationId="{C9D53D72-952D-422A-B9CC-5CC3CC33F4B5}"/>
          </ac:spMkLst>
        </pc:spChg>
        <pc:spChg chg="add mod">
          <ac:chgData name="chpjjsm@naver.com" userId="15fe1c7ebfb98a7d" providerId="LiveId" clId="{E11CA5DC-E222-468D-9C6C-FE27330FE0BA}" dt="2020-04-28T14:06:54.685" v="16701" actId="20577"/>
          <ac:spMkLst>
            <pc:docMk/>
            <pc:sldMk cId="753304938" sldId="316"/>
            <ac:spMk id="12" creationId="{E0FD8B41-0918-48DC-A3EE-EAEAC2EE499E}"/>
          </ac:spMkLst>
        </pc:spChg>
        <pc:picChg chg="add del mod">
          <ac:chgData name="chpjjsm@naver.com" userId="15fe1c7ebfb98a7d" providerId="LiveId" clId="{E11CA5DC-E222-468D-9C6C-FE27330FE0BA}" dt="2020-05-02T02:01:34.476" v="17587" actId="21"/>
          <ac:picMkLst>
            <pc:docMk/>
            <pc:sldMk cId="753304938" sldId="316"/>
            <ac:picMk id="3" creationId="{59EFF028-79ED-4C2F-84BE-AC8E5431FDB9}"/>
          </ac:picMkLst>
        </pc:picChg>
        <pc:picChg chg="add del mod">
          <ac:chgData name="chpjjsm@naver.com" userId="15fe1c7ebfb98a7d" providerId="LiveId" clId="{E11CA5DC-E222-468D-9C6C-FE27330FE0BA}" dt="2020-05-02T02:01:35.718" v="17588" actId="478"/>
          <ac:picMkLst>
            <pc:docMk/>
            <pc:sldMk cId="753304938" sldId="316"/>
            <ac:picMk id="5" creationId="{529238F9-749E-4CAD-9B01-6E0CE9B00A52}"/>
          </ac:picMkLst>
        </pc:picChg>
        <pc:picChg chg="add">
          <ac:chgData name="chpjjsm@naver.com" userId="15fe1c7ebfb98a7d" providerId="LiveId" clId="{E11CA5DC-E222-468D-9C6C-FE27330FE0BA}" dt="2020-05-02T02:01:35.959" v="17589"/>
          <ac:picMkLst>
            <pc:docMk/>
            <pc:sldMk cId="753304938" sldId="316"/>
            <ac:picMk id="9" creationId="{FB5834F8-560A-42B6-89B2-13353698DE62}"/>
          </ac:picMkLst>
        </pc:picChg>
        <pc:cxnChg chg="add">
          <ac:chgData name="chpjjsm@naver.com" userId="15fe1c7ebfb98a7d" providerId="LiveId" clId="{E11CA5DC-E222-468D-9C6C-FE27330FE0BA}" dt="2020-04-28T13:46:43.010" v="14964"/>
          <ac:cxnSpMkLst>
            <pc:docMk/>
            <pc:sldMk cId="753304938" sldId="316"/>
            <ac:cxnSpMk id="7" creationId="{6A597584-77B1-4B6E-AEDC-E96B3991EE5C}"/>
          </ac:cxnSpMkLst>
        </pc:cxnChg>
      </pc:sldChg>
      <pc:sldChg chg="addSp delSp modSp add mod">
        <pc:chgData name="chpjjsm@naver.com" userId="15fe1c7ebfb98a7d" providerId="LiveId" clId="{E11CA5DC-E222-468D-9C6C-FE27330FE0BA}" dt="2020-05-02T02:20:19.186" v="19685" actId="20577"/>
        <pc:sldMkLst>
          <pc:docMk/>
          <pc:sldMk cId="182823765" sldId="317"/>
        </pc:sldMkLst>
        <pc:spChg chg="del">
          <ac:chgData name="chpjjsm@naver.com" userId="15fe1c7ebfb98a7d" providerId="LiveId" clId="{E11CA5DC-E222-468D-9C6C-FE27330FE0BA}" dt="2020-04-28T13:45:26.645" v="14933" actId="478"/>
          <ac:spMkLst>
            <pc:docMk/>
            <pc:sldMk cId="182823765" sldId="317"/>
            <ac:spMk id="2" creationId="{AAC994B3-6224-4560-BFE8-FE3CFCFAF977}"/>
          </ac:spMkLst>
        </pc:spChg>
        <pc:spChg chg="del">
          <ac:chgData name="chpjjsm@naver.com" userId="15fe1c7ebfb98a7d" providerId="LiveId" clId="{E11CA5DC-E222-468D-9C6C-FE27330FE0BA}" dt="2020-04-28T13:44:41.310" v="14910"/>
          <ac:spMkLst>
            <pc:docMk/>
            <pc:sldMk cId="182823765" sldId="317"/>
            <ac:spMk id="3" creationId="{911CDA00-C7DB-42F9-B7B9-ADBAD5BD1E27}"/>
          </ac:spMkLst>
        </pc:spChg>
        <pc:spChg chg="add mod">
          <ac:chgData name="chpjjsm@naver.com" userId="15fe1c7ebfb98a7d" providerId="LiveId" clId="{E11CA5DC-E222-468D-9C6C-FE27330FE0BA}" dt="2020-05-02T02:14:46.468" v="19376" actId="14100"/>
          <ac:spMkLst>
            <pc:docMk/>
            <pc:sldMk cId="182823765" sldId="317"/>
            <ac:spMk id="6" creationId="{519AB6D3-C905-46A1-A50E-C09B3BB52194}"/>
          </ac:spMkLst>
        </pc:spChg>
        <pc:spChg chg="add del mod">
          <ac:chgData name="chpjjsm@naver.com" userId="15fe1c7ebfb98a7d" providerId="LiveId" clId="{E11CA5DC-E222-468D-9C6C-FE27330FE0BA}" dt="2020-05-02T02:03:39.344" v="17640" actId="1076"/>
          <ac:spMkLst>
            <pc:docMk/>
            <pc:sldMk cId="182823765" sldId="317"/>
            <ac:spMk id="8" creationId="{AE88D9FD-D08D-468D-BC67-12DE540A34C9}"/>
          </ac:spMkLst>
        </pc:spChg>
        <pc:spChg chg="add del mod">
          <ac:chgData name="chpjjsm@naver.com" userId="15fe1c7ebfb98a7d" providerId="LiveId" clId="{E11CA5DC-E222-468D-9C6C-FE27330FE0BA}" dt="2020-05-02T02:03:54.975" v="17730" actId="1076"/>
          <ac:spMkLst>
            <pc:docMk/>
            <pc:sldMk cId="182823765" sldId="317"/>
            <ac:spMk id="9" creationId="{EE992A01-83B8-4F40-B91D-D69056559CDA}"/>
          </ac:spMkLst>
        </pc:spChg>
        <pc:spChg chg="add del mod">
          <ac:chgData name="chpjjsm@naver.com" userId="15fe1c7ebfb98a7d" providerId="LiveId" clId="{E11CA5DC-E222-468D-9C6C-FE27330FE0BA}" dt="2020-05-02T02:01:53.883" v="17597" actId="478"/>
          <ac:spMkLst>
            <pc:docMk/>
            <pc:sldMk cId="182823765" sldId="317"/>
            <ac:spMk id="10" creationId="{6D64E8D0-96BB-4B80-B012-C7879F290FF9}"/>
          </ac:spMkLst>
        </pc:spChg>
        <pc:spChg chg="add del">
          <ac:chgData name="chpjjsm@naver.com" userId="15fe1c7ebfb98a7d" providerId="LiveId" clId="{E11CA5DC-E222-468D-9C6C-FE27330FE0BA}" dt="2020-04-28T14:07:29.789" v="16748" actId="478"/>
          <ac:spMkLst>
            <pc:docMk/>
            <pc:sldMk cId="182823765" sldId="317"/>
            <ac:spMk id="10" creationId="{BF19659A-F833-4717-9F07-B16C04D6FC6B}"/>
          </ac:spMkLst>
        </pc:spChg>
        <pc:spChg chg="add del">
          <ac:chgData name="chpjjsm@naver.com" userId="15fe1c7ebfb98a7d" providerId="LiveId" clId="{E11CA5DC-E222-468D-9C6C-FE27330FE0BA}" dt="2020-04-28T14:07:29.236" v="16747" actId="478"/>
          <ac:spMkLst>
            <pc:docMk/>
            <pc:sldMk cId="182823765" sldId="317"/>
            <ac:spMk id="11" creationId="{A8531491-248B-42AD-ACB5-0DE6F3728A90}"/>
          </ac:spMkLst>
        </pc:spChg>
        <pc:spChg chg="add mod">
          <ac:chgData name="chpjjsm@naver.com" userId="15fe1c7ebfb98a7d" providerId="LiveId" clId="{E11CA5DC-E222-468D-9C6C-FE27330FE0BA}" dt="2020-05-02T02:02:46.552" v="17609" actId="14100"/>
          <ac:spMkLst>
            <pc:docMk/>
            <pc:sldMk cId="182823765" sldId="317"/>
            <ac:spMk id="12" creationId="{CBEF7F12-BF8A-4829-B2A0-64CEBCABCF2B}"/>
          </ac:spMkLst>
        </pc:spChg>
        <pc:spChg chg="add mod">
          <ac:chgData name="chpjjsm@naver.com" userId="15fe1c7ebfb98a7d" providerId="LiveId" clId="{E11CA5DC-E222-468D-9C6C-FE27330FE0BA}" dt="2020-05-02T02:02:51.686" v="17612" actId="1076"/>
          <ac:spMkLst>
            <pc:docMk/>
            <pc:sldMk cId="182823765" sldId="317"/>
            <ac:spMk id="13" creationId="{484A5CFC-FF47-4A83-B243-57E3D18273AE}"/>
          </ac:spMkLst>
        </pc:spChg>
        <pc:spChg chg="add mod">
          <ac:chgData name="chpjjsm@naver.com" userId="15fe1c7ebfb98a7d" providerId="LiveId" clId="{E11CA5DC-E222-468D-9C6C-FE27330FE0BA}" dt="2020-05-02T02:03:07.841" v="17619" actId="14100"/>
          <ac:spMkLst>
            <pc:docMk/>
            <pc:sldMk cId="182823765" sldId="317"/>
            <ac:spMk id="18" creationId="{2523E9AC-B28B-445E-9358-87D9EB86029A}"/>
          </ac:spMkLst>
        </pc:spChg>
        <pc:spChg chg="add mod">
          <ac:chgData name="chpjjsm@naver.com" userId="15fe1c7ebfb98a7d" providerId="LiveId" clId="{E11CA5DC-E222-468D-9C6C-FE27330FE0BA}" dt="2020-05-02T02:03:15.318" v="17623" actId="14100"/>
          <ac:spMkLst>
            <pc:docMk/>
            <pc:sldMk cId="182823765" sldId="317"/>
            <ac:spMk id="19" creationId="{4FEF2B65-C5FB-46C3-9C7E-318FF4C1621D}"/>
          </ac:spMkLst>
        </pc:spChg>
        <pc:spChg chg="add mod">
          <ac:chgData name="chpjjsm@naver.com" userId="15fe1c7ebfb98a7d" providerId="LiveId" clId="{E11CA5DC-E222-468D-9C6C-FE27330FE0BA}" dt="2020-05-02T02:03:22.974" v="17629" actId="20577"/>
          <ac:spMkLst>
            <pc:docMk/>
            <pc:sldMk cId="182823765" sldId="317"/>
            <ac:spMk id="20" creationId="{C6019965-8B6F-4FE2-8D1B-BC2437054868}"/>
          </ac:spMkLst>
        </pc:spChg>
        <pc:spChg chg="add mod">
          <ac:chgData name="chpjjsm@naver.com" userId="15fe1c7ebfb98a7d" providerId="LiveId" clId="{E11CA5DC-E222-468D-9C6C-FE27330FE0BA}" dt="2020-05-02T02:03:24.639" v="17631" actId="20577"/>
          <ac:spMkLst>
            <pc:docMk/>
            <pc:sldMk cId="182823765" sldId="317"/>
            <ac:spMk id="21" creationId="{BCEB31CB-4CD8-482C-886F-F56C71B5A088}"/>
          </ac:spMkLst>
        </pc:spChg>
        <pc:spChg chg="add mod">
          <ac:chgData name="chpjjsm@naver.com" userId="15fe1c7ebfb98a7d" providerId="LiveId" clId="{E11CA5DC-E222-468D-9C6C-FE27330FE0BA}" dt="2020-05-02T02:04:24.775" v="17816" actId="20577"/>
          <ac:spMkLst>
            <pc:docMk/>
            <pc:sldMk cId="182823765" sldId="317"/>
            <ac:spMk id="22" creationId="{0C4E52D1-A987-4664-8550-6CDB3C64AB51}"/>
          </ac:spMkLst>
        </pc:spChg>
        <pc:spChg chg="add mod">
          <ac:chgData name="chpjjsm@naver.com" userId="15fe1c7ebfb98a7d" providerId="LiveId" clId="{E11CA5DC-E222-468D-9C6C-FE27330FE0BA}" dt="2020-05-02T02:20:19.186" v="19685" actId="20577"/>
          <ac:spMkLst>
            <pc:docMk/>
            <pc:sldMk cId="182823765" sldId="317"/>
            <ac:spMk id="23" creationId="{8234355B-BC7E-48F9-95B5-45C874E2D3B8}"/>
          </ac:spMkLst>
        </pc:spChg>
        <pc:spChg chg="add del">
          <ac:chgData name="chpjjsm@naver.com" userId="15fe1c7ebfb98a7d" providerId="LiveId" clId="{E11CA5DC-E222-468D-9C6C-FE27330FE0BA}" dt="2020-05-02T02:03:28.439" v="17634"/>
          <ac:spMkLst>
            <pc:docMk/>
            <pc:sldMk cId="182823765" sldId="317"/>
            <ac:spMk id="24" creationId="{A5F44B0E-68CA-46A7-A4BF-7809CCA28F4F}"/>
          </ac:spMkLst>
        </pc:spChg>
        <pc:spChg chg="add del">
          <ac:chgData name="chpjjsm@naver.com" userId="15fe1c7ebfb98a7d" providerId="LiveId" clId="{E11CA5DC-E222-468D-9C6C-FE27330FE0BA}" dt="2020-05-02T02:03:28.439" v="17634"/>
          <ac:spMkLst>
            <pc:docMk/>
            <pc:sldMk cId="182823765" sldId="317"/>
            <ac:spMk id="25" creationId="{121D38BF-A849-4465-9AFD-114D4749DB17}"/>
          </ac:spMkLst>
        </pc:spChg>
        <pc:spChg chg="add mod">
          <ac:chgData name="chpjjsm@naver.com" userId="15fe1c7ebfb98a7d" providerId="LiveId" clId="{E11CA5DC-E222-468D-9C6C-FE27330FE0BA}" dt="2020-05-02T02:04:22.727" v="17814" actId="20577"/>
          <ac:spMkLst>
            <pc:docMk/>
            <pc:sldMk cId="182823765" sldId="317"/>
            <ac:spMk id="26" creationId="{0D3D3890-DC47-40A7-B4F1-5A1E4CAF5A4D}"/>
          </ac:spMkLst>
        </pc:spChg>
        <pc:spChg chg="add mod">
          <ac:chgData name="chpjjsm@naver.com" userId="15fe1c7ebfb98a7d" providerId="LiveId" clId="{E11CA5DC-E222-468D-9C6C-FE27330FE0BA}" dt="2020-05-02T02:05:09.183" v="18066" actId="1076"/>
          <ac:spMkLst>
            <pc:docMk/>
            <pc:sldMk cId="182823765" sldId="317"/>
            <ac:spMk id="27" creationId="{DBFDEBBD-5593-45F6-A558-C76301A79C3E}"/>
          </ac:spMkLst>
        </pc:spChg>
        <pc:picChg chg="add del mod">
          <ac:chgData name="chpjjsm@naver.com" userId="15fe1c7ebfb98a7d" providerId="LiveId" clId="{E11CA5DC-E222-468D-9C6C-FE27330FE0BA}" dt="2020-05-02T02:01:50.323" v="17594" actId="21"/>
          <ac:picMkLst>
            <pc:docMk/>
            <pc:sldMk cId="182823765" sldId="317"/>
            <ac:picMk id="3" creationId="{3E7D5413-B3A2-4DEC-9E05-06633E7888AC}"/>
          </ac:picMkLst>
        </pc:picChg>
        <pc:picChg chg="add del mod">
          <ac:chgData name="chpjjsm@naver.com" userId="15fe1c7ebfb98a7d" providerId="LiveId" clId="{E11CA5DC-E222-468D-9C6C-FE27330FE0BA}" dt="2020-05-02T02:01:51.644" v="17595" actId="478"/>
          <ac:picMkLst>
            <pc:docMk/>
            <pc:sldMk cId="182823765" sldId="317"/>
            <ac:picMk id="5" creationId="{41CA6BEA-CF89-43FA-A084-5C8863ABAC14}"/>
          </ac:picMkLst>
        </pc:picChg>
        <pc:picChg chg="add mod ord">
          <ac:chgData name="chpjjsm@naver.com" userId="15fe1c7ebfb98a7d" providerId="LiveId" clId="{E11CA5DC-E222-468D-9C6C-FE27330FE0BA}" dt="2020-05-02T02:02:54.111" v="17614" actId="1076"/>
          <ac:picMkLst>
            <pc:docMk/>
            <pc:sldMk cId="182823765" sldId="317"/>
            <ac:picMk id="14" creationId="{68A48D10-045B-4339-84A2-EDA6F40F7BBC}"/>
          </ac:picMkLst>
        </pc:picChg>
        <pc:picChg chg="add del mod">
          <ac:chgData name="chpjjsm@naver.com" userId="15fe1c7ebfb98a7d" providerId="LiveId" clId="{E11CA5DC-E222-468D-9C6C-FE27330FE0BA}" dt="2020-05-02T02:02:25.223" v="17601"/>
          <ac:picMkLst>
            <pc:docMk/>
            <pc:sldMk cId="182823765" sldId="317"/>
            <ac:picMk id="15" creationId="{6B272701-D458-4F42-B453-383B90C3A748}"/>
          </ac:picMkLst>
        </pc:picChg>
        <pc:picChg chg="add del mod">
          <ac:chgData name="chpjjsm@naver.com" userId="15fe1c7ebfb98a7d" providerId="LiveId" clId="{E11CA5DC-E222-468D-9C6C-FE27330FE0BA}" dt="2020-05-02T02:02:33.879" v="17605"/>
          <ac:picMkLst>
            <pc:docMk/>
            <pc:sldMk cId="182823765" sldId="317"/>
            <ac:picMk id="17" creationId="{18E156EE-11C4-4C19-9729-BF2CED2B1A7B}"/>
          </ac:picMkLst>
        </pc:picChg>
        <pc:cxnChg chg="add">
          <ac:chgData name="chpjjsm@naver.com" userId="15fe1c7ebfb98a7d" providerId="LiveId" clId="{E11CA5DC-E222-468D-9C6C-FE27330FE0BA}" dt="2020-04-28T13:46:43.961" v="14965"/>
          <ac:cxnSpMkLst>
            <pc:docMk/>
            <pc:sldMk cId="182823765" sldId="317"/>
            <ac:cxnSpMk id="7" creationId="{8182911E-5B92-46F5-9F81-CC062B254403}"/>
          </ac:cxnSpMkLst>
        </pc:cxnChg>
      </pc:sldChg>
      <pc:sldChg chg="addSp delSp modSp add mod">
        <pc:chgData name="chpjjsm@naver.com" userId="15fe1c7ebfb98a7d" providerId="LiveId" clId="{E11CA5DC-E222-468D-9C6C-FE27330FE0BA}" dt="2020-05-02T02:14:54.892" v="19378"/>
        <pc:sldMkLst>
          <pc:docMk/>
          <pc:sldMk cId="1172436197" sldId="318"/>
        </pc:sldMkLst>
        <pc:spChg chg="del">
          <ac:chgData name="chpjjsm@naver.com" userId="15fe1c7ebfb98a7d" providerId="LiveId" clId="{E11CA5DC-E222-468D-9C6C-FE27330FE0BA}" dt="2020-04-28T13:45:28.261" v="14934" actId="478"/>
          <ac:spMkLst>
            <pc:docMk/>
            <pc:sldMk cId="1172436197" sldId="318"/>
            <ac:spMk id="2" creationId="{AAC994B3-6224-4560-BFE8-FE3CFCFAF977}"/>
          </ac:spMkLst>
        </pc:spChg>
        <pc:spChg chg="add del">
          <ac:chgData name="chpjjsm@naver.com" userId="15fe1c7ebfb98a7d" providerId="LiveId" clId="{E11CA5DC-E222-468D-9C6C-FE27330FE0BA}" dt="2020-04-28T13:45:03.285" v="14921"/>
          <ac:spMkLst>
            <pc:docMk/>
            <pc:sldMk cId="1172436197" sldId="318"/>
            <ac:spMk id="3" creationId="{911CDA00-C7DB-42F9-B7B9-ADBAD5BD1E27}"/>
          </ac:spMkLst>
        </pc:spChg>
        <pc:spChg chg="add del mod">
          <ac:chgData name="chpjjsm@naver.com" userId="15fe1c7ebfb98a7d" providerId="LiveId" clId="{E11CA5DC-E222-468D-9C6C-FE27330FE0BA}" dt="2020-05-02T02:05:14.825" v="18068" actId="478"/>
          <ac:spMkLst>
            <pc:docMk/>
            <pc:sldMk cId="1172436197" sldId="318"/>
            <ac:spMk id="3" creationId="{FB34F594-6B2E-4D51-A7C3-26FD40AF470B}"/>
          </ac:spMkLst>
        </pc:spChg>
        <pc:spChg chg="add del mod">
          <ac:chgData name="chpjjsm@naver.com" userId="15fe1c7ebfb98a7d" providerId="LiveId" clId="{E11CA5DC-E222-468D-9C6C-FE27330FE0BA}" dt="2020-05-02T02:05:28.666" v="18075" actId="478"/>
          <ac:spMkLst>
            <pc:docMk/>
            <pc:sldMk cId="1172436197" sldId="318"/>
            <ac:spMk id="7" creationId="{28381092-EA93-4774-B67C-5B9878A178D1}"/>
          </ac:spMkLst>
        </pc:spChg>
        <pc:spChg chg="add del mod">
          <ac:chgData name="chpjjsm@naver.com" userId="15fe1c7ebfb98a7d" providerId="LiveId" clId="{E11CA5DC-E222-468D-9C6C-FE27330FE0BA}" dt="2020-04-28T13:44:55.700" v="14915" actId="478"/>
          <ac:spMkLst>
            <pc:docMk/>
            <pc:sldMk cId="1172436197" sldId="318"/>
            <ac:spMk id="8" creationId="{76C0EF5D-A4D4-423B-8F7B-9892B7FE1620}"/>
          </ac:spMkLst>
        </pc:spChg>
        <pc:spChg chg="add del mod">
          <ac:chgData name="chpjjsm@naver.com" userId="15fe1c7ebfb98a7d" providerId="LiveId" clId="{E11CA5DC-E222-468D-9C6C-FE27330FE0BA}" dt="2020-05-02T02:14:54.738" v="19377" actId="478"/>
          <ac:spMkLst>
            <pc:docMk/>
            <pc:sldMk cId="1172436197" sldId="318"/>
            <ac:spMk id="12" creationId="{34F87C63-390F-45AD-BCEE-1996D968C70D}"/>
          </ac:spMkLst>
        </pc:spChg>
        <pc:spChg chg="add mod">
          <ac:chgData name="chpjjsm@naver.com" userId="15fe1c7ebfb98a7d" providerId="LiveId" clId="{E11CA5DC-E222-468D-9C6C-FE27330FE0BA}" dt="2020-05-02T02:06:50.006" v="18222" actId="1076"/>
          <ac:spMkLst>
            <pc:docMk/>
            <pc:sldMk cId="1172436197" sldId="318"/>
            <ac:spMk id="14" creationId="{2D134CA5-8720-44D1-93B3-D7322C26E278}"/>
          </ac:spMkLst>
        </pc:spChg>
        <pc:spChg chg="add mod">
          <ac:chgData name="chpjjsm@naver.com" userId="15fe1c7ebfb98a7d" providerId="LiveId" clId="{E11CA5DC-E222-468D-9C6C-FE27330FE0BA}" dt="2020-05-02T02:06:50.006" v="18222" actId="1076"/>
          <ac:spMkLst>
            <pc:docMk/>
            <pc:sldMk cId="1172436197" sldId="318"/>
            <ac:spMk id="15" creationId="{5C600F55-51FA-42F7-8CD3-600CC6813402}"/>
          </ac:spMkLst>
        </pc:spChg>
        <pc:spChg chg="add del">
          <ac:chgData name="chpjjsm@naver.com" userId="15fe1c7ebfb98a7d" providerId="LiveId" clId="{E11CA5DC-E222-468D-9C6C-FE27330FE0BA}" dt="2020-04-28T14:08:18.228" v="16875" actId="478"/>
          <ac:spMkLst>
            <pc:docMk/>
            <pc:sldMk cId="1172436197" sldId="318"/>
            <ac:spMk id="16" creationId="{C108F1BB-E883-4611-AD1D-694D1683A64A}"/>
          </ac:spMkLst>
        </pc:spChg>
        <pc:spChg chg="add del">
          <ac:chgData name="chpjjsm@naver.com" userId="15fe1c7ebfb98a7d" providerId="LiveId" clId="{E11CA5DC-E222-468D-9C6C-FE27330FE0BA}" dt="2020-04-28T14:08:17.821" v="16874" actId="478"/>
          <ac:spMkLst>
            <pc:docMk/>
            <pc:sldMk cId="1172436197" sldId="318"/>
            <ac:spMk id="17" creationId="{118F6BA2-71B5-40AF-A94E-EB2020A2F2D6}"/>
          </ac:spMkLst>
        </pc:spChg>
        <pc:spChg chg="add mod">
          <ac:chgData name="chpjjsm@naver.com" userId="15fe1c7ebfb98a7d" providerId="LiveId" clId="{E11CA5DC-E222-468D-9C6C-FE27330FE0BA}" dt="2020-05-02T02:05:46.652" v="18082" actId="14100"/>
          <ac:spMkLst>
            <pc:docMk/>
            <pc:sldMk cId="1172436197" sldId="318"/>
            <ac:spMk id="17" creationId="{E60754B9-26B2-4476-B698-871B6531865E}"/>
          </ac:spMkLst>
        </pc:spChg>
        <pc:spChg chg="add del mod">
          <ac:chgData name="chpjjsm@naver.com" userId="15fe1c7ebfb98a7d" providerId="LiveId" clId="{E11CA5DC-E222-468D-9C6C-FE27330FE0BA}" dt="2020-05-02T02:09:20.787" v="18619" actId="478"/>
          <ac:spMkLst>
            <pc:docMk/>
            <pc:sldMk cId="1172436197" sldId="318"/>
            <ac:spMk id="18" creationId="{E641E31B-E0A0-46D2-BB0F-3D383EC128E9}"/>
          </ac:spMkLst>
        </pc:spChg>
        <pc:spChg chg="add del mod">
          <ac:chgData name="chpjjsm@naver.com" userId="15fe1c7ebfb98a7d" providerId="LiveId" clId="{E11CA5DC-E222-468D-9C6C-FE27330FE0BA}" dt="2020-05-02T02:09:21.562" v="18620" actId="478"/>
          <ac:spMkLst>
            <pc:docMk/>
            <pc:sldMk cId="1172436197" sldId="318"/>
            <ac:spMk id="19" creationId="{312CDF46-5EBA-4283-ABAA-21F667C77344}"/>
          </ac:spMkLst>
        </pc:spChg>
        <pc:spChg chg="add mod">
          <ac:chgData name="chpjjsm@naver.com" userId="15fe1c7ebfb98a7d" providerId="LiveId" clId="{E11CA5DC-E222-468D-9C6C-FE27330FE0BA}" dt="2020-05-02T02:05:51.927" v="18084" actId="20577"/>
          <ac:spMkLst>
            <pc:docMk/>
            <pc:sldMk cId="1172436197" sldId="318"/>
            <ac:spMk id="20" creationId="{E82F8DE2-9E18-41E1-9ECB-0F0F0173D8A4}"/>
          </ac:spMkLst>
        </pc:spChg>
        <pc:spChg chg="add mod">
          <ac:chgData name="chpjjsm@naver.com" userId="15fe1c7ebfb98a7d" providerId="LiveId" clId="{E11CA5DC-E222-468D-9C6C-FE27330FE0BA}" dt="2020-05-02T02:06:01.732" v="18089" actId="14100"/>
          <ac:spMkLst>
            <pc:docMk/>
            <pc:sldMk cId="1172436197" sldId="318"/>
            <ac:spMk id="21" creationId="{42876934-CD1E-4A3C-9336-AB6E989D355E}"/>
          </ac:spMkLst>
        </pc:spChg>
        <pc:spChg chg="add mod">
          <ac:chgData name="chpjjsm@naver.com" userId="15fe1c7ebfb98a7d" providerId="LiveId" clId="{E11CA5DC-E222-468D-9C6C-FE27330FE0BA}" dt="2020-05-02T02:06:05.616" v="18093" actId="20577"/>
          <ac:spMkLst>
            <pc:docMk/>
            <pc:sldMk cId="1172436197" sldId="318"/>
            <ac:spMk id="22" creationId="{0DEF013E-46CD-4D0C-A29A-20F200002616}"/>
          </ac:spMkLst>
        </pc:spChg>
        <pc:spChg chg="add mod">
          <ac:chgData name="chpjjsm@naver.com" userId="15fe1c7ebfb98a7d" providerId="LiveId" clId="{E11CA5DC-E222-468D-9C6C-FE27330FE0BA}" dt="2020-05-02T02:06:14.153" v="18097" actId="14100"/>
          <ac:spMkLst>
            <pc:docMk/>
            <pc:sldMk cId="1172436197" sldId="318"/>
            <ac:spMk id="23" creationId="{7CD3383F-4332-4BBB-AF85-B789AAB7097C}"/>
          </ac:spMkLst>
        </pc:spChg>
        <pc:spChg chg="add mod">
          <ac:chgData name="chpjjsm@naver.com" userId="15fe1c7ebfb98a7d" providerId="LiveId" clId="{E11CA5DC-E222-468D-9C6C-FE27330FE0BA}" dt="2020-05-02T02:06:21.407" v="18103" actId="20577"/>
          <ac:spMkLst>
            <pc:docMk/>
            <pc:sldMk cId="1172436197" sldId="318"/>
            <ac:spMk id="24" creationId="{E2B91E9C-9A30-4659-9DC0-6921739C6DA8}"/>
          </ac:spMkLst>
        </pc:spChg>
        <pc:spChg chg="add mod">
          <ac:chgData name="chpjjsm@naver.com" userId="15fe1c7ebfb98a7d" providerId="LiveId" clId="{E11CA5DC-E222-468D-9C6C-FE27330FE0BA}" dt="2020-05-02T02:07:32.527" v="18387" actId="20577"/>
          <ac:spMkLst>
            <pc:docMk/>
            <pc:sldMk cId="1172436197" sldId="318"/>
            <ac:spMk id="25" creationId="{E2326128-9D4B-40AF-94AA-33B763AF929E}"/>
          </ac:spMkLst>
        </pc:spChg>
        <pc:spChg chg="add mod">
          <ac:chgData name="chpjjsm@naver.com" userId="15fe1c7ebfb98a7d" providerId="LiveId" clId="{E11CA5DC-E222-468D-9C6C-FE27330FE0BA}" dt="2020-05-02T02:08:55.710" v="18607" actId="1076"/>
          <ac:spMkLst>
            <pc:docMk/>
            <pc:sldMk cId="1172436197" sldId="318"/>
            <ac:spMk id="26" creationId="{C1411A45-A7F3-460B-8D1E-C5895ED2A8ED}"/>
          </ac:spMkLst>
        </pc:spChg>
        <pc:spChg chg="add mod">
          <ac:chgData name="chpjjsm@naver.com" userId="15fe1c7ebfb98a7d" providerId="LiveId" clId="{E11CA5DC-E222-468D-9C6C-FE27330FE0BA}" dt="2020-05-02T02:08:08.816" v="18459" actId="1076"/>
          <ac:spMkLst>
            <pc:docMk/>
            <pc:sldMk cId="1172436197" sldId="318"/>
            <ac:spMk id="27" creationId="{F2113017-3220-4ABF-A811-B8764018BB9A}"/>
          </ac:spMkLst>
        </pc:spChg>
        <pc:spChg chg="add mod">
          <ac:chgData name="chpjjsm@naver.com" userId="15fe1c7ebfb98a7d" providerId="LiveId" clId="{E11CA5DC-E222-468D-9C6C-FE27330FE0BA}" dt="2020-05-02T02:08:12.802" v="18463" actId="1076"/>
          <ac:spMkLst>
            <pc:docMk/>
            <pc:sldMk cId="1172436197" sldId="318"/>
            <ac:spMk id="28" creationId="{5C4B63CD-D3BD-407F-8A3C-CCE04654523C}"/>
          </ac:spMkLst>
        </pc:spChg>
        <pc:spChg chg="add">
          <ac:chgData name="chpjjsm@naver.com" userId="15fe1c7ebfb98a7d" providerId="LiveId" clId="{E11CA5DC-E222-468D-9C6C-FE27330FE0BA}" dt="2020-05-02T02:14:54.892" v="19378"/>
          <ac:spMkLst>
            <pc:docMk/>
            <pc:sldMk cId="1172436197" sldId="318"/>
            <ac:spMk id="29" creationId="{53AF3A81-7CF6-401C-93BE-B6EECF93DADB}"/>
          </ac:spMkLst>
        </pc:spChg>
        <pc:picChg chg="add del mod">
          <ac:chgData name="chpjjsm@naver.com" userId="15fe1c7ebfb98a7d" providerId="LiveId" clId="{E11CA5DC-E222-468D-9C6C-FE27330FE0BA}" dt="2020-05-02T02:05:24.417" v="18072" actId="21"/>
          <ac:picMkLst>
            <pc:docMk/>
            <pc:sldMk cId="1172436197" sldId="318"/>
            <ac:picMk id="5" creationId="{817DEB90-3158-48F3-882A-B2254558990A}"/>
          </ac:picMkLst>
        </pc:picChg>
        <pc:picChg chg="add del mod">
          <ac:chgData name="chpjjsm@naver.com" userId="15fe1c7ebfb98a7d" providerId="LiveId" clId="{E11CA5DC-E222-468D-9C6C-FE27330FE0BA}" dt="2020-04-28T13:44:56.740" v="14918"/>
          <ac:picMkLst>
            <pc:docMk/>
            <pc:sldMk cId="1172436197" sldId="318"/>
            <ac:picMk id="5" creationId="{B9D08FB5-09CE-43B2-937C-41605A0F116A}"/>
          </ac:picMkLst>
        </pc:picChg>
        <pc:picChg chg="add del">
          <ac:chgData name="chpjjsm@naver.com" userId="15fe1c7ebfb98a7d" providerId="LiveId" clId="{E11CA5DC-E222-468D-9C6C-FE27330FE0BA}" dt="2020-04-28T13:44:56.380" v="14917"/>
          <ac:picMkLst>
            <pc:docMk/>
            <pc:sldMk cId="1172436197" sldId="318"/>
            <ac:picMk id="6" creationId="{84AF271D-47D4-4E56-B1B3-FCB91992304E}"/>
          </ac:picMkLst>
        </pc:picChg>
        <pc:picChg chg="add del">
          <ac:chgData name="chpjjsm@naver.com" userId="15fe1c7ebfb98a7d" providerId="LiveId" clId="{E11CA5DC-E222-468D-9C6C-FE27330FE0BA}" dt="2020-04-28T13:44:59.252" v="14920"/>
          <ac:picMkLst>
            <pc:docMk/>
            <pc:sldMk cId="1172436197" sldId="318"/>
            <ac:picMk id="9" creationId="{4E063D89-F3C2-403F-8EB5-CEF20CCA2FC2}"/>
          </ac:picMkLst>
        </pc:picChg>
        <pc:picChg chg="add del mod">
          <ac:chgData name="chpjjsm@naver.com" userId="15fe1c7ebfb98a7d" providerId="LiveId" clId="{E11CA5DC-E222-468D-9C6C-FE27330FE0BA}" dt="2020-05-02T02:05:25.874" v="18073" actId="478"/>
          <ac:picMkLst>
            <pc:docMk/>
            <pc:sldMk cId="1172436197" sldId="318"/>
            <ac:picMk id="11" creationId="{E2430B81-F90C-4B72-8AD4-F74C6928C632}"/>
          </ac:picMkLst>
        </pc:picChg>
        <pc:picChg chg="add mod ord">
          <ac:chgData name="chpjjsm@naver.com" userId="15fe1c7ebfb98a7d" providerId="LiveId" clId="{E11CA5DC-E222-468D-9C6C-FE27330FE0BA}" dt="2020-05-02T02:09:19.085" v="18618" actId="167"/>
          <ac:picMkLst>
            <pc:docMk/>
            <pc:sldMk cId="1172436197" sldId="318"/>
            <ac:picMk id="16" creationId="{E604BC3C-A5D3-4467-9626-1A3738FE122D}"/>
          </ac:picMkLst>
        </pc:picChg>
        <pc:cxnChg chg="add">
          <ac:chgData name="chpjjsm@naver.com" userId="15fe1c7ebfb98a7d" providerId="LiveId" clId="{E11CA5DC-E222-468D-9C6C-FE27330FE0BA}" dt="2020-04-28T13:46:44.914" v="14966"/>
          <ac:cxnSpMkLst>
            <pc:docMk/>
            <pc:sldMk cId="1172436197" sldId="318"/>
            <ac:cxnSpMk id="13" creationId="{5816845F-F372-4EC6-8885-7DB61CE7719F}"/>
          </ac:cxnSpMkLst>
        </pc:cxnChg>
      </pc:sldChg>
      <pc:sldChg chg="addSp delSp modSp add mod">
        <pc:chgData name="chpjjsm@naver.com" userId="15fe1c7ebfb98a7d" providerId="LiveId" clId="{E11CA5DC-E222-468D-9C6C-FE27330FE0BA}" dt="2020-05-02T02:15:05.863" v="19407" actId="14100"/>
        <pc:sldMkLst>
          <pc:docMk/>
          <pc:sldMk cId="3796276450" sldId="319"/>
        </pc:sldMkLst>
        <pc:spChg chg="del">
          <ac:chgData name="chpjjsm@naver.com" userId="15fe1c7ebfb98a7d" providerId="LiveId" clId="{E11CA5DC-E222-468D-9C6C-FE27330FE0BA}" dt="2020-04-28T13:45:29.406" v="14935" actId="478"/>
          <ac:spMkLst>
            <pc:docMk/>
            <pc:sldMk cId="3796276450" sldId="319"/>
            <ac:spMk id="2" creationId="{AAC994B3-6224-4560-BFE8-FE3CFCFAF977}"/>
          </ac:spMkLst>
        </pc:spChg>
        <pc:spChg chg="add del mod">
          <ac:chgData name="chpjjsm@naver.com" userId="15fe1c7ebfb98a7d" providerId="LiveId" clId="{E11CA5DC-E222-468D-9C6C-FE27330FE0BA}" dt="2020-05-02T02:09:01.056" v="18610" actId="478"/>
          <ac:spMkLst>
            <pc:docMk/>
            <pc:sldMk cId="3796276450" sldId="319"/>
            <ac:spMk id="3" creationId="{70E6DF4A-35A6-4BBC-8496-E77F730788C2}"/>
          </ac:spMkLst>
        </pc:spChg>
        <pc:spChg chg="add del mod">
          <ac:chgData name="chpjjsm@naver.com" userId="15fe1c7ebfb98a7d" providerId="LiveId" clId="{E11CA5DC-E222-468D-9C6C-FE27330FE0BA}" dt="2020-04-28T13:45:10.159" v="14924"/>
          <ac:spMkLst>
            <pc:docMk/>
            <pc:sldMk cId="3796276450" sldId="319"/>
            <ac:spMk id="4" creationId="{CE46B48D-17C1-4B40-9715-C4C0FC6BCCA4}"/>
          </ac:spMkLst>
        </pc:spChg>
        <pc:spChg chg="add del">
          <ac:chgData name="chpjjsm@naver.com" userId="15fe1c7ebfb98a7d" providerId="LiveId" clId="{E11CA5DC-E222-468D-9C6C-FE27330FE0BA}" dt="2020-04-28T14:09:01.949" v="17043" actId="478"/>
          <ac:spMkLst>
            <pc:docMk/>
            <pc:sldMk cId="3796276450" sldId="319"/>
            <ac:spMk id="8" creationId="{492AA7AC-249A-472C-B598-4AFBFEFDF9E9}"/>
          </ac:spMkLst>
        </pc:spChg>
        <pc:spChg chg="add del mod">
          <ac:chgData name="chpjjsm@naver.com" userId="15fe1c7ebfb98a7d" providerId="LiveId" clId="{E11CA5DC-E222-468D-9C6C-FE27330FE0BA}" dt="2020-05-02T02:09:24.691" v="18621" actId="478"/>
          <ac:spMkLst>
            <pc:docMk/>
            <pc:sldMk cId="3796276450" sldId="319"/>
            <ac:spMk id="8" creationId="{6479869A-5FC8-4DB1-8A5E-BE0F6BF5D99E}"/>
          </ac:spMkLst>
        </pc:spChg>
        <pc:spChg chg="add mod">
          <ac:chgData name="chpjjsm@naver.com" userId="15fe1c7ebfb98a7d" providerId="LiveId" clId="{E11CA5DC-E222-468D-9C6C-FE27330FE0BA}" dt="2020-05-02T02:10:23.103" v="18628" actId="1076"/>
          <ac:spMkLst>
            <pc:docMk/>
            <pc:sldMk cId="3796276450" sldId="319"/>
            <ac:spMk id="10" creationId="{1A08A5BD-4000-40CE-A4AC-7E83EE170162}"/>
          </ac:spMkLst>
        </pc:spChg>
        <pc:spChg chg="add mod">
          <ac:chgData name="chpjjsm@naver.com" userId="15fe1c7ebfb98a7d" providerId="LiveId" clId="{E11CA5DC-E222-468D-9C6C-FE27330FE0BA}" dt="2020-05-02T02:10:36.976" v="18708" actId="20577"/>
          <ac:spMkLst>
            <pc:docMk/>
            <pc:sldMk cId="3796276450" sldId="319"/>
            <ac:spMk id="12" creationId="{9069608E-4519-4E01-8C3C-4772874893B6}"/>
          </ac:spMkLst>
        </pc:spChg>
        <pc:spChg chg="add del">
          <ac:chgData name="chpjjsm@naver.com" userId="15fe1c7ebfb98a7d" providerId="LiveId" clId="{E11CA5DC-E222-468D-9C6C-FE27330FE0BA}" dt="2020-04-28T14:09:07.605" v="17054" actId="478"/>
          <ac:spMkLst>
            <pc:docMk/>
            <pc:sldMk cId="3796276450" sldId="319"/>
            <ac:spMk id="13" creationId="{C2710893-3338-4492-A6C7-5C84D0C85813}"/>
          </ac:spMkLst>
        </pc:spChg>
        <pc:spChg chg="add del">
          <ac:chgData name="chpjjsm@naver.com" userId="15fe1c7ebfb98a7d" providerId="LiveId" clId="{E11CA5DC-E222-468D-9C6C-FE27330FE0BA}" dt="2020-04-28T14:09:07.070" v="17053" actId="478"/>
          <ac:spMkLst>
            <pc:docMk/>
            <pc:sldMk cId="3796276450" sldId="319"/>
            <ac:spMk id="14" creationId="{7B2194C3-BB97-4F61-9788-E5AB2BDF3320}"/>
          </ac:spMkLst>
        </pc:spChg>
        <pc:spChg chg="add del mod">
          <ac:chgData name="chpjjsm@naver.com" userId="15fe1c7ebfb98a7d" providerId="LiveId" clId="{E11CA5DC-E222-468D-9C6C-FE27330FE0BA}" dt="2020-05-02T02:14:58.713" v="19379" actId="478"/>
          <ac:spMkLst>
            <pc:docMk/>
            <pc:sldMk cId="3796276450" sldId="319"/>
            <ac:spMk id="15" creationId="{D57053CB-08F8-4927-A8B9-B32F73094D84}"/>
          </ac:spMkLst>
        </pc:spChg>
        <pc:spChg chg="add mod">
          <ac:chgData name="chpjjsm@naver.com" userId="15fe1c7ebfb98a7d" providerId="LiveId" clId="{E11CA5DC-E222-468D-9C6C-FE27330FE0BA}" dt="2020-05-02T02:09:32.839" v="18624" actId="14100"/>
          <ac:spMkLst>
            <pc:docMk/>
            <pc:sldMk cId="3796276450" sldId="319"/>
            <ac:spMk id="16" creationId="{07B744AB-3463-4EAA-81AB-118284566187}"/>
          </ac:spMkLst>
        </pc:spChg>
        <pc:spChg chg="add mod">
          <ac:chgData name="chpjjsm@naver.com" userId="15fe1c7ebfb98a7d" providerId="LiveId" clId="{E11CA5DC-E222-468D-9C6C-FE27330FE0BA}" dt="2020-05-02T02:09:28.039" v="18622" actId="1076"/>
          <ac:spMkLst>
            <pc:docMk/>
            <pc:sldMk cId="3796276450" sldId="319"/>
            <ac:spMk id="17" creationId="{E3A1EF9D-D698-49FB-B0B7-E59089E28C93}"/>
          </ac:spMkLst>
        </pc:spChg>
        <pc:spChg chg="add">
          <ac:chgData name="chpjjsm@naver.com" userId="15fe1c7ebfb98a7d" providerId="LiveId" clId="{E11CA5DC-E222-468D-9C6C-FE27330FE0BA}" dt="2020-05-02T02:10:04.069" v="18625"/>
          <ac:spMkLst>
            <pc:docMk/>
            <pc:sldMk cId="3796276450" sldId="319"/>
            <ac:spMk id="19" creationId="{A6358012-E5E0-463A-91A6-8B1C0B7809FF}"/>
          </ac:spMkLst>
        </pc:spChg>
        <pc:spChg chg="add mod">
          <ac:chgData name="chpjjsm@naver.com" userId="15fe1c7ebfb98a7d" providerId="LiveId" clId="{E11CA5DC-E222-468D-9C6C-FE27330FE0BA}" dt="2020-05-02T02:10:17.047" v="18627" actId="20577"/>
          <ac:spMkLst>
            <pc:docMk/>
            <pc:sldMk cId="3796276450" sldId="319"/>
            <ac:spMk id="20" creationId="{EFF4BBC8-76F6-4EE6-88CA-903069A07928}"/>
          </ac:spMkLst>
        </pc:spChg>
        <pc:spChg chg="add mod">
          <ac:chgData name="chpjjsm@naver.com" userId="15fe1c7ebfb98a7d" providerId="LiveId" clId="{E11CA5DC-E222-468D-9C6C-FE27330FE0BA}" dt="2020-05-02T02:11:17.527" v="18897" actId="20577"/>
          <ac:spMkLst>
            <pc:docMk/>
            <pc:sldMk cId="3796276450" sldId="319"/>
            <ac:spMk id="21" creationId="{D4844D48-363C-4F1D-96DC-0449D4938432}"/>
          </ac:spMkLst>
        </pc:spChg>
        <pc:spChg chg="add mod">
          <ac:chgData name="chpjjsm@naver.com" userId="15fe1c7ebfb98a7d" providerId="LiveId" clId="{E11CA5DC-E222-468D-9C6C-FE27330FE0BA}" dt="2020-05-02T02:11:19.421" v="18898" actId="1076"/>
          <ac:spMkLst>
            <pc:docMk/>
            <pc:sldMk cId="3796276450" sldId="319"/>
            <ac:spMk id="22" creationId="{C5B580D3-9655-42B2-BDFB-C6C7E51F8F2F}"/>
          </ac:spMkLst>
        </pc:spChg>
        <pc:spChg chg="add del">
          <ac:chgData name="chpjjsm@naver.com" userId="15fe1c7ebfb98a7d" providerId="LiveId" clId="{E11CA5DC-E222-468D-9C6C-FE27330FE0BA}" dt="2020-05-02T02:11:28.430" v="18900"/>
          <ac:spMkLst>
            <pc:docMk/>
            <pc:sldMk cId="3796276450" sldId="319"/>
            <ac:spMk id="23" creationId="{A83E5732-DD22-402A-976E-15DB16F727F4}"/>
          </ac:spMkLst>
        </pc:spChg>
        <pc:spChg chg="add del">
          <ac:chgData name="chpjjsm@naver.com" userId="15fe1c7ebfb98a7d" providerId="LiveId" clId="{E11CA5DC-E222-468D-9C6C-FE27330FE0BA}" dt="2020-05-02T02:11:28.430" v="18900"/>
          <ac:spMkLst>
            <pc:docMk/>
            <pc:sldMk cId="3796276450" sldId="319"/>
            <ac:spMk id="24" creationId="{79F69B89-C9B0-4A98-A807-5E1CA3483B3D}"/>
          </ac:spMkLst>
        </pc:spChg>
        <pc:spChg chg="add mod">
          <ac:chgData name="chpjjsm@naver.com" userId="15fe1c7ebfb98a7d" providerId="LiveId" clId="{E11CA5DC-E222-468D-9C6C-FE27330FE0BA}" dt="2020-05-02T02:15:05.863" v="19407" actId="14100"/>
          <ac:spMkLst>
            <pc:docMk/>
            <pc:sldMk cId="3796276450" sldId="319"/>
            <ac:spMk id="25" creationId="{3B7362D9-6158-4022-A35F-A8B0C0341D17}"/>
          </ac:spMkLst>
        </pc:spChg>
        <pc:picChg chg="add del mod">
          <ac:chgData name="chpjjsm@naver.com" userId="15fe1c7ebfb98a7d" providerId="LiveId" clId="{E11CA5DC-E222-468D-9C6C-FE27330FE0BA}" dt="2020-05-02T02:09:11.176" v="18614" actId="21"/>
          <ac:picMkLst>
            <pc:docMk/>
            <pc:sldMk cId="3796276450" sldId="319"/>
            <ac:picMk id="5" creationId="{63D6DEF6-900C-4F84-89AD-54719AFDC497}"/>
          </ac:picMkLst>
        </pc:picChg>
        <pc:picChg chg="add del mod">
          <ac:chgData name="chpjjsm@naver.com" userId="15fe1c7ebfb98a7d" providerId="LiveId" clId="{E11CA5DC-E222-468D-9C6C-FE27330FE0BA}" dt="2020-05-02T02:09:12.339" v="18615" actId="478"/>
          <ac:picMkLst>
            <pc:docMk/>
            <pc:sldMk cId="3796276450" sldId="319"/>
            <ac:picMk id="6" creationId="{5CB1AEA6-F999-4629-AC48-920222AD8717}"/>
          </ac:picMkLst>
        </pc:picChg>
        <pc:picChg chg="del">
          <ac:chgData name="chpjjsm@naver.com" userId="15fe1c7ebfb98a7d" providerId="LiveId" clId="{E11CA5DC-E222-468D-9C6C-FE27330FE0BA}" dt="2020-04-28T13:45:06.981" v="14923" actId="478"/>
          <ac:picMkLst>
            <pc:docMk/>
            <pc:sldMk cId="3796276450" sldId="319"/>
            <ac:picMk id="11" creationId="{E2430B81-F90C-4B72-8AD4-F74C6928C632}"/>
          </ac:picMkLst>
        </pc:picChg>
        <pc:picChg chg="add ord">
          <ac:chgData name="chpjjsm@naver.com" userId="15fe1c7ebfb98a7d" providerId="LiveId" clId="{E11CA5DC-E222-468D-9C6C-FE27330FE0BA}" dt="2020-05-02T02:09:14.291" v="18617" actId="167"/>
          <ac:picMkLst>
            <pc:docMk/>
            <pc:sldMk cId="3796276450" sldId="319"/>
            <ac:picMk id="18" creationId="{F7EC5F70-C9E0-41E9-81A4-1077339C0E85}"/>
          </ac:picMkLst>
        </pc:picChg>
        <pc:cxnChg chg="add">
          <ac:chgData name="chpjjsm@naver.com" userId="15fe1c7ebfb98a7d" providerId="LiveId" clId="{E11CA5DC-E222-468D-9C6C-FE27330FE0BA}" dt="2020-04-28T13:46:45.449" v="14967"/>
          <ac:cxnSpMkLst>
            <pc:docMk/>
            <pc:sldMk cId="3796276450" sldId="319"/>
            <ac:cxnSpMk id="9" creationId="{ABA14545-09E5-4BED-98F0-8ACFDD12B39F}"/>
          </ac:cxnSpMkLst>
        </pc:cxnChg>
      </pc:sldChg>
      <pc:sldChg chg="addSp delSp modSp add mod">
        <pc:chgData name="chpjjsm@naver.com" userId="15fe1c7ebfb98a7d" providerId="LiveId" clId="{E11CA5DC-E222-468D-9C6C-FE27330FE0BA}" dt="2020-05-02T02:01:10.578" v="17575" actId="478"/>
        <pc:sldMkLst>
          <pc:docMk/>
          <pc:sldMk cId="1296700195" sldId="320"/>
        </pc:sldMkLst>
        <pc:spChg chg="add del mod">
          <ac:chgData name="chpjjsm@naver.com" userId="15fe1c7ebfb98a7d" providerId="LiveId" clId="{E11CA5DC-E222-468D-9C6C-FE27330FE0BA}" dt="2020-05-02T02:01:10.578" v="17575" actId="478"/>
          <ac:spMkLst>
            <pc:docMk/>
            <pc:sldMk cId="1296700195" sldId="320"/>
            <ac:spMk id="3" creationId="{D576D27E-7682-4439-81AF-11AC2059D0C2}"/>
          </ac:spMkLst>
        </pc:spChg>
        <pc:spChg chg="mod">
          <ac:chgData name="chpjjsm@naver.com" userId="15fe1c7ebfb98a7d" providerId="LiveId" clId="{E11CA5DC-E222-468D-9C6C-FE27330FE0BA}" dt="2020-04-28T14:06:18.101" v="16621"/>
          <ac:spMkLst>
            <pc:docMk/>
            <pc:sldMk cId="1296700195" sldId="320"/>
            <ac:spMk id="6" creationId="{35D59737-3739-4603-BE18-AD0F649A48D4}"/>
          </ac:spMkLst>
        </pc:spChg>
        <pc:spChg chg="del">
          <ac:chgData name="chpjjsm@naver.com" userId="15fe1c7ebfb98a7d" providerId="LiveId" clId="{E11CA5DC-E222-468D-9C6C-FE27330FE0BA}" dt="2020-04-28T14:06:04.678" v="16577" actId="478"/>
          <ac:spMkLst>
            <pc:docMk/>
            <pc:sldMk cId="1296700195" sldId="320"/>
            <ac:spMk id="12" creationId="{C9D2B109-827A-4DF2-81F0-DFFEEA6385B4}"/>
          </ac:spMkLst>
        </pc:spChg>
        <pc:spChg chg="del">
          <ac:chgData name="chpjjsm@naver.com" userId="15fe1c7ebfb98a7d" providerId="LiveId" clId="{E11CA5DC-E222-468D-9C6C-FE27330FE0BA}" dt="2020-04-28T14:06:06.334" v="16578" actId="478"/>
          <ac:spMkLst>
            <pc:docMk/>
            <pc:sldMk cId="1296700195" sldId="320"/>
            <ac:spMk id="13" creationId="{DB39D1C2-182B-4E69-BE15-C516441DB416}"/>
          </ac:spMkLst>
        </pc:spChg>
        <pc:spChg chg="del">
          <ac:chgData name="chpjjsm@naver.com" userId="15fe1c7ebfb98a7d" providerId="LiveId" clId="{E11CA5DC-E222-468D-9C6C-FE27330FE0BA}" dt="2020-04-28T14:06:34.035" v="16660" actId="478"/>
          <ac:spMkLst>
            <pc:docMk/>
            <pc:sldMk cId="1296700195" sldId="320"/>
            <ac:spMk id="24" creationId="{7D5C1E61-E94D-4740-84FA-3B3DA125B6F7}"/>
          </ac:spMkLst>
        </pc:spChg>
        <pc:spChg chg="del">
          <ac:chgData name="chpjjsm@naver.com" userId="15fe1c7ebfb98a7d" providerId="LiveId" clId="{E11CA5DC-E222-468D-9C6C-FE27330FE0BA}" dt="2020-04-28T14:06:34.914" v="16661" actId="478"/>
          <ac:spMkLst>
            <pc:docMk/>
            <pc:sldMk cId="1296700195" sldId="320"/>
            <ac:spMk id="25" creationId="{8D388D21-527F-4CE4-AD02-B4CE28715FDA}"/>
          </ac:spMkLst>
        </pc:spChg>
        <pc:spChg chg="del">
          <ac:chgData name="chpjjsm@naver.com" userId="15fe1c7ebfb98a7d" providerId="LiveId" clId="{E11CA5DC-E222-468D-9C6C-FE27330FE0BA}" dt="2020-04-28T14:06:34.035" v="16660" actId="478"/>
          <ac:spMkLst>
            <pc:docMk/>
            <pc:sldMk cId="1296700195" sldId="320"/>
            <ac:spMk id="26" creationId="{8484DDDB-2AAD-42B6-97FE-475FDADBB9EF}"/>
          </ac:spMkLst>
        </pc:spChg>
        <pc:spChg chg="del">
          <ac:chgData name="chpjjsm@naver.com" userId="15fe1c7ebfb98a7d" providerId="LiveId" clId="{E11CA5DC-E222-468D-9C6C-FE27330FE0BA}" dt="2020-04-28T14:06:35.549" v="16662" actId="478"/>
          <ac:spMkLst>
            <pc:docMk/>
            <pc:sldMk cId="1296700195" sldId="320"/>
            <ac:spMk id="27" creationId="{5BBB5456-5D58-4D87-B99E-7251DEFB9072}"/>
          </ac:spMkLst>
        </pc:spChg>
        <pc:spChg chg="del">
          <ac:chgData name="chpjjsm@naver.com" userId="15fe1c7ebfb98a7d" providerId="LiveId" clId="{E11CA5DC-E222-468D-9C6C-FE27330FE0BA}" dt="2020-04-28T14:06:34.035" v="16660" actId="478"/>
          <ac:spMkLst>
            <pc:docMk/>
            <pc:sldMk cId="1296700195" sldId="320"/>
            <ac:spMk id="28" creationId="{FE1017F4-370C-437C-AAB5-D88FE1FAF68D}"/>
          </ac:spMkLst>
        </pc:spChg>
        <pc:spChg chg="del">
          <ac:chgData name="chpjjsm@naver.com" userId="15fe1c7ebfb98a7d" providerId="LiveId" clId="{E11CA5DC-E222-468D-9C6C-FE27330FE0BA}" dt="2020-04-28T14:06:36.293" v="16663" actId="478"/>
          <ac:spMkLst>
            <pc:docMk/>
            <pc:sldMk cId="1296700195" sldId="320"/>
            <ac:spMk id="29" creationId="{4B52CA14-180F-4F50-8213-81DB98F0E6C0}"/>
          </ac:spMkLst>
        </pc:spChg>
        <pc:spChg chg="del">
          <ac:chgData name="chpjjsm@naver.com" userId="15fe1c7ebfb98a7d" providerId="LiveId" clId="{E11CA5DC-E222-468D-9C6C-FE27330FE0BA}" dt="2020-04-28T14:06:34.035" v="16660" actId="478"/>
          <ac:spMkLst>
            <pc:docMk/>
            <pc:sldMk cId="1296700195" sldId="320"/>
            <ac:spMk id="30" creationId="{73481B5D-06F6-4885-A61F-219C91AB88AE}"/>
          </ac:spMkLst>
        </pc:spChg>
        <pc:spChg chg="del">
          <ac:chgData name="chpjjsm@naver.com" userId="15fe1c7ebfb98a7d" providerId="LiveId" clId="{E11CA5DC-E222-468D-9C6C-FE27330FE0BA}" dt="2020-04-28T14:06:36.845" v="16664" actId="478"/>
          <ac:spMkLst>
            <pc:docMk/>
            <pc:sldMk cId="1296700195" sldId="320"/>
            <ac:spMk id="31" creationId="{87CC61D8-B521-48D8-95C9-ABDE1718B387}"/>
          </ac:spMkLst>
        </pc:spChg>
        <pc:spChg chg="del">
          <ac:chgData name="chpjjsm@naver.com" userId="15fe1c7ebfb98a7d" providerId="LiveId" clId="{E11CA5DC-E222-468D-9C6C-FE27330FE0BA}" dt="2020-04-28T14:06:34.035" v="16660" actId="478"/>
          <ac:spMkLst>
            <pc:docMk/>
            <pc:sldMk cId="1296700195" sldId="320"/>
            <ac:spMk id="32" creationId="{273D2A5C-9A3C-4F3C-9466-35339C1504A3}"/>
          </ac:spMkLst>
        </pc:spChg>
        <pc:spChg chg="del">
          <ac:chgData name="chpjjsm@naver.com" userId="15fe1c7ebfb98a7d" providerId="LiveId" clId="{E11CA5DC-E222-468D-9C6C-FE27330FE0BA}" dt="2020-04-28T14:06:37.461" v="16665" actId="478"/>
          <ac:spMkLst>
            <pc:docMk/>
            <pc:sldMk cId="1296700195" sldId="320"/>
            <ac:spMk id="33" creationId="{55BC641A-937A-4D70-90F0-0EECB30ADA90}"/>
          </ac:spMkLst>
        </pc:spChg>
        <pc:spChg chg="del">
          <ac:chgData name="chpjjsm@naver.com" userId="15fe1c7ebfb98a7d" providerId="LiveId" clId="{E11CA5DC-E222-468D-9C6C-FE27330FE0BA}" dt="2020-04-28T14:06:08.965" v="16580" actId="478"/>
          <ac:spMkLst>
            <pc:docMk/>
            <pc:sldMk cId="1296700195" sldId="320"/>
            <ac:spMk id="34" creationId="{98C7B74B-EDF7-43CA-967B-BA4EB42F5AA4}"/>
          </ac:spMkLst>
        </pc:spChg>
        <pc:spChg chg="del">
          <ac:chgData name="chpjjsm@naver.com" userId="15fe1c7ebfb98a7d" providerId="LiveId" clId="{E11CA5DC-E222-468D-9C6C-FE27330FE0BA}" dt="2020-04-28T14:06:08.006" v="16579" actId="478"/>
          <ac:spMkLst>
            <pc:docMk/>
            <pc:sldMk cId="1296700195" sldId="320"/>
            <ac:spMk id="35" creationId="{15532FEA-64E4-47DA-B8E1-65DBA000F2F8}"/>
          </ac:spMkLst>
        </pc:spChg>
        <pc:spChg chg="del">
          <ac:chgData name="chpjjsm@naver.com" userId="15fe1c7ebfb98a7d" providerId="LiveId" clId="{E11CA5DC-E222-468D-9C6C-FE27330FE0BA}" dt="2020-04-28T14:06:09.613" v="16581" actId="478"/>
          <ac:spMkLst>
            <pc:docMk/>
            <pc:sldMk cId="1296700195" sldId="320"/>
            <ac:spMk id="36" creationId="{55D74E32-1C99-42D1-B8C5-4CB7ABD19000}"/>
          </ac:spMkLst>
        </pc:spChg>
        <pc:spChg chg="del">
          <ac:chgData name="chpjjsm@naver.com" userId="15fe1c7ebfb98a7d" providerId="LiveId" clId="{E11CA5DC-E222-468D-9C6C-FE27330FE0BA}" dt="2020-04-28T14:06:10.252" v="16582" actId="478"/>
          <ac:spMkLst>
            <pc:docMk/>
            <pc:sldMk cId="1296700195" sldId="320"/>
            <ac:spMk id="37" creationId="{3DEE953D-A2DD-474C-B004-4767E9466A7E}"/>
          </ac:spMkLst>
        </pc:spChg>
        <pc:spChg chg="del">
          <ac:chgData name="chpjjsm@naver.com" userId="15fe1c7ebfb98a7d" providerId="LiveId" clId="{E11CA5DC-E222-468D-9C6C-FE27330FE0BA}" dt="2020-04-28T14:06:10.884" v="16583" actId="478"/>
          <ac:spMkLst>
            <pc:docMk/>
            <pc:sldMk cId="1296700195" sldId="320"/>
            <ac:spMk id="38" creationId="{EEE53A24-4CFC-4162-B70E-A88BE35EF7A9}"/>
          </ac:spMkLst>
        </pc:spChg>
        <pc:spChg chg="del">
          <ac:chgData name="chpjjsm@naver.com" userId="15fe1c7ebfb98a7d" providerId="LiveId" clId="{E11CA5DC-E222-468D-9C6C-FE27330FE0BA}" dt="2020-04-28T14:06:11.564" v="16584" actId="478"/>
          <ac:spMkLst>
            <pc:docMk/>
            <pc:sldMk cId="1296700195" sldId="320"/>
            <ac:spMk id="39" creationId="{CE31A836-67BF-4C52-9AA3-9A5AA3E162FD}"/>
          </ac:spMkLst>
        </pc:spChg>
        <pc:spChg chg="del">
          <ac:chgData name="chpjjsm@naver.com" userId="15fe1c7ebfb98a7d" providerId="LiveId" clId="{E11CA5DC-E222-468D-9C6C-FE27330FE0BA}" dt="2020-04-28T14:06:12.405" v="16585" actId="478"/>
          <ac:spMkLst>
            <pc:docMk/>
            <pc:sldMk cId="1296700195" sldId="320"/>
            <ac:spMk id="40" creationId="{E6A32050-66EB-4041-A8EE-C87DB76B0995}"/>
          </ac:spMkLst>
        </pc:spChg>
        <pc:picChg chg="del mod">
          <ac:chgData name="chpjjsm@naver.com" userId="15fe1c7ebfb98a7d" providerId="LiveId" clId="{E11CA5DC-E222-468D-9C6C-FE27330FE0BA}" dt="2020-05-02T02:01:08.459" v="17573" actId="478"/>
          <ac:picMkLst>
            <pc:docMk/>
            <pc:sldMk cId="1296700195" sldId="320"/>
            <ac:picMk id="5" creationId="{724D7773-8A6C-4395-8956-DB892755C0C8}"/>
          </ac:picMkLst>
        </pc:picChg>
        <pc:picChg chg="add">
          <ac:chgData name="chpjjsm@naver.com" userId="15fe1c7ebfb98a7d" providerId="LiveId" clId="{E11CA5DC-E222-468D-9C6C-FE27330FE0BA}" dt="2020-05-02T02:01:08.668" v="17574"/>
          <ac:picMkLst>
            <pc:docMk/>
            <pc:sldMk cId="1296700195" sldId="320"/>
            <ac:picMk id="8" creationId="{F633E47F-4296-458C-B9BC-86350D4510AF}"/>
          </ac:picMkLst>
        </pc:picChg>
      </pc:sldChg>
      <pc:sldChg chg="addSp delSp modSp add mod">
        <pc:chgData name="chpjjsm@naver.com" userId="15fe1c7ebfb98a7d" providerId="LiveId" clId="{E11CA5DC-E222-468D-9C6C-FE27330FE0BA}" dt="2020-05-02T02:15:09.206" v="19409"/>
        <pc:sldMkLst>
          <pc:docMk/>
          <pc:sldMk cId="747647437" sldId="321"/>
        </pc:sldMkLst>
        <pc:spChg chg="mod">
          <ac:chgData name="chpjjsm@naver.com" userId="15fe1c7ebfb98a7d" providerId="LiveId" clId="{E11CA5DC-E222-468D-9C6C-FE27330FE0BA}" dt="2020-05-02T02:13:16.015" v="19056" actId="1076"/>
          <ac:spMkLst>
            <pc:docMk/>
            <pc:sldMk cId="747647437" sldId="321"/>
            <ac:spMk id="12" creationId="{9069608E-4519-4E01-8C3C-4772874893B6}"/>
          </ac:spMkLst>
        </pc:spChg>
        <pc:spChg chg="del">
          <ac:chgData name="chpjjsm@naver.com" userId="15fe1c7ebfb98a7d" providerId="LiveId" clId="{E11CA5DC-E222-468D-9C6C-FE27330FE0BA}" dt="2020-05-02T02:15:09.065" v="19408" actId="478"/>
          <ac:spMkLst>
            <pc:docMk/>
            <pc:sldMk cId="747647437" sldId="321"/>
            <ac:spMk id="15" creationId="{D57053CB-08F8-4927-A8B9-B32F73094D84}"/>
          </ac:spMkLst>
        </pc:spChg>
        <pc:spChg chg="mod">
          <ac:chgData name="chpjjsm@naver.com" userId="15fe1c7ebfb98a7d" providerId="LiveId" clId="{E11CA5DC-E222-468D-9C6C-FE27330FE0BA}" dt="2020-05-02T02:11:48.621" v="18913" actId="14100"/>
          <ac:spMkLst>
            <pc:docMk/>
            <pc:sldMk cId="747647437" sldId="321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11:50.787" v="18914" actId="1076"/>
          <ac:spMkLst>
            <pc:docMk/>
            <pc:sldMk cId="747647437" sldId="321"/>
            <ac:spMk id="17" creationId="{E3A1EF9D-D698-49FB-B0B7-E59089E28C93}"/>
          </ac:spMkLst>
        </pc:spChg>
        <pc:spChg chg="mod">
          <ac:chgData name="chpjjsm@naver.com" userId="15fe1c7ebfb98a7d" providerId="LiveId" clId="{E11CA5DC-E222-468D-9C6C-FE27330FE0BA}" dt="2020-05-02T02:14:08.597" v="19254" actId="1076"/>
          <ac:spMkLst>
            <pc:docMk/>
            <pc:sldMk cId="747647437" sldId="321"/>
            <ac:spMk id="20" creationId="{EFF4BBC8-76F6-4EE6-88CA-903069A07928}"/>
          </ac:spMkLst>
        </pc:spChg>
        <pc:spChg chg="mod">
          <ac:chgData name="chpjjsm@naver.com" userId="15fe1c7ebfb98a7d" providerId="LiveId" clId="{E11CA5DC-E222-468D-9C6C-FE27330FE0BA}" dt="2020-05-02T02:13:58.635" v="19251" actId="1076"/>
          <ac:spMkLst>
            <pc:docMk/>
            <pc:sldMk cId="747647437" sldId="321"/>
            <ac:spMk id="22" creationId="{C5B580D3-9655-42B2-BDFB-C6C7E51F8F2F}"/>
          </ac:spMkLst>
        </pc:spChg>
        <pc:spChg chg="add mod">
          <ac:chgData name="chpjjsm@naver.com" userId="15fe1c7ebfb98a7d" providerId="LiveId" clId="{E11CA5DC-E222-468D-9C6C-FE27330FE0BA}" dt="2020-05-02T02:13:26.238" v="19060" actId="1076"/>
          <ac:spMkLst>
            <pc:docMk/>
            <pc:sldMk cId="747647437" sldId="321"/>
            <ac:spMk id="25" creationId="{82B16D05-7C20-474A-BDF7-4C32098194DF}"/>
          </ac:spMkLst>
        </pc:spChg>
        <pc:spChg chg="add mod">
          <ac:chgData name="chpjjsm@naver.com" userId="15fe1c7ebfb98a7d" providerId="LiveId" clId="{E11CA5DC-E222-468D-9C6C-FE27330FE0BA}" dt="2020-05-02T02:14:14.232" v="19260" actId="20577"/>
          <ac:spMkLst>
            <pc:docMk/>
            <pc:sldMk cId="747647437" sldId="321"/>
            <ac:spMk id="26" creationId="{B05DFD00-B2FB-4E30-B601-8EA9A406C9CD}"/>
          </ac:spMkLst>
        </pc:spChg>
        <pc:spChg chg="add mod">
          <ac:chgData name="chpjjsm@naver.com" userId="15fe1c7ebfb98a7d" providerId="LiveId" clId="{E11CA5DC-E222-468D-9C6C-FE27330FE0BA}" dt="2020-05-02T02:14:27.239" v="19326" actId="1076"/>
          <ac:spMkLst>
            <pc:docMk/>
            <pc:sldMk cId="747647437" sldId="321"/>
            <ac:spMk id="27" creationId="{4D71E0CE-4E3F-4F35-9B11-9A8F8D7AB34D}"/>
          </ac:spMkLst>
        </pc:spChg>
        <pc:spChg chg="add mod">
          <ac:chgData name="chpjjsm@naver.com" userId="15fe1c7ebfb98a7d" providerId="LiveId" clId="{E11CA5DC-E222-468D-9C6C-FE27330FE0BA}" dt="2020-05-02T02:14:12.192" v="19258" actId="20577"/>
          <ac:spMkLst>
            <pc:docMk/>
            <pc:sldMk cId="747647437" sldId="321"/>
            <ac:spMk id="28" creationId="{44BBE7FA-F337-4C6F-9BF5-66D03EC1F670}"/>
          </ac:spMkLst>
        </pc:spChg>
        <pc:spChg chg="add">
          <ac:chgData name="chpjjsm@naver.com" userId="15fe1c7ebfb98a7d" providerId="LiveId" clId="{E11CA5DC-E222-468D-9C6C-FE27330FE0BA}" dt="2020-05-02T02:15:09.206" v="19409"/>
          <ac:spMkLst>
            <pc:docMk/>
            <pc:sldMk cId="747647437" sldId="321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11:38.300" v="18905" actId="21"/>
          <ac:picMkLst>
            <pc:docMk/>
            <pc:sldMk cId="747647437" sldId="321"/>
            <ac:picMk id="3" creationId="{843472CD-C01F-4DAA-95D2-06697ED84958}"/>
          </ac:picMkLst>
        </pc:picChg>
        <pc:picChg chg="add del mod">
          <ac:chgData name="chpjjsm@naver.com" userId="15fe1c7ebfb98a7d" providerId="LiveId" clId="{E11CA5DC-E222-468D-9C6C-FE27330FE0BA}" dt="2020-05-02T02:12:39.378" v="18918" actId="21"/>
          <ac:picMkLst>
            <pc:docMk/>
            <pc:sldMk cId="747647437" sldId="321"/>
            <ac:picMk id="5" creationId="{81176886-6D34-46D6-98ED-3DD35F383D3A}"/>
          </ac:picMkLst>
        </pc:picChg>
        <pc:picChg chg="del">
          <ac:chgData name="chpjjsm@naver.com" userId="15fe1c7ebfb98a7d" providerId="LiveId" clId="{E11CA5DC-E222-468D-9C6C-FE27330FE0BA}" dt="2020-05-02T02:11:39.871" v="18906" actId="478"/>
          <ac:picMkLst>
            <pc:docMk/>
            <pc:sldMk cId="747647437" sldId="321"/>
            <ac:picMk id="18" creationId="{F7EC5F70-C9E0-41E9-81A4-1077339C0E85}"/>
          </ac:picMkLst>
        </pc:picChg>
        <pc:picChg chg="add del mod ord">
          <ac:chgData name="chpjjsm@naver.com" userId="15fe1c7ebfb98a7d" providerId="LiveId" clId="{E11CA5DC-E222-468D-9C6C-FE27330FE0BA}" dt="2020-05-02T02:12:40.919" v="18919" actId="478"/>
          <ac:picMkLst>
            <pc:docMk/>
            <pc:sldMk cId="747647437" sldId="321"/>
            <ac:picMk id="23" creationId="{A0814333-21DA-4C19-BC38-0795135DC38A}"/>
          </ac:picMkLst>
        </pc:picChg>
        <pc:picChg chg="add ord">
          <ac:chgData name="chpjjsm@naver.com" userId="15fe1c7ebfb98a7d" providerId="LiveId" clId="{E11CA5DC-E222-468D-9C6C-FE27330FE0BA}" dt="2020-05-02T02:12:42.857" v="18921" actId="167"/>
          <ac:picMkLst>
            <pc:docMk/>
            <pc:sldMk cId="747647437" sldId="321"/>
            <ac:picMk id="24" creationId="{809FE13C-1C52-40BD-8140-7D829C37860F}"/>
          </ac:picMkLst>
        </pc:picChg>
      </pc:sldChg>
      <pc:sldChg chg="addSp delSp modSp add mod">
        <pc:chgData name="chpjjsm@naver.com" userId="15fe1c7ebfb98a7d" providerId="LiveId" clId="{E11CA5DC-E222-468D-9C6C-FE27330FE0BA}" dt="2020-05-02T02:16:20.066" v="19602" actId="478"/>
        <pc:sldMkLst>
          <pc:docMk/>
          <pc:sldMk cId="3226371943" sldId="322"/>
        </pc:sldMkLst>
        <pc:spChg chg="mod">
          <ac:chgData name="chpjjsm@naver.com" userId="15fe1c7ebfb98a7d" providerId="LiveId" clId="{E11CA5DC-E222-468D-9C6C-FE27330FE0BA}" dt="2020-05-02T02:16:07.355" v="19529" actId="1076"/>
          <ac:spMkLst>
            <pc:docMk/>
            <pc:sldMk cId="3226371943" sldId="322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15:46.523" v="19422" actId="1076"/>
          <ac:spMkLst>
            <pc:docMk/>
            <pc:sldMk cId="3226371943" sldId="322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15:46.523" v="19422" actId="1076"/>
          <ac:spMkLst>
            <pc:docMk/>
            <pc:sldMk cId="3226371943" sldId="322"/>
            <ac:spMk id="17" creationId="{E3A1EF9D-D698-49FB-B0B7-E59089E28C93}"/>
          </ac:spMkLst>
        </pc:spChg>
        <pc:spChg chg="del">
          <ac:chgData name="chpjjsm@naver.com" userId="15fe1c7ebfb98a7d" providerId="LiveId" clId="{E11CA5DC-E222-468D-9C6C-FE27330FE0BA}" dt="2020-05-02T02:15:38.872" v="19419" actId="478"/>
          <ac:spMkLst>
            <pc:docMk/>
            <pc:sldMk cId="3226371943" sldId="322"/>
            <ac:spMk id="20" creationId="{EFF4BBC8-76F6-4EE6-88CA-903069A07928}"/>
          </ac:spMkLst>
        </pc:spChg>
        <pc:spChg chg="mod">
          <ac:chgData name="chpjjsm@naver.com" userId="15fe1c7ebfb98a7d" providerId="LiveId" clId="{E11CA5DC-E222-468D-9C6C-FE27330FE0BA}" dt="2020-05-02T02:16:18.375" v="19600" actId="1076"/>
          <ac:spMkLst>
            <pc:docMk/>
            <pc:sldMk cId="3226371943" sldId="322"/>
            <ac:spMk id="22" creationId="{C5B580D3-9655-42B2-BDFB-C6C7E51F8F2F}"/>
          </ac:spMkLst>
        </pc:spChg>
        <pc:spChg chg="del">
          <ac:chgData name="chpjjsm@naver.com" userId="15fe1c7ebfb98a7d" providerId="LiveId" clId="{E11CA5DC-E222-468D-9C6C-FE27330FE0BA}" dt="2020-05-02T02:15:37.892" v="19418" actId="478"/>
          <ac:spMkLst>
            <pc:docMk/>
            <pc:sldMk cId="3226371943" sldId="322"/>
            <ac:spMk id="25" creationId="{82B16D05-7C20-474A-BDF7-4C32098194DF}"/>
          </ac:spMkLst>
        </pc:spChg>
        <pc:spChg chg="del">
          <ac:chgData name="chpjjsm@naver.com" userId="15fe1c7ebfb98a7d" providerId="LiveId" clId="{E11CA5DC-E222-468D-9C6C-FE27330FE0BA}" dt="2020-05-02T02:16:19.523" v="19601" actId="478"/>
          <ac:spMkLst>
            <pc:docMk/>
            <pc:sldMk cId="3226371943" sldId="322"/>
            <ac:spMk id="26" creationId="{B05DFD00-B2FB-4E30-B601-8EA9A406C9CD}"/>
          </ac:spMkLst>
        </pc:spChg>
        <pc:spChg chg="del">
          <ac:chgData name="chpjjsm@naver.com" userId="15fe1c7ebfb98a7d" providerId="LiveId" clId="{E11CA5DC-E222-468D-9C6C-FE27330FE0BA}" dt="2020-05-02T02:16:20.066" v="19602" actId="478"/>
          <ac:spMkLst>
            <pc:docMk/>
            <pc:sldMk cId="3226371943" sldId="322"/>
            <ac:spMk id="27" creationId="{4D71E0CE-4E3F-4F35-9B11-9A8F8D7AB34D}"/>
          </ac:spMkLst>
        </pc:spChg>
        <pc:spChg chg="mod">
          <ac:chgData name="chpjjsm@naver.com" userId="15fe1c7ebfb98a7d" providerId="LiveId" clId="{E11CA5DC-E222-468D-9C6C-FE27330FE0BA}" dt="2020-05-02T02:15:48.176" v="19424" actId="20577"/>
          <ac:spMkLst>
            <pc:docMk/>
            <pc:sldMk cId="3226371943" sldId="322"/>
            <ac:spMk id="28" creationId="{44BBE7FA-F337-4C6F-9BF5-66D03EC1F670}"/>
          </ac:spMkLst>
        </pc:spChg>
        <pc:spChg chg="mod">
          <ac:chgData name="chpjjsm@naver.com" userId="15fe1c7ebfb98a7d" providerId="LiveId" clId="{E11CA5DC-E222-468D-9C6C-FE27330FE0BA}" dt="2020-05-02T02:15:55.173" v="19445"/>
          <ac:spMkLst>
            <pc:docMk/>
            <pc:sldMk cId="3226371943" sldId="322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15:32.404" v="19414" actId="21"/>
          <ac:picMkLst>
            <pc:docMk/>
            <pc:sldMk cId="3226371943" sldId="322"/>
            <ac:picMk id="3" creationId="{F5CC44A4-A5D3-4496-B460-F45AD018C220}"/>
          </ac:picMkLst>
        </pc:picChg>
        <pc:picChg chg="add mod ord">
          <ac:chgData name="chpjjsm@naver.com" userId="15fe1c7ebfb98a7d" providerId="LiveId" clId="{E11CA5DC-E222-468D-9C6C-FE27330FE0BA}" dt="2020-05-02T02:15:40.952" v="19421" actId="1076"/>
          <ac:picMkLst>
            <pc:docMk/>
            <pc:sldMk cId="3226371943" sldId="322"/>
            <ac:picMk id="23" creationId="{0DADEA95-1E6A-4435-BBDD-41E6246C3549}"/>
          </ac:picMkLst>
        </pc:picChg>
        <pc:picChg chg="del">
          <ac:chgData name="chpjjsm@naver.com" userId="15fe1c7ebfb98a7d" providerId="LiveId" clId="{E11CA5DC-E222-468D-9C6C-FE27330FE0BA}" dt="2020-05-02T02:15:33.768" v="19415" actId="478"/>
          <ac:picMkLst>
            <pc:docMk/>
            <pc:sldMk cId="3226371943" sldId="322"/>
            <ac:picMk id="24" creationId="{809FE13C-1C52-40BD-8140-7D829C37860F}"/>
          </ac:picMkLst>
        </pc:picChg>
      </pc:sldChg>
      <pc:sldChg chg="addSp delSp modSp add mod">
        <pc:chgData name="chpjjsm@naver.com" userId="15fe1c7ebfb98a7d" providerId="LiveId" clId="{E11CA5DC-E222-468D-9C6C-FE27330FE0BA}" dt="2020-05-02T02:21:57.022" v="20027" actId="1076"/>
        <pc:sldMkLst>
          <pc:docMk/>
          <pc:sldMk cId="1498381994" sldId="323"/>
        </pc:sldMkLst>
        <pc:spChg chg="mod">
          <ac:chgData name="chpjjsm@naver.com" userId="15fe1c7ebfb98a7d" providerId="LiveId" clId="{E11CA5DC-E222-468D-9C6C-FE27330FE0BA}" dt="2020-05-02T02:20:31.768" v="19751"/>
          <ac:spMkLst>
            <pc:docMk/>
            <pc:sldMk cId="1498381994" sldId="323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21:57.022" v="20027" actId="1076"/>
          <ac:spMkLst>
            <pc:docMk/>
            <pc:sldMk cId="1498381994" sldId="323"/>
            <ac:spMk id="22" creationId="{C5B580D3-9655-42B2-BDFB-C6C7E51F8F2F}"/>
          </ac:spMkLst>
        </pc:spChg>
        <pc:picChg chg="add del mod">
          <ac:chgData name="chpjjsm@naver.com" userId="15fe1c7ebfb98a7d" providerId="LiveId" clId="{E11CA5DC-E222-468D-9C6C-FE27330FE0BA}" dt="2020-05-02T02:16:43.182" v="19607" actId="21"/>
          <ac:picMkLst>
            <pc:docMk/>
            <pc:sldMk cId="1498381994" sldId="323"/>
            <ac:picMk id="3" creationId="{5E969ABB-B42B-4E13-9580-EE5A18CCED55}"/>
          </ac:picMkLst>
        </pc:picChg>
        <pc:picChg chg="add del mod">
          <ac:chgData name="chpjjsm@naver.com" userId="15fe1c7ebfb98a7d" providerId="LiveId" clId="{E11CA5DC-E222-468D-9C6C-FE27330FE0BA}" dt="2020-05-02T02:19:29.213" v="19614" actId="21"/>
          <ac:picMkLst>
            <pc:docMk/>
            <pc:sldMk cId="1498381994" sldId="323"/>
            <ac:picMk id="5" creationId="{9D9750DF-B38B-4216-9FA0-4A7975AAE353}"/>
          </ac:picMkLst>
        </pc:picChg>
        <pc:picChg chg="add del mod">
          <ac:chgData name="chpjjsm@naver.com" userId="15fe1c7ebfb98a7d" providerId="LiveId" clId="{E11CA5DC-E222-468D-9C6C-FE27330FE0BA}" dt="2020-05-02T02:21:12.780" v="19756" actId="21"/>
          <ac:picMkLst>
            <pc:docMk/>
            <pc:sldMk cId="1498381994" sldId="323"/>
            <ac:picMk id="7" creationId="{CA3E8AA1-7E49-4C0E-BCAF-7BAE1EBEF6E3}"/>
          </ac:picMkLst>
        </pc:picChg>
        <pc:picChg chg="add del ord">
          <ac:chgData name="chpjjsm@naver.com" userId="15fe1c7ebfb98a7d" providerId="LiveId" clId="{E11CA5DC-E222-468D-9C6C-FE27330FE0BA}" dt="2020-05-02T02:19:30.359" v="19615" actId="478"/>
          <ac:picMkLst>
            <pc:docMk/>
            <pc:sldMk cId="1498381994" sldId="323"/>
            <ac:picMk id="15" creationId="{309495F7-7C0E-4700-A31B-B1381FA6B26B}"/>
          </ac:picMkLst>
        </pc:picChg>
        <pc:picChg chg="add del ord">
          <ac:chgData name="chpjjsm@naver.com" userId="15fe1c7ebfb98a7d" providerId="LiveId" clId="{E11CA5DC-E222-468D-9C6C-FE27330FE0BA}" dt="2020-05-02T02:21:13.927" v="19757" actId="478"/>
          <ac:picMkLst>
            <pc:docMk/>
            <pc:sldMk cId="1498381994" sldId="323"/>
            <ac:picMk id="18" creationId="{06B73A0B-EE71-4870-8FFC-FA751911D917}"/>
          </ac:picMkLst>
        </pc:picChg>
        <pc:picChg chg="del">
          <ac:chgData name="chpjjsm@naver.com" userId="15fe1c7ebfb98a7d" providerId="LiveId" clId="{E11CA5DC-E222-468D-9C6C-FE27330FE0BA}" dt="2020-05-02T02:16:44.519" v="19608" actId="478"/>
          <ac:picMkLst>
            <pc:docMk/>
            <pc:sldMk cId="1498381994" sldId="323"/>
            <ac:picMk id="23" creationId="{0DADEA95-1E6A-4435-BBDD-41E6246C3549}"/>
          </ac:picMkLst>
        </pc:picChg>
        <pc:picChg chg="add ord">
          <ac:chgData name="chpjjsm@naver.com" userId="15fe1c7ebfb98a7d" providerId="LiveId" clId="{E11CA5DC-E222-468D-9C6C-FE27330FE0BA}" dt="2020-05-02T02:21:15.727" v="19759" actId="167"/>
          <ac:picMkLst>
            <pc:docMk/>
            <pc:sldMk cId="1498381994" sldId="323"/>
            <ac:picMk id="24" creationId="{F7B5817E-854B-4BB1-8020-621CB89A7B67}"/>
          </ac:picMkLst>
        </pc:picChg>
      </pc:sldChg>
      <pc:sldChg chg="addSp delSp modSp add mod">
        <pc:chgData name="chpjjsm@naver.com" userId="15fe1c7ebfb98a7d" providerId="LiveId" clId="{E11CA5DC-E222-468D-9C6C-FE27330FE0BA}" dt="2020-05-02T02:23:26.040" v="20257" actId="20577"/>
        <pc:sldMkLst>
          <pc:docMk/>
          <pc:sldMk cId="3210627637" sldId="324"/>
        </pc:sldMkLst>
        <pc:spChg chg="mod">
          <ac:chgData name="chpjjsm@naver.com" userId="15fe1c7ebfb98a7d" providerId="LiveId" clId="{E11CA5DC-E222-468D-9C6C-FE27330FE0BA}" dt="2020-05-02T02:22:37.882" v="20108"/>
          <ac:spMkLst>
            <pc:docMk/>
            <pc:sldMk cId="3210627637" sldId="324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22:24.061" v="20036" actId="1076"/>
          <ac:spMkLst>
            <pc:docMk/>
            <pc:sldMk cId="3210627637" sldId="324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22:27.983" v="20039" actId="1076"/>
          <ac:spMkLst>
            <pc:docMk/>
            <pc:sldMk cId="3210627637" sldId="324"/>
            <ac:spMk id="17" creationId="{E3A1EF9D-D698-49FB-B0B7-E59089E28C93}"/>
          </ac:spMkLst>
        </pc:spChg>
        <pc:spChg chg="add mod">
          <ac:chgData name="chpjjsm@naver.com" userId="15fe1c7ebfb98a7d" providerId="LiveId" clId="{E11CA5DC-E222-468D-9C6C-FE27330FE0BA}" dt="2020-05-02T02:22:44.976" v="20111" actId="14100"/>
          <ac:spMkLst>
            <pc:docMk/>
            <pc:sldMk cId="3210627637" sldId="324"/>
            <ac:spMk id="18" creationId="{982A5A4F-F257-434D-8F6F-4860BD2DA069}"/>
          </ac:spMkLst>
        </pc:spChg>
        <pc:spChg chg="add mod">
          <ac:chgData name="chpjjsm@naver.com" userId="15fe1c7ebfb98a7d" providerId="LiveId" clId="{E11CA5DC-E222-468D-9C6C-FE27330FE0BA}" dt="2020-05-02T02:22:52.280" v="20115" actId="20577"/>
          <ac:spMkLst>
            <pc:docMk/>
            <pc:sldMk cId="3210627637" sldId="324"/>
            <ac:spMk id="20" creationId="{0E36039A-F211-4004-9776-C01FDCF9B3A7}"/>
          </ac:spMkLst>
        </pc:spChg>
        <pc:spChg chg="mod">
          <ac:chgData name="chpjjsm@naver.com" userId="15fe1c7ebfb98a7d" providerId="LiveId" clId="{E11CA5DC-E222-468D-9C6C-FE27330FE0BA}" dt="2020-05-02T02:23:05.664" v="20177" actId="1076"/>
          <ac:spMkLst>
            <pc:docMk/>
            <pc:sldMk cId="3210627637" sldId="324"/>
            <ac:spMk id="22" creationId="{C5B580D3-9655-42B2-BDFB-C6C7E51F8F2F}"/>
          </ac:spMkLst>
        </pc:spChg>
        <pc:spChg chg="add mod">
          <ac:chgData name="chpjjsm@naver.com" userId="15fe1c7ebfb98a7d" providerId="LiveId" clId="{E11CA5DC-E222-468D-9C6C-FE27330FE0BA}" dt="2020-05-02T02:23:26.040" v="20257" actId="20577"/>
          <ac:spMkLst>
            <pc:docMk/>
            <pc:sldMk cId="3210627637" sldId="324"/>
            <ac:spMk id="23" creationId="{11584F74-73A5-4256-973A-4474F90AE274}"/>
          </ac:spMkLst>
        </pc:spChg>
        <pc:spChg chg="add mod">
          <ac:chgData name="chpjjsm@naver.com" userId="15fe1c7ebfb98a7d" providerId="LiveId" clId="{E11CA5DC-E222-468D-9C6C-FE27330FE0BA}" dt="2020-05-02T02:23:24.010" v="20255" actId="1076"/>
          <ac:spMkLst>
            <pc:docMk/>
            <pc:sldMk cId="3210627637" sldId="324"/>
            <ac:spMk id="25" creationId="{E3633BBA-8F88-4E51-9242-9D35C23C9DC3}"/>
          </ac:spMkLst>
        </pc:spChg>
        <pc:spChg chg="mod">
          <ac:chgData name="chpjjsm@naver.com" userId="15fe1c7ebfb98a7d" providerId="LiveId" clId="{E11CA5DC-E222-468D-9C6C-FE27330FE0BA}" dt="2020-05-02T02:23:03.913" v="20176" actId="20577"/>
          <ac:spMkLst>
            <pc:docMk/>
            <pc:sldMk cId="3210627637" sldId="324"/>
            <ac:spMk id="28" creationId="{44BBE7FA-F337-4C6F-9BF5-66D03EC1F670}"/>
          </ac:spMkLst>
        </pc:spChg>
        <pc:picChg chg="add del mod">
          <ac:chgData name="chpjjsm@naver.com" userId="15fe1c7ebfb98a7d" providerId="LiveId" clId="{E11CA5DC-E222-468D-9C6C-FE27330FE0BA}" dt="2020-05-02T02:22:17.514" v="20032" actId="21"/>
          <ac:picMkLst>
            <pc:docMk/>
            <pc:sldMk cId="3210627637" sldId="324"/>
            <ac:picMk id="3" creationId="{7688102B-891B-49D6-9682-14A7D3B91764}"/>
          </ac:picMkLst>
        </pc:picChg>
        <pc:picChg chg="add mod ord">
          <ac:chgData name="chpjjsm@naver.com" userId="15fe1c7ebfb98a7d" providerId="LiveId" clId="{E11CA5DC-E222-468D-9C6C-FE27330FE0BA}" dt="2020-05-02T02:22:25.759" v="20038" actId="1076"/>
          <ac:picMkLst>
            <pc:docMk/>
            <pc:sldMk cId="3210627637" sldId="324"/>
            <ac:picMk id="15" creationId="{D276BC78-1888-406A-864B-6ABB572DE703}"/>
          </ac:picMkLst>
        </pc:picChg>
        <pc:picChg chg="del">
          <ac:chgData name="chpjjsm@naver.com" userId="15fe1c7ebfb98a7d" providerId="LiveId" clId="{E11CA5DC-E222-468D-9C6C-FE27330FE0BA}" dt="2020-05-02T02:22:18.656" v="20033" actId="478"/>
          <ac:picMkLst>
            <pc:docMk/>
            <pc:sldMk cId="3210627637" sldId="324"/>
            <ac:picMk id="24" creationId="{F7B5817E-854B-4BB1-8020-621CB89A7B67}"/>
          </ac:picMkLst>
        </pc:picChg>
      </pc:sldChg>
      <pc:sldChg chg="addSp delSp modSp add mod">
        <pc:chgData name="chpjjsm@naver.com" userId="15fe1c7ebfb98a7d" providerId="LiveId" clId="{E11CA5DC-E222-468D-9C6C-FE27330FE0BA}" dt="2020-05-02T02:24:45.978" v="20558" actId="20577"/>
        <pc:sldMkLst>
          <pc:docMk/>
          <pc:sldMk cId="1089155554" sldId="325"/>
        </pc:sldMkLst>
        <pc:spChg chg="mod">
          <ac:chgData name="chpjjsm@naver.com" userId="15fe1c7ebfb98a7d" providerId="LiveId" clId="{E11CA5DC-E222-468D-9C6C-FE27330FE0BA}" dt="2020-05-02T02:24:11.970" v="20389"/>
          <ac:spMkLst>
            <pc:docMk/>
            <pc:sldMk cId="1089155554" sldId="325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23:56.355" v="20290" actId="1076"/>
          <ac:spMkLst>
            <pc:docMk/>
            <pc:sldMk cId="1089155554" sldId="325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23:59.996" v="20293" actId="1076"/>
          <ac:spMkLst>
            <pc:docMk/>
            <pc:sldMk cId="1089155554" sldId="325"/>
            <ac:spMk id="17" creationId="{E3A1EF9D-D698-49FB-B0B7-E59089E28C93}"/>
          </ac:spMkLst>
        </pc:spChg>
        <pc:spChg chg="del">
          <ac:chgData name="chpjjsm@naver.com" userId="15fe1c7ebfb98a7d" providerId="LiveId" clId="{E11CA5DC-E222-468D-9C6C-FE27330FE0BA}" dt="2020-05-02T02:23:52.937" v="20288" actId="478"/>
          <ac:spMkLst>
            <pc:docMk/>
            <pc:sldMk cId="1089155554" sldId="325"/>
            <ac:spMk id="18" creationId="{982A5A4F-F257-434D-8F6F-4860BD2DA069}"/>
          </ac:spMkLst>
        </pc:spChg>
        <pc:spChg chg="del">
          <ac:chgData name="chpjjsm@naver.com" userId="15fe1c7ebfb98a7d" providerId="LiveId" clId="{E11CA5DC-E222-468D-9C6C-FE27330FE0BA}" dt="2020-05-02T02:23:53.948" v="20289" actId="478"/>
          <ac:spMkLst>
            <pc:docMk/>
            <pc:sldMk cId="1089155554" sldId="325"/>
            <ac:spMk id="20" creationId="{0E36039A-F211-4004-9776-C01FDCF9B3A7}"/>
          </ac:spMkLst>
        </pc:spChg>
        <pc:spChg chg="mod">
          <ac:chgData name="chpjjsm@naver.com" userId="15fe1c7ebfb98a7d" providerId="LiveId" clId="{E11CA5DC-E222-468D-9C6C-FE27330FE0BA}" dt="2020-05-02T02:24:42.378" v="20557" actId="1076"/>
          <ac:spMkLst>
            <pc:docMk/>
            <pc:sldMk cId="1089155554" sldId="325"/>
            <ac:spMk id="22" creationId="{C5B580D3-9655-42B2-BDFB-C6C7E51F8F2F}"/>
          </ac:spMkLst>
        </pc:spChg>
        <pc:spChg chg="del">
          <ac:chgData name="chpjjsm@naver.com" userId="15fe1c7ebfb98a7d" providerId="LiveId" clId="{E11CA5DC-E222-468D-9C6C-FE27330FE0BA}" dt="2020-05-02T02:24:14.500" v="20391" actId="478"/>
          <ac:spMkLst>
            <pc:docMk/>
            <pc:sldMk cId="1089155554" sldId="325"/>
            <ac:spMk id="23" creationId="{11584F74-73A5-4256-973A-4474F90AE274}"/>
          </ac:spMkLst>
        </pc:spChg>
        <pc:spChg chg="del">
          <ac:chgData name="chpjjsm@naver.com" userId="15fe1c7ebfb98a7d" providerId="LiveId" clId="{E11CA5DC-E222-468D-9C6C-FE27330FE0BA}" dt="2020-05-02T02:24:14.036" v="20390" actId="478"/>
          <ac:spMkLst>
            <pc:docMk/>
            <pc:sldMk cId="1089155554" sldId="325"/>
            <ac:spMk id="25" creationId="{E3633BBA-8F88-4E51-9242-9D35C23C9DC3}"/>
          </ac:spMkLst>
        </pc:spChg>
        <pc:spChg chg="mod">
          <ac:chgData name="chpjjsm@naver.com" userId="15fe1c7ebfb98a7d" providerId="LiveId" clId="{E11CA5DC-E222-468D-9C6C-FE27330FE0BA}" dt="2020-05-02T02:24:17.312" v="20397" actId="20577"/>
          <ac:spMkLst>
            <pc:docMk/>
            <pc:sldMk cId="1089155554" sldId="325"/>
            <ac:spMk id="28" creationId="{44BBE7FA-F337-4C6F-9BF5-66D03EC1F670}"/>
          </ac:spMkLst>
        </pc:spChg>
        <pc:spChg chg="mod">
          <ac:chgData name="chpjjsm@naver.com" userId="15fe1c7ebfb98a7d" providerId="LiveId" clId="{E11CA5DC-E222-468D-9C6C-FE27330FE0BA}" dt="2020-05-02T02:24:45.978" v="20558" actId="20577"/>
          <ac:spMkLst>
            <pc:docMk/>
            <pc:sldMk cId="1089155554" sldId="325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23:48.174" v="20284" actId="21"/>
          <ac:picMkLst>
            <pc:docMk/>
            <pc:sldMk cId="1089155554" sldId="325"/>
            <ac:picMk id="3" creationId="{BFE102B2-8979-4480-803A-0D3E0EE227E9}"/>
          </ac:picMkLst>
        </pc:picChg>
        <pc:picChg chg="del">
          <ac:chgData name="chpjjsm@naver.com" userId="15fe1c7ebfb98a7d" providerId="LiveId" clId="{E11CA5DC-E222-468D-9C6C-FE27330FE0BA}" dt="2020-05-02T02:23:49.327" v="20285" actId="478"/>
          <ac:picMkLst>
            <pc:docMk/>
            <pc:sldMk cId="1089155554" sldId="325"/>
            <ac:picMk id="15" creationId="{D276BC78-1888-406A-864B-6ABB572DE703}"/>
          </ac:picMkLst>
        </pc:picChg>
        <pc:picChg chg="add mod ord">
          <ac:chgData name="chpjjsm@naver.com" userId="15fe1c7ebfb98a7d" providerId="LiveId" clId="{E11CA5DC-E222-468D-9C6C-FE27330FE0BA}" dt="2020-05-02T02:23:57.800" v="20292" actId="1076"/>
          <ac:picMkLst>
            <pc:docMk/>
            <pc:sldMk cId="1089155554" sldId="325"/>
            <ac:picMk id="24" creationId="{084416B2-127B-4A29-B615-6B2624D9C3D7}"/>
          </ac:picMkLst>
        </pc:picChg>
      </pc:sldChg>
      <pc:sldChg chg="addSp delSp modSp add mod">
        <pc:chgData name="chpjjsm@naver.com" userId="15fe1c7ebfb98a7d" providerId="LiveId" clId="{E11CA5DC-E222-468D-9C6C-FE27330FE0BA}" dt="2020-05-02T02:26:04.833" v="20766" actId="1076"/>
        <pc:sldMkLst>
          <pc:docMk/>
          <pc:sldMk cId="1180537008" sldId="326"/>
        </pc:sldMkLst>
        <pc:spChg chg="mod">
          <ac:chgData name="chpjjsm@naver.com" userId="15fe1c7ebfb98a7d" providerId="LiveId" clId="{E11CA5DC-E222-468D-9C6C-FE27330FE0BA}" dt="2020-05-02T02:25:38.947" v="20661"/>
          <ac:spMkLst>
            <pc:docMk/>
            <pc:sldMk cId="1180537008" sldId="326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25:14.943" v="20569" actId="14100"/>
          <ac:spMkLst>
            <pc:docMk/>
            <pc:sldMk cId="1180537008" sldId="326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25:17.235" v="20570" actId="1076"/>
          <ac:spMkLst>
            <pc:docMk/>
            <pc:sldMk cId="1180537008" sldId="326"/>
            <ac:spMk id="17" creationId="{E3A1EF9D-D698-49FB-B0B7-E59089E28C93}"/>
          </ac:spMkLst>
        </pc:spChg>
        <pc:spChg chg="mod">
          <ac:chgData name="chpjjsm@naver.com" userId="15fe1c7ebfb98a7d" providerId="LiveId" clId="{E11CA5DC-E222-468D-9C6C-FE27330FE0BA}" dt="2020-05-02T02:26:04.833" v="20766" actId="1076"/>
          <ac:spMkLst>
            <pc:docMk/>
            <pc:sldMk cId="1180537008" sldId="326"/>
            <ac:spMk id="22" creationId="{C5B580D3-9655-42B2-BDFB-C6C7E51F8F2F}"/>
          </ac:spMkLst>
        </pc:spChg>
        <pc:spChg chg="mod">
          <ac:chgData name="chpjjsm@naver.com" userId="15fe1c7ebfb98a7d" providerId="LiveId" clId="{E11CA5DC-E222-468D-9C6C-FE27330FE0BA}" dt="2020-05-02T02:25:19.749" v="20571" actId="1076"/>
          <ac:spMkLst>
            <pc:docMk/>
            <pc:sldMk cId="1180537008" sldId="326"/>
            <ac:spMk id="28" creationId="{44BBE7FA-F337-4C6F-9BF5-66D03EC1F670}"/>
          </ac:spMkLst>
        </pc:spChg>
        <pc:picChg chg="add del mod">
          <ac:chgData name="chpjjsm@naver.com" userId="15fe1c7ebfb98a7d" providerId="LiveId" clId="{E11CA5DC-E222-468D-9C6C-FE27330FE0BA}" dt="2020-05-02T02:25:01.886" v="20563" actId="21"/>
          <ac:picMkLst>
            <pc:docMk/>
            <pc:sldMk cId="1180537008" sldId="326"/>
            <ac:picMk id="3" creationId="{4012E8EF-5859-4068-AE91-AA89ADDA7CE7}"/>
          </ac:picMkLst>
        </pc:picChg>
        <pc:picChg chg="add ord">
          <ac:chgData name="chpjjsm@naver.com" userId="15fe1c7ebfb98a7d" providerId="LiveId" clId="{E11CA5DC-E222-468D-9C6C-FE27330FE0BA}" dt="2020-05-02T02:25:05.256" v="20566" actId="167"/>
          <ac:picMkLst>
            <pc:docMk/>
            <pc:sldMk cId="1180537008" sldId="326"/>
            <ac:picMk id="15" creationId="{6A6F0957-9DD8-4D10-AEC8-362CE8B6DA67}"/>
          </ac:picMkLst>
        </pc:picChg>
        <pc:picChg chg="del">
          <ac:chgData name="chpjjsm@naver.com" userId="15fe1c7ebfb98a7d" providerId="LiveId" clId="{E11CA5DC-E222-468D-9C6C-FE27330FE0BA}" dt="2020-05-02T02:25:03.208" v="20564" actId="478"/>
          <ac:picMkLst>
            <pc:docMk/>
            <pc:sldMk cId="1180537008" sldId="326"/>
            <ac:picMk id="24" creationId="{084416B2-127B-4A29-B615-6B2624D9C3D7}"/>
          </ac:picMkLst>
        </pc:picChg>
      </pc:sldChg>
      <pc:sldChg chg="addSp delSp modSp add mod">
        <pc:chgData name="chpjjsm@naver.com" userId="15fe1c7ebfb98a7d" providerId="LiveId" clId="{E11CA5DC-E222-468D-9C6C-FE27330FE0BA}" dt="2020-05-02T02:29:16.541" v="21464" actId="1076"/>
        <pc:sldMkLst>
          <pc:docMk/>
          <pc:sldMk cId="3761892936" sldId="327"/>
        </pc:sldMkLst>
        <pc:spChg chg="mod">
          <ac:chgData name="chpjjsm@naver.com" userId="15fe1c7ebfb98a7d" providerId="LiveId" clId="{E11CA5DC-E222-468D-9C6C-FE27330FE0BA}" dt="2020-05-02T02:27:04.975" v="20909"/>
          <ac:spMkLst>
            <pc:docMk/>
            <pc:sldMk cId="3761892936" sldId="327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26:33.160" v="20779" actId="14100"/>
          <ac:spMkLst>
            <pc:docMk/>
            <pc:sldMk cId="3761892936" sldId="327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26:34.387" v="20780" actId="1076"/>
          <ac:spMkLst>
            <pc:docMk/>
            <pc:sldMk cId="3761892936" sldId="327"/>
            <ac:spMk id="17" creationId="{E3A1EF9D-D698-49FB-B0B7-E59089E28C93}"/>
          </ac:spMkLst>
        </pc:spChg>
        <pc:spChg chg="add mod">
          <ac:chgData name="chpjjsm@naver.com" userId="15fe1c7ebfb98a7d" providerId="LiveId" clId="{E11CA5DC-E222-468D-9C6C-FE27330FE0BA}" dt="2020-05-02T02:28:32.109" v="21273" actId="1076"/>
          <ac:spMkLst>
            <pc:docMk/>
            <pc:sldMk cId="3761892936" sldId="327"/>
            <ac:spMk id="20" creationId="{FDB19B6D-23F7-4ADE-96E7-CC4A5F63330E}"/>
          </ac:spMkLst>
        </pc:spChg>
        <pc:spChg chg="mod">
          <ac:chgData name="chpjjsm@naver.com" userId="15fe1c7ebfb98a7d" providerId="LiveId" clId="{E11CA5DC-E222-468D-9C6C-FE27330FE0BA}" dt="2020-05-02T02:28:06.836" v="21270" actId="20577"/>
          <ac:spMkLst>
            <pc:docMk/>
            <pc:sldMk cId="3761892936" sldId="327"/>
            <ac:spMk id="22" creationId="{C5B580D3-9655-42B2-BDFB-C6C7E51F8F2F}"/>
          </ac:spMkLst>
        </pc:spChg>
        <pc:spChg chg="add mod">
          <ac:chgData name="chpjjsm@naver.com" userId="15fe1c7ebfb98a7d" providerId="LiveId" clId="{E11CA5DC-E222-468D-9C6C-FE27330FE0BA}" dt="2020-05-02T02:28:37.209" v="21277" actId="20577"/>
          <ac:spMkLst>
            <pc:docMk/>
            <pc:sldMk cId="3761892936" sldId="327"/>
            <ac:spMk id="23" creationId="{D3EE4BBD-AA75-47ED-B51D-3ABFE02AA58F}"/>
          </ac:spMkLst>
        </pc:spChg>
        <pc:spChg chg="add mod">
          <ac:chgData name="chpjjsm@naver.com" userId="15fe1c7ebfb98a7d" providerId="LiveId" clId="{E11CA5DC-E222-468D-9C6C-FE27330FE0BA}" dt="2020-05-02T02:29:16.541" v="21464" actId="1076"/>
          <ac:spMkLst>
            <pc:docMk/>
            <pc:sldMk cId="3761892936" sldId="327"/>
            <ac:spMk id="24" creationId="{ECF7D1A8-5D08-4E2B-B433-018664095ED7}"/>
          </ac:spMkLst>
        </pc:spChg>
        <pc:spChg chg="add mod">
          <ac:chgData name="chpjjsm@naver.com" userId="15fe1c7ebfb98a7d" providerId="LiveId" clId="{E11CA5DC-E222-468D-9C6C-FE27330FE0BA}" dt="2020-05-02T02:29:12.690" v="21463" actId="1076"/>
          <ac:spMkLst>
            <pc:docMk/>
            <pc:sldMk cId="3761892936" sldId="327"/>
            <ac:spMk id="25" creationId="{F95C9637-BD0D-48F9-898F-45F88A4BFB96}"/>
          </ac:spMkLst>
        </pc:spChg>
        <pc:picChg chg="add del mod">
          <ac:chgData name="chpjjsm@naver.com" userId="15fe1c7ebfb98a7d" providerId="LiveId" clId="{E11CA5DC-E222-468D-9C6C-FE27330FE0BA}" dt="2020-05-02T02:26:16.184" v="20771" actId="21"/>
          <ac:picMkLst>
            <pc:docMk/>
            <pc:sldMk cId="3761892936" sldId="327"/>
            <ac:picMk id="3" creationId="{4FF9C1AB-92F9-4528-9988-42B563E6C3C1}"/>
          </ac:picMkLst>
        </pc:picChg>
        <pc:picChg chg="del">
          <ac:chgData name="chpjjsm@naver.com" userId="15fe1c7ebfb98a7d" providerId="LiveId" clId="{E11CA5DC-E222-468D-9C6C-FE27330FE0BA}" dt="2020-05-02T02:26:17.514" v="20772" actId="478"/>
          <ac:picMkLst>
            <pc:docMk/>
            <pc:sldMk cId="3761892936" sldId="327"/>
            <ac:picMk id="15" creationId="{6A6F0957-9DD8-4D10-AEC8-362CE8B6DA67}"/>
          </ac:picMkLst>
        </pc:picChg>
        <pc:picChg chg="add ord">
          <ac:chgData name="chpjjsm@naver.com" userId="15fe1c7ebfb98a7d" providerId="LiveId" clId="{E11CA5DC-E222-468D-9C6C-FE27330FE0BA}" dt="2020-05-02T02:26:19.398" v="20774" actId="167"/>
          <ac:picMkLst>
            <pc:docMk/>
            <pc:sldMk cId="3761892936" sldId="327"/>
            <ac:picMk id="18" creationId="{061C435B-E7BE-4FEC-A21D-5104CE56AA18}"/>
          </ac:picMkLst>
        </pc:picChg>
      </pc:sldChg>
      <pc:sldChg chg="addSp delSp modSp add mod">
        <pc:chgData name="chpjjsm@naver.com" userId="15fe1c7ebfb98a7d" providerId="LiveId" clId="{E11CA5DC-E222-468D-9C6C-FE27330FE0BA}" dt="2020-05-02T02:36:52.378" v="21813" actId="1076"/>
        <pc:sldMkLst>
          <pc:docMk/>
          <pc:sldMk cId="1835869251" sldId="328"/>
        </pc:sldMkLst>
        <pc:spChg chg="mod">
          <ac:chgData name="chpjjsm@naver.com" userId="15fe1c7ebfb98a7d" providerId="LiveId" clId="{E11CA5DC-E222-468D-9C6C-FE27330FE0BA}" dt="2020-05-02T02:36:18.317" v="21599"/>
          <ac:spMkLst>
            <pc:docMk/>
            <pc:sldMk cId="1835869251" sldId="328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35:52.398" v="21521" actId="14100"/>
          <ac:spMkLst>
            <pc:docMk/>
            <pc:sldMk cId="1835869251" sldId="328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35:53.969" v="21522" actId="1076"/>
          <ac:spMkLst>
            <pc:docMk/>
            <pc:sldMk cId="1835869251" sldId="328"/>
            <ac:spMk id="17" creationId="{E3A1EF9D-D698-49FB-B0B7-E59089E28C93}"/>
          </ac:spMkLst>
        </pc:spChg>
        <pc:spChg chg="mod">
          <ac:chgData name="chpjjsm@naver.com" userId="15fe1c7ebfb98a7d" providerId="LiveId" clId="{E11CA5DC-E222-468D-9C6C-FE27330FE0BA}" dt="2020-05-02T02:36:04.861" v="21527" actId="14100"/>
          <ac:spMkLst>
            <pc:docMk/>
            <pc:sldMk cId="1835869251" sldId="328"/>
            <ac:spMk id="19" creationId="{A6358012-E5E0-463A-91A6-8B1C0B7809FF}"/>
          </ac:spMkLst>
        </pc:spChg>
        <pc:spChg chg="mod">
          <ac:chgData name="chpjjsm@naver.com" userId="15fe1c7ebfb98a7d" providerId="LiveId" clId="{E11CA5DC-E222-468D-9C6C-FE27330FE0BA}" dt="2020-05-02T02:35:44.222" v="21515" actId="1076"/>
          <ac:spMkLst>
            <pc:docMk/>
            <pc:sldMk cId="1835869251" sldId="328"/>
            <ac:spMk id="20" creationId="{FDB19B6D-23F7-4ADE-96E7-CC4A5F63330E}"/>
          </ac:spMkLst>
        </pc:spChg>
        <pc:spChg chg="mod">
          <ac:chgData name="chpjjsm@naver.com" userId="15fe1c7ebfb98a7d" providerId="LiveId" clId="{E11CA5DC-E222-468D-9C6C-FE27330FE0BA}" dt="2020-05-02T02:36:33.706" v="21701" actId="1076"/>
          <ac:spMkLst>
            <pc:docMk/>
            <pc:sldMk cId="1835869251" sldId="328"/>
            <ac:spMk id="22" creationId="{C5B580D3-9655-42B2-BDFB-C6C7E51F8F2F}"/>
          </ac:spMkLst>
        </pc:spChg>
        <pc:spChg chg="mod">
          <ac:chgData name="chpjjsm@naver.com" userId="15fe1c7ebfb98a7d" providerId="LiveId" clId="{E11CA5DC-E222-468D-9C6C-FE27330FE0BA}" dt="2020-05-02T02:35:47.481" v="21518" actId="20577"/>
          <ac:spMkLst>
            <pc:docMk/>
            <pc:sldMk cId="1835869251" sldId="328"/>
            <ac:spMk id="23" creationId="{D3EE4BBD-AA75-47ED-B51D-3ABFE02AA58F}"/>
          </ac:spMkLst>
        </pc:spChg>
        <pc:spChg chg="mod">
          <ac:chgData name="chpjjsm@naver.com" userId="15fe1c7ebfb98a7d" providerId="LiveId" clId="{E11CA5DC-E222-468D-9C6C-FE27330FE0BA}" dt="2020-05-02T02:36:52.378" v="21813" actId="1076"/>
          <ac:spMkLst>
            <pc:docMk/>
            <pc:sldMk cId="1835869251" sldId="328"/>
            <ac:spMk id="25" creationId="{F95C9637-BD0D-48F9-898F-45F88A4BFB96}"/>
          </ac:spMkLst>
        </pc:spChg>
        <pc:spChg chg="mod">
          <ac:chgData name="chpjjsm@naver.com" userId="15fe1c7ebfb98a7d" providerId="LiveId" clId="{E11CA5DC-E222-468D-9C6C-FE27330FE0BA}" dt="2020-05-02T02:36:00.913" v="21525" actId="1076"/>
          <ac:spMkLst>
            <pc:docMk/>
            <pc:sldMk cId="1835869251" sldId="328"/>
            <ac:spMk id="28" creationId="{44BBE7FA-F337-4C6F-9BF5-66D03EC1F670}"/>
          </ac:spMkLst>
        </pc:spChg>
        <pc:spChg chg="mod">
          <ac:chgData name="chpjjsm@naver.com" userId="15fe1c7ebfb98a7d" providerId="LiveId" clId="{E11CA5DC-E222-468D-9C6C-FE27330FE0BA}" dt="2020-05-02T02:35:40.717" v="21514"/>
          <ac:spMkLst>
            <pc:docMk/>
            <pc:sldMk cId="1835869251" sldId="328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35:24.372" v="21470" actId="21"/>
          <ac:picMkLst>
            <pc:docMk/>
            <pc:sldMk cId="1835869251" sldId="328"/>
            <ac:picMk id="3" creationId="{3B6582CC-ABF0-4A5A-AE78-581A39F32887}"/>
          </ac:picMkLst>
        </pc:picChg>
        <pc:picChg chg="del">
          <ac:chgData name="chpjjsm@naver.com" userId="15fe1c7ebfb98a7d" providerId="LiveId" clId="{E11CA5DC-E222-468D-9C6C-FE27330FE0BA}" dt="2020-05-02T02:35:26.033" v="21471" actId="478"/>
          <ac:picMkLst>
            <pc:docMk/>
            <pc:sldMk cId="1835869251" sldId="328"/>
            <ac:picMk id="18" creationId="{061C435B-E7BE-4FEC-A21D-5104CE56AA18}"/>
          </ac:picMkLst>
        </pc:picChg>
        <pc:picChg chg="add ord">
          <ac:chgData name="chpjjsm@naver.com" userId="15fe1c7ebfb98a7d" providerId="LiveId" clId="{E11CA5DC-E222-468D-9C6C-FE27330FE0BA}" dt="2020-05-02T02:35:27.948" v="21473" actId="167"/>
          <ac:picMkLst>
            <pc:docMk/>
            <pc:sldMk cId="1835869251" sldId="328"/>
            <ac:picMk id="26" creationId="{341917D0-C54E-4E74-B6F7-E077E53DBDE2}"/>
          </ac:picMkLst>
        </pc:picChg>
      </pc:sldChg>
      <pc:sldChg chg="addSp delSp modSp add mod">
        <pc:chgData name="chpjjsm@naver.com" userId="15fe1c7ebfb98a7d" providerId="LiveId" clId="{E11CA5DC-E222-468D-9C6C-FE27330FE0BA}" dt="2020-05-02T02:40:39.560" v="22447"/>
        <pc:sldMkLst>
          <pc:docMk/>
          <pc:sldMk cId="944251135" sldId="329"/>
        </pc:sldMkLst>
        <pc:spChg chg="mod">
          <ac:chgData name="chpjjsm@naver.com" userId="15fe1c7ebfb98a7d" providerId="LiveId" clId="{E11CA5DC-E222-468D-9C6C-FE27330FE0BA}" dt="2020-05-02T02:37:39.333" v="21907"/>
          <ac:spMkLst>
            <pc:docMk/>
            <pc:sldMk cId="944251135" sldId="329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37:25.176" v="21825" actId="1076"/>
          <ac:spMkLst>
            <pc:docMk/>
            <pc:sldMk cId="944251135" sldId="329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37:29.004" v="21828" actId="1076"/>
          <ac:spMkLst>
            <pc:docMk/>
            <pc:sldMk cId="944251135" sldId="329"/>
            <ac:spMk id="17" creationId="{E3A1EF9D-D698-49FB-B0B7-E59089E28C93}"/>
          </ac:spMkLst>
        </pc:spChg>
        <pc:spChg chg="del">
          <ac:chgData name="chpjjsm@naver.com" userId="15fe1c7ebfb98a7d" providerId="LiveId" clId="{E11CA5DC-E222-468D-9C6C-FE27330FE0BA}" dt="2020-05-02T02:37:26.604" v="21826" actId="478"/>
          <ac:spMkLst>
            <pc:docMk/>
            <pc:sldMk cId="944251135" sldId="329"/>
            <ac:spMk id="20" creationId="{FDB19B6D-23F7-4ADE-96E7-CC4A5F63330E}"/>
          </ac:spMkLst>
        </pc:spChg>
        <pc:spChg chg="mod">
          <ac:chgData name="chpjjsm@naver.com" userId="15fe1c7ebfb98a7d" providerId="LiveId" clId="{E11CA5DC-E222-468D-9C6C-FE27330FE0BA}" dt="2020-05-02T02:38:02.110" v="22033" actId="1076"/>
          <ac:spMkLst>
            <pc:docMk/>
            <pc:sldMk cId="944251135" sldId="329"/>
            <ac:spMk id="22" creationId="{C5B580D3-9655-42B2-BDFB-C6C7E51F8F2F}"/>
          </ac:spMkLst>
        </pc:spChg>
        <pc:spChg chg="del">
          <ac:chgData name="chpjjsm@naver.com" userId="15fe1c7ebfb98a7d" providerId="LiveId" clId="{E11CA5DC-E222-468D-9C6C-FE27330FE0BA}" dt="2020-05-02T02:37:27.523" v="21827" actId="478"/>
          <ac:spMkLst>
            <pc:docMk/>
            <pc:sldMk cId="944251135" sldId="329"/>
            <ac:spMk id="23" creationId="{D3EE4BBD-AA75-47ED-B51D-3ABFE02AA58F}"/>
          </ac:spMkLst>
        </pc:spChg>
        <pc:spChg chg="del">
          <ac:chgData name="chpjjsm@naver.com" userId="15fe1c7ebfb98a7d" providerId="LiveId" clId="{E11CA5DC-E222-468D-9C6C-FE27330FE0BA}" dt="2020-05-02T02:37:49.629" v="21969" actId="478"/>
          <ac:spMkLst>
            <pc:docMk/>
            <pc:sldMk cId="944251135" sldId="329"/>
            <ac:spMk id="24" creationId="{ECF7D1A8-5D08-4E2B-B433-018664095ED7}"/>
          </ac:spMkLst>
        </pc:spChg>
        <pc:spChg chg="del">
          <ac:chgData name="chpjjsm@naver.com" userId="15fe1c7ebfb98a7d" providerId="LiveId" clId="{E11CA5DC-E222-468D-9C6C-FE27330FE0BA}" dt="2020-05-02T02:37:48.727" v="21968" actId="478"/>
          <ac:spMkLst>
            <pc:docMk/>
            <pc:sldMk cId="944251135" sldId="329"/>
            <ac:spMk id="25" creationId="{F95C9637-BD0D-48F9-898F-45F88A4BFB96}"/>
          </ac:spMkLst>
        </pc:spChg>
        <pc:spChg chg="mod">
          <ac:chgData name="chpjjsm@naver.com" userId="15fe1c7ebfb98a7d" providerId="LiveId" clId="{E11CA5DC-E222-468D-9C6C-FE27330FE0BA}" dt="2020-05-02T02:37:30.353" v="21830" actId="20577"/>
          <ac:spMkLst>
            <pc:docMk/>
            <pc:sldMk cId="944251135" sldId="329"/>
            <ac:spMk id="28" creationId="{44BBE7FA-F337-4C6F-9BF5-66D03EC1F670}"/>
          </ac:spMkLst>
        </pc:spChg>
        <pc:spChg chg="mod">
          <ac:chgData name="chpjjsm@naver.com" userId="15fe1c7ebfb98a7d" providerId="LiveId" clId="{E11CA5DC-E222-468D-9C6C-FE27330FE0BA}" dt="2020-05-02T02:40:39.560" v="22447"/>
          <ac:spMkLst>
            <pc:docMk/>
            <pc:sldMk cId="944251135" sldId="329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37:19.125" v="21821" actId="21"/>
          <ac:picMkLst>
            <pc:docMk/>
            <pc:sldMk cId="944251135" sldId="329"/>
            <ac:picMk id="3" creationId="{747D594A-47FF-4795-95CB-A3F436DAD40D}"/>
          </ac:picMkLst>
        </pc:picChg>
        <pc:picChg chg="del">
          <ac:chgData name="chpjjsm@naver.com" userId="15fe1c7ebfb98a7d" providerId="LiveId" clId="{E11CA5DC-E222-468D-9C6C-FE27330FE0BA}" dt="2020-05-02T02:37:20.697" v="21822" actId="478"/>
          <ac:picMkLst>
            <pc:docMk/>
            <pc:sldMk cId="944251135" sldId="329"/>
            <ac:picMk id="26" creationId="{341917D0-C54E-4E74-B6F7-E077E53DBDE2}"/>
          </ac:picMkLst>
        </pc:picChg>
        <pc:picChg chg="add ord">
          <ac:chgData name="chpjjsm@naver.com" userId="15fe1c7ebfb98a7d" providerId="LiveId" clId="{E11CA5DC-E222-468D-9C6C-FE27330FE0BA}" dt="2020-05-02T02:37:22.406" v="21824" actId="167"/>
          <ac:picMkLst>
            <pc:docMk/>
            <pc:sldMk cId="944251135" sldId="329"/>
            <ac:picMk id="27" creationId="{0CE3671A-49CB-43C1-AA32-A4081E4E2413}"/>
          </ac:picMkLst>
        </pc:picChg>
      </pc:sldChg>
      <pc:sldChg chg="addSp delSp modSp add mod">
        <pc:chgData name="chpjjsm@naver.com" userId="15fe1c7ebfb98a7d" providerId="LiveId" clId="{E11CA5DC-E222-468D-9C6C-FE27330FE0BA}" dt="2020-05-02T02:40:43.234" v="22465"/>
        <pc:sldMkLst>
          <pc:docMk/>
          <pc:sldMk cId="4135829524" sldId="330"/>
        </pc:sldMkLst>
        <pc:spChg chg="mod">
          <ac:chgData name="chpjjsm@naver.com" userId="15fe1c7ebfb98a7d" providerId="LiveId" clId="{E11CA5DC-E222-468D-9C6C-FE27330FE0BA}" dt="2020-05-02T02:39:59.807" v="22215" actId="1076"/>
          <ac:spMkLst>
            <pc:docMk/>
            <pc:sldMk cId="4135829524" sldId="330"/>
            <ac:spMk id="12" creationId="{9069608E-4519-4E01-8C3C-4772874893B6}"/>
          </ac:spMkLst>
        </pc:spChg>
        <pc:spChg chg="mod">
          <ac:chgData name="chpjjsm@naver.com" userId="15fe1c7ebfb98a7d" providerId="LiveId" clId="{E11CA5DC-E222-468D-9C6C-FE27330FE0BA}" dt="2020-05-02T02:38:21.213" v="22044" actId="1076"/>
          <ac:spMkLst>
            <pc:docMk/>
            <pc:sldMk cId="4135829524" sldId="330"/>
            <ac:spMk id="16" creationId="{07B744AB-3463-4EAA-81AB-118284566187}"/>
          </ac:spMkLst>
        </pc:spChg>
        <pc:spChg chg="mod">
          <ac:chgData name="chpjjsm@naver.com" userId="15fe1c7ebfb98a7d" providerId="LiveId" clId="{E11CA5DC-E222-468D-9C6C-FE27330FE0BA}" dt="2020-05-02T02:38:23.078" v="22045" actId="1076"/>
          <ac:spMkLst>
            <pc:docMk/>
            <pc:sldMk cId="4135829524" sldId="330"/>
            <ac:spMk id="17" creationId="{E3A1EF9D-D698-49FB-B0B7-E59089E28C93}"/>
          </ac:spMkLst>
        </pc:spChg>
        <pc:spChg chg="add mod">
          <ac:chgData name="chpjjsm@naver.com" userId="15fe1c7ebfb98a7d" providerId="LiveId" clId="{E11CA5DC-E222-468D-9C6C-FE27330FE0BA}" dt="2020-05-02T02:38:36.241" v="22051" actId="14100"/>
          <ac:spMkLst>
            <pc:docMk/>
            <pc:sldMk cId="4135829524" sldId="330"/>
            <ac:spMk id="18" creationId="{41608583-81E1-4C81-B393-FF89E3272C98}"/>
          </ac:spMkLst>
        </pc:spChg>
        <pc:spChg chg="add mod">
          <ac:chgData name="chpjjsm@naver.com" userId="15fe1c7ebfb98a7d" providerId="LiveId" clId="{E11CA5DC-E222-468D-9C6C-FE27330FE0BA}" dt="2020-05-02T02:38:39.969" v="22055" actId="20577"/>
          <ac:spMkLst>
            <pc:docMk/>
            <pc:sldMk cId="4135829524" sldId="330"/>
            <ac:spMk id="20" creationId="{2760B971-8086-4A1F-837E-1717686AFB7D}"/>
          </ac:spMkLst>
        </pc:spChg>
        <pc:spChg chg="mod">
          <ac:chgData name="chpjjsm@naver.com" userId="15fe1c7ebfb98a7d" providerId="LiveId" clId="{E11CA5DC-E222-468D-9C6C-FE27330FE0BA}" dt="2020-05-02T02:40:16.649" v="22347"/>
          <ac:spMkLst>
            <pc:docMk/>
            <pc:sldMk cId="4135829524" sldId="330"/>
            <ac:spMk id="22" creationId="{C5B580D3-9655-42B2-BDFB-C6C7E51F8F2F}"/>
          </ac:spMkLst>
        </pc:spChg>
        <pc:spChg chg="add mod">
          <ac:chgData name="chpjjsm@naver.com" userId="15fe1c7ebfb98a7d" providerId="LiveId" clId="{E11CA5DC-E222-468D-9C6C-FE27330FE0BA}" dt="2020-05-02T02:40:28.424" v="22411" actId="20577"/>
          <ac:spMkLst>
            <pc:docMk/>
            <pc:sldMk cId="4135829524" sldId="330"/>
            <ac:spMk id="24" creationId="{6996ACDA-A187-4DA4-972A-526A5DD04631}"/>
          </ac:spMkLst>
        </pc:spChg>
        <pc:spChg chg="add mod">
          <ac:chgData name="chpjjsm@naver.com" userId="15fe1c7ebfb98a7d" providerId="LiveId" clId="{E11CA5DC-E222-468D-9C6C-FE27330FE0BA}" dt="2020-05-02T02:40:26.868" v="22409" actId="1076"/>
          <ac:spMkLst>
            <pc:docMk/>
            <pc:sldMk cId="4135829524" sldId="330"/>
            <ac:spMk id="25" creationId="{8A3EE810-D557-489C-B677-4823E0D96423}"/>
          </ac:spMkLst>
        </pc:spChg>
        <pc:spChg chg="mod">
          <ac:chgData name="chpjjsm@naver.com" userId="15fe1c7ebfb98a7d" providerId="LiveId" clId="{E11CA5DC-E222-468D-9C6C-FE27330FE0BA}" dt="2020-05-02T02:39:00.833" v="22057" actId="20577"/>
          <ac:spMkLst>
            <pc:docMk/>
            <pc:sldMk cId="4135829524" sldId="330"/>
            <ac:spMk id="28" creationId="{44BBE7FA-F337-4C6F-9BF5-66D03EC1F670}"/>
          </ac:spMkLst>
        </pc:spChg>
        <pc:spChg chg="mod">
          <ac:chgData name="chpjjsm@naver.com" userId="15fe1c7ebfb98a7d" providerId="LiveId" clId="{E11CA5DC-E222-468D-9C6C-FE27330FE0BA}" dt="2020-05-02T02:40:43.234" v="22465"/>
          <ac:spMkLst>
            <pc:docMk/>
            <pc:sldMk cId="4135829524" sldId="330"/>
            <ac:spMk id="29" creationId="{B53BF289-2817-453C-9845-1E911A9A0E1A}"/>
          </ac:spMkLst>
        </pc:spChg>
        <pc:picChg chg="add del mod">
          <ac:chgData name="chpjjsm@naver.com" userId="15fe1c7ebfb98a7d" providerId="LiveId" clId="{E11CA5DC-E222-468D-9C6C-FE27330FE0BA}" dt="2020-05-02T02:38:13.504" v="22038" actId="21"/>
          <ac:picMkLst>
            <pc:docMk/>
            <pc:sldMk cId="4135829524" sldId="330"/>
            <ac:picMk id="3" creationId="{717890F5-5CD1-4E55-AB1C-C4784945A62D}"/>
          </ac:picMkLst>
        </pc:picChg>
        <pc:picChg chg="add del mod">
          <ac:chgData name="chpjjsm@naver.com" userId="15fe1c7ebfb98a7d" providerId="LiveId" clId="{E11CA5DC-E222-468D-9C6C-FE27330FE0BA}" dt="2020-05-02T02:39:35.242" v="22062" actId="21"/>
          <ac:picMkLst>
            <pc:docMk/>
            <pc:sldMk cId="4135829524" sldId="330"/>
            <ac:picMk id="5" creationId="{F7B81BF3-6878-43C6-A28D-57252AABD314}"/>
          </ac:picMkLst>
        </pc:picChg>
        <pc:picChg chg="add del mod ord">
          <ac:chgData name="chpjjsm@naver.com" userId="15fe1c7ebfb98a7d" providerId="LiveId" clId="{E11CA5DC-E222-468D-9C6C-FE27330FE0BA}" dt="2020-05-02T02:39:36.377" v="22063" actId="478"/>
          <ac:picMkLst>
            <pc:docMk/>
            <pc:sldMk cId="4135829524" sldId="330"/>
            <ac:picMk id="15" creationId="{8F4D6C4D-5AA8-4045-BAA4-45C3C1AD1F46}"/>
          </ac:picMkLst>
        </pc:picChg>
        <pc:picChg chg="add ord">
          <ac:chgData name="chpjjsm@naver.com" userId="15fe1c7ebfb98a7d" providerId="LiveId" clId="{E11CA5DC-E222-468D-9C6C-FE27330FE0BA}" dt="2020-05-02T02:39:38.463" v="22065" actId="167"/>
          <ac:picMkLst>
            <pc:docMk/>
            <pc:sldMk cId="4135829524" sldId="330"/>
            <ac:picMk id="23" creationId="{4D498A76-5D56-45FC-A770-382244AFB0A6}"/>
          </ac:picMkLst>
        </pc:picChg>
        <pc:picChg chg="del">
          <ac:chgData name="chpjjsm@naver.com" userId="15fe1c7ebfb98a7d" providerId="LiveId" clId="{E11CA5DC-E222-468D-9C6C-FE27330FE0BA}" dt="2020-05-02T02:38:14.761" v="22039" actId="478"/>
          <ac:picMkLst>
            <pc:docMk/>
            <pc:sldMk cId="4135829524" sldId="330"/>
            <ac:picMk id="27" creationId="{0CE3671A-49CB-43C1-AA32-A4081E4E2413}"/>
          </ac:picMkLst>
        </pc:picChg>
      </pc:sldChg>
    </pc:docChg>
  </pc:docChgLst>
  <pc:docChgLst>
    <pc:chgData name="chpjjsm@naver.com" userId="15fe1c7ebfb98a7d" providerId="LiveId" clId="{51D6F71B-6A48-424E-B61D-36FF05960B6E}"/>
    <pc:docChg chg="undo custSel addSld delSld modSld sldOrd">
      <pc:chgData name="chpjjsm@naver.com" userId="15fe1c7ebfb98a7d" providerId="LiveId" clId="{51D6F71B-6A48-424E-B61D-36FF05960B6E}" dt="2020-05-05T09:10:22.194" v="2355" actId="20577"/>
      <pc:docMkLst>
        <pc:docMk/>
      </pc:docMkLst>
      <pc:sldChg chg="addSp delSp modSp mod">
        <pc:chgData name="chpjjsm@naver.com" userId="15fe1c7ebfb98a7d" providerId="LiveId" clId="{51D6F71B-6A48-424E-B61D-36FF05960B6E}" dt="2020-05-05T09:02:51.545" v="1937" actId="21"/>
        <pc:sldMkLst>
          <pc:docMk/>
          <pc:sldMk cId="879659841" sldId="309"/>
        </pc:sldMkLst>
        <pc:spChg chg="mod">
          <ac:chgData name="chpjjsm@naver.com" userId="15fe1c7ebfb98a7d" providerId="LiveId" clId="{51D6F71B-6A48-424E-B61D-36FF05960B6E}" dt="2020-05-03T06:03:19.260" v="1730" actId="20577"/>
          <ac:spMkLst>
            <pc:docMk/>
            <pc:sldMk cId="879659841" sldId="309"/>
            <ac:spMk id="27" creationId="{A22C1E32-CA91-4EF7-8669-7EE963C8C77C}"/>
          </ac:spMkLst>
        </pc:spChg>
        <pc:spChg chg="mod">
          <ac:chgData name="chpjjsm@naver.com" userId="15fe1c7ebfb98a7d" providerId="LiveId" clId="{51D6F71B-6A48-424E-B61D-36FF05960B6E}" dt="2020-05-03T05:51:26.023" v="1707"/>
          <ac:spMkLst>
            <pc:docMk/>
            <pc:sldMk cId="879659841" sldId="309"/>
            <ac:spMk id="38" creationId="{23E0E7C6-8427-497B-9548-8C08707A1C78}"/>
          </ac:spMkLst>
        </pc:spChg>
        <pc:picChg chg="add del mod modCrop">
          <ac:chgData name="chpjjsm@naver.com" userId="15fe1c7ebfb98a7d" providerId="LiveId" clId="{51D6F71B-6A48-424E-B61D-36FF05960B6E}" dt="2020-05-05T09:02:51.545" v="1937" actId="21"/>
          <ac:picMkLst>
            <pc:docMk/>
            <pc:sldMk cId="879659841" sldId="309"/>
            <ac:picMk id="2" creationId="{A5EF5143-F223-46F4-AE4A-EFA348444791}"/>
          </ac:picMkLst>
        </pc:picChg>
        <pc:picChg chg="add del mod">
          <ac:chgData name="chpjjsm@naver.com" userId="15fe1c7ebfb98a7d" providerId="LiveId" clId="{51D6F71B-6A48-424E-B61D-36FF05960B6E}" dt="2020-05-03T05:35:09.866" v="4" actId="21"/>
          <ac:picMkLst>
            <pc:docMk/>
            <pc:sldMk cId="879659841" sldId="309"/>
            <ac:picMk id="3" creationId="{7BAC7321-5C45-46E7-A91B-E38DB931B023}"/>
          </ac:picMkLst>
        </pc:picChg>
        <pc:picChg chg="del">
          <ac:chgData name="chpjjsm@naver.com" userId="15fe1c7ebfb98a7d" providerId="LiveId" clId="{51D6F71B-6A48-424E-B61D-36FF05960B6E}" dt="2020-05-03T05:35:11.757" v="5" actId="478"/>
          <ac:picMkLst>
            <pc:docMk/>
            <pc:sldMk cId="879659841" sldId="309"/>
            <ac:picMk id="47" creationId="{81357E79-B090-43A5-B10E-09075B145F91}"/>
          </ac:picMkLst>
        </pc:picChg>
        <pc:picChg chg="add ord">
          <ac:chgData name="chpjjsm@naver.com" userId="15fe1c7ebfb98a7d" providerId="LiveId" clId="{51D6F71B-6A48-424E-B61D-36FF05960B6E}" dt="2020-05-03T05:35:14.135" v="7" actId="167"/>
          <ac:picMkLst>
            <pc:docMk/>
            <pc:sldMk cId="879659841" sldId="309"/>
            <ac:picMk id="49" creationId="{E99F9051-B732-4BE2-A611-3D16E09CFACD}"/>
          </ac:picMkLst>
        </pc:picChg>
      </pc:sldChg>
      <pc:sldChg chg="addSp delSp modSp mod">
        <pc:chgData name="chpjjsm@naver.com" userId="15fe1c7ebfb98a7d" providerId="LiveId" clId="{51D6F71B-6A48-424E-B61D-36FF05960B6E}" dt="2020-05-03T05:35:52.187" v="23"/>
        <pc:sldMkLst>
          <pc:docMk/>
          <pc:sldMk cId="3343775550" sldId="310"/>
        </pc:sldMkLst>
        <pc:picChg chg="add del mod">
          <ac:chgData name="chpjjsm@naver.com" userId="15fe1c7ebfb98a7d" providerId="LiveId" clId="{51D6F71B-6A48-424E-B61D-36FF05960B6E}" dt="2020-05-03T05:35:33.815" v="14"/>
          <ac:picMkLst>
            <pc:docMk/>
            <pc:sldMk cId="3343775550" sldId="310"/>
            <ac:picMk id="3" creationId="{844E6576-CA43-4EAD-8211-5AACBCC9E3CC}"/>
          </ac:picMkLst>
        </pc:picChg>
        <pc:picChg chg="add del">
          <ac:chgData name="chpjjsm@naver.com" userId="15fe1c7ebfb98a7d" providerId="LiveId" clId="{51D6F71B-6A48-424E-B61D-36FF05960B6E}" dt="2020-05-03T05:35:21.094" v="9"/>
          <ac:picMkLst>
            <pc:docMk/>
            <pc:sldMk cId="3343775550" sldId="310"/>
            <ac:picMk id="5" creationId="{AEBF1730-359E-4E85-8700-C28B3491D0A9}"/>
          </ac:picMkLst>
        </pc:picChg>
        <pc:picChg chg="add del">
          <ac:chgData name="chpjjsm@naver.com" userId="15fe1c7ebfb98a7d" providerId="LiveId" clId="{51D6F71B-6A48-424E-B61D-36FF05960B6E}" dt="2020-05-03T05:35:52.029" v="22" actId="478"/>
          <ac:picMkLst>
            <pc:docMk/>
            <pc:sldMk cId="3343775550" sldId="310"/>
            <ac:picMk id="6" creationId="{6C47D720-B315-43E7-8DDD-7B81A79B8F99}"/>
          </ac:picMkLst>
        </pc:picChg>
        <pc:picChg chg="add del mod">
          <ac:chgData name="chpjjsm@naver.com" userId="15fe1c7ebfb98a7d" providerId="LiveId" clId="{51D6F71B-6A48-424E-B61D-36FF05960B6E}" dt="2020-05-03T05:35:51.032" v="21" actId="21"/>
          <ac:picMkLst>
            <pc:docMk/>
            <pc:sldMk cId="3343775550" sldId="310"/>
            <ac:picMk id="7" creationId="{7117E9CF-63AC-4454-820F-AEFFCDF3BA19}"/>
          </ac:picMkLst>
        </pc:picChg>
        <pc:picChg chg="del">
          <ac:chgData name="chpjjsm@naver.com" userId="15fe1c7ebfb98a7d" providerId="LiveId" clId="{51D6F71B-6A48-424E-B61D-36FF05960B6E}" dt="2020-05-03T05:35:22.125" v="10" actId="478"/>
          <ac:picMkLst>
            <pc:docMk/>
            <pc:sldMk cId="3343775550" sldId="310"/>
            <ac:picMk id="8" creationId="{D8544A1A-44AD-4847-8300-CA11DE8A1C02}"/>
          </ac:picMkLst>
        </pc:picChg>
        <pc:picChg chg="add">
          <ac:chgData name="chpjjsm@naver.com" userId="15fe1c7ebfb98a7d" providerId="LiveId" clId="{51D6F71B-6A48-424E-B61D-36FF05960B6E}" dt="2020-05-03T05:35:52.187" v="23"/>
          <ac:picMkLst>
            <pc:docMk/>
            <pc:sldMk cId="3343775550" sldId="310"/>
            <ac:picMk id="12" creationId="{C540BBAD-783E-4BE2-9469-849E6145DE73}"/>
          </ac:picMkLst>
        </pc:picChg>
      </pc:sldChg>
      <pc:sldChg chg="addSp delSp modSp mod">
        <pc:chgData name="chpjjsm@naver.com" userId="15fe1c7ebfb98a7d" providerId="LiveId" clId="{51D6F71B-6A48-424E-B61D-36FF05960B6E}" dt="2020-05-03T05:36:10.490" v="30"/>
        <pc:sldMkLst>
          <pc:docMk/>
          <pc:sldMk cId="3485970335" sldId="311"/>
        </pc:sldMkLst>
        <pc:picChg chg="add del mod">
          <ac:chgData name="chpjjsm@naver.com" userId="15fe1c7ebfb98a7d" providerId="LiveId" clId="{51D6F71B-6A48-424E-B61D-36FF05960B6E}" dt="2020-05-03T05:36:09.345" v="28" actId="21"/>
          <ac:picMkLst>
            <pc:docMk/>
            <pc:sldMk cId="3485970335" sldId="311"/>
            <ac:picMk id="3" creationId="{8B4DA4D3-427C-48E6-8DFD-37EA796DA0E3}"/>
          </ac:picMkLst>
        </pc:picChg>
        <pc:picChg chg="del">
          <ac:chgData name="chpjjsm@naver.com" userId="15fe1c7ebfb98a7d" providerId="LiveId" clId="{51D6F71B-6A48-424E-B61D-36FF05960B6E}" dt="2020-05-03T05:36:10.325" v="29" actId="478"/>
          <ac:picMkLst>
            <pc:docMk/>
            <pc:sldMk cId="3485970335" sldId="311"/>
            <ac:picMk id="8" creationId="{44A7A3F4-5C29-439E-BAE8-9C932383DF70}"/>
          </ac:picMkLst>
        </pc:picChg>
        <pc:picChg chg="add">
          <ac:chgData name="chpjjsm@naver.com" userId="15fe1c7ebfb98a7d" providerId="LiveId" clId="{51D6F71B-6A48-424E-B61D-36FF05960B6E}" dt="2020-05-03T05:36:10.490" v="30"/>
          <ac:picMkLst>
            <pc:docMk/>
            <pc:sldMk cId="3485970335" sldId="311"/>
            <ac:picMk id="9" creationId="{699321AD-D1A4-46D4-B434-32F05392B947}"/>
          </ac:picMkLst>
        </pc:picChg>
      </pc:sldChg>
      <pc:sldChg chg="addSp delSp modSp mod">
        <pc:chgData name="chpjjsm@naver.com" userId="15fe1c7ebfb98a7d" providerId="LiveId" clId="{51D6F71B-6A48-424E-B61D-36FF05960B6E}" dt="2020-05-03T05:36:45.401" v="36"/>
        <pc:sldMkLst>
          <pc:docMk/>
          <pc:sldMk cId="3642997531" sldId="312"/>
        </pc:sldMkLst>
        <pc:picChg chg="add del mod">
          <ac:chgData name="chpjjsm@naver.com" userId="15fe1c7ebfb98a7d" providerId="LiveId" clId="{51D6F71B-6A48-424E-B61D-36FF05960B6E}" dt="2020-05-03T05:36:44.097" v="34" actId="21"/>
          <ac:picMkLst>
            <pc:docMk/>
            <pc:sldMk cId="3642997531" sldId="312"/>
            <ac:picMk id="3" creationId="{AC02F3E9-4D95-4675-B1EF-F9E76BAFE3B8}"/>
          </ac:picMkLst>
        </pc:picChg>
        <pc:picChg chg="add">
          <ac:chgData name="chpjjsm@naver.com" userId="15fe1c7ebfb98a7d" providerId="LiveId" clId="{51D6F71B-6A48-424E-B61D-36FF05960B6E}" dt="2020-05-03T05:36:45.401" v="36"/>
          <ac:picMkLst>
            <pc:docMk/>
            <pc:sldMk cId="3642997531" sldId="312"/>
            <ac:picMk id="8" creationId="{31265647-7DA5-4CFA-BBB2-D40C73888D65}"/>
          </ac:picMkLst>
        </pc:picChg>
        <pc:picChg chg="del">
          <ac:chgData name="chpjjsm@naver.com" userId="15fe1c7ebfb98a7d" providerId="LiveId" clId="{51D6F71B-6A48-424E-B61D-36FF05960B6E}" dt="2020-05-03T05:36:45.276" v="35" actId="478"/>
          <ac:picMkLst>
            <pc:docMk/>
            <pc:sldMk cId="3642997531" sldId="312"/>
            <ac:picMk id="9" creationId="{1121C0DE-57CE-4255-88F4-3E0CF25A9CA7}"/>
          </ac:picMkLst>
        </pc:picChg>
      </pc:sldChg>
      <pc:sldChg chg="addSp delSp modSp mod">
        <pc:chgData name="chpjjsm@naver.com" userId="15fe1c7ebfb98a7d" providerId="LiveId" clId="{51D6F71B-6A48-424E-B61D-36FF05960B6E}" dt="2020-05-03T05:37:01.250" v="42"/>
        <pc:sldMkLst>
          <pc:docMk/>
          <pc:sldMk cId="3727755457" sldId="313"/>
        </pc:sldMkLst>
        <pc:picChg chg="add del mod">
          <ac:chgData name="chpjjsm@naver.com" userId="15fe1c7ebfb98a7d" providerId="LiveId" clId="{51D6F71B-6A48-424E-B61D-36FF05960B6E}" dt="2020-05-03T05:37:00.072" v="40" actId="21"/>
          <ac:picMkLst>
            <pc:docMk/>
            <pc:sldMk cId="3727755457" sldId="313"/>
            <ac:picMk id="3" creationId="{6EA614B4-91D4-407D-A987-1AE41ED91A1C}"/>
          </ac:picMkLst>
        </pc:picChg>
        <pc:picChg chg="add">
          <ac:chgData name="chpjjsm@naver.com" userId="15fe1c7ebfb98a7d" providerId="LiveId" clId="{51D6F71B-6A48-424E-B61D-36FF05960B6E}" dt="2020-05-03T05:37:01.250" v="42"/>
          <ac:picMkLst>
            <pc:docMk/>
            <pc:sldMk cId="3727755457" sldId="313"/>
            <ac:picMk id="8" creationId="{8448B3CD-F0C5-4D89-8198-FC5497D926A8}"/>
          </ac:picMkLst>
        </pc:picChg>
        <pc:picChg chg="del">
          <ac:chgData name="chpjjsm@naver.com" userId="15fe1c7ebfb98a7d" providerId="LiveId" clId="{51D6F71B-6A48-424E-B61D-36FF05960B6E}" dt="2020-05-03T05:37:01.101" v="41" actId="478"/>
          <ac:picMkLst>
            <pc:docMk/>
            <pc:sldMk cId="3727755457" sldId="313"/>
            <ac:picMk id="11" creationId="{668BB84B-706C-4BA2-B62D-442C90D0C833}"/>
          </ac:picMkLst>
        </pc:picChg>
      </pc:sldChg>
      <pc:sldChg chg="addSp modSp mod">
        <pc:chgData name="chpjjsm@naver.com" userId="15fe1c7ebfb98a7d" providerId="LiveId" clId="{51D6F71B-6A48-424E-B61D-36FF05960B6E}" dt="2020-05-03T06:38:59.125" v="1732" actId="1076"/>
        <pc:sldMkLst>
          <pc:docMk/>
          <pc:sldMk cId="1711077548" sldId="314"/>
        </pc:sldMkLst>
        <pc:spChg chg="add mod">
          <ac:chgData name="chpjjsm@naver.com" userId="15fe1c7ebfb98a7d" providerId="LiveId" clId="{51D6F71B-6A48-424E-B61D-36FF05960B6E}" dt="2020-05-03T06:38:59.125" v="1732" actId="1076"/>
          <ac:spMkLst>
            <pc:docMk/>
            <pc:sldMk cId="1711077548" sldId="314"/>
            <ac:spMk id="42" creationId="{4A2FA5AE-1218-43BF-958E-2185600B02CC}"/>
          </ac:spMkLst>
        </pc:spChg>
      </pc:sldChg>
      <pc:sldChg chg="addSp delSp modSp mod">
        <pc:chgData name="chpjjsm@naver.com" userId="15fe1c7ebfb98a7d" providerId="LiveId" clId="{51D6F71B-6A48-424E-B61D-36FF05960B6E}" dt="2020-05-05T09:04:18.649" v="1972" actId="1076"/>
        <pc:sldMkLst>
          <pc:docMk/>
          <pc:sldMk cId="182823765" sldId="317"/>
        </pc:sldMkLst>
        <pc:spChg chg="mod ord">
          <ac:chgData name="chpjjsm@naver.com" userId="15fe1c7ebfb98a7d" providerId="LiveId" clId="{51D6F71B-6A48-424E-B61D-36FF05960B6E}" dt="2020-05-03T05:42:53.416" v="270" actId="166"/>
          <ac:spMkLst>
            <pc:docMk/>
            <pc:sldMk cId="182823765" sldId="317"/>
            <ac:spMk id="12" creationId="{CBEF7F12-BF8A-4829-B2A0-64CEBCABCF2B}"/>
          </ac:spMkLst>
        </pc:spChg>
        <pc:spChg chg="ord">
          <ac:chgData name="chpjjsm@naver.com" userId="15fe1c7ebfb98a7d" providerId="LiveId" clId="{51D6F71B-6A48-424E-B61D-36FF05960B6E}" dt="2020-05-03T05:42:48.309" v="268" actId="166"/>
          <ac:spMkLst>
            <pc:docMk/>
            <pc:sldMk cId="182823765" sldId="317"/>
            <ac:spMk id="13" creationId="{484A5CFC-FF47-4A83-B243-57E3D18273AE}"/>
          </ac:spMkLst>
        </pc:spChg>
        <pc:picChg chg="add del mod">
          <ac:chgData name="chpjjsm@naver.com" userId="15fe1c7ebfb98a7d" providerId="LiveId" clId="{51D6F71B-6A48-424E-B61D-36FF05960B6E}" dt="2020-05-03T05:39:34.106" v="223" actId="21"/>
          <ac:picMkLst>
            <pc:docMk/>
            <pc:sldMk cId="182823765" sldId="317"/>
            <ac:picMk id="3" creationId="{093EA734-38CA-4399-8571-001C1F6A0F42}"/>
          </ac:picMkLst>
        </pc:picChg>
        <pc:picChg chg="del">
          <ac:chgData name="chpjjsm@naver.com" userId="15fe1c7ebfb98a7d" providerId="LiveId" clId="{51D6F71B-6A48-424E-B61D-36FF05960B6E}" dt="2020-05-03T05:39:35.374" v="224" actId="478"/>
          <ac:picMkLst>
            <pc:docMk/>
            <pc:sldMk cId="182823765" sldId="317"/>
            <ac:picMk id="14" creationId="{68A48D10-045B-4339-84A2-EDA6F40F7BBC}"/>
          </ac:picMkLst>
        </pc:picChg>
        <pc:picChg chg="del">
          <ac:chgData name="chpjjsm@naver.com" userId="15fe1c7ebfb98a7d" providerId="LiveId" clId="{51D6F71B-6A48-424E-B61D-36FF05960B6E}" dt="2020-05-03T05:42:36.854" v="265" actId="478"/>
          <ac:picMkLst>
            <pc:docMk/>
            <pc:sldMk cId="182823765" sldId="317"/>
            <ac:picMk id="17" creationId="{4651006E-F046-45D2-8F24-077294189CB9}"/>
          </ac:picMkLst>
        </pc:picChg>
        <pc:picChg chg="add ord">
          <ac:chgData name="chpjjsm@naver.com" userId="15fe1c7ebfb98a7d" providerId="LiveId" clId="{51D6F71B-6A48-424E-B61D-36FF05960B6E}" dt="2020-05-03T05:39:40.696" v="227" actId="167"/>
          <ac:picMkLst>
            <pc:docMk/>
            <pc:sldMk cId="182823765" sldId="317"/>
            <ac:picMk id="24" creationId="{A068EBC0-BF91-4403-BBB2-F195933EED3D}"/>
          </ac:picMkLst>
        </pc:picChg>
        <pc:picChg chg="add mod">
          <ac:chgData name="chpjjsm@naver.com" userId="15fe1c7ebfb98a7d" providerId="LiveId" clId="{51D6F71B-6A48-424E-B61D-36FF05960B6E}" dt="2020-05-05T09:03:15.051" v="1945" actId="14100"/>
          <ac:picMkLst>
            <pc:docMk/>
            <pc:sldMk cId="182823765" sldId="317"/>
            <ac:picMk id="25" creationId="{CB3EFE26-C87A-4E50-A74B-52BA34028574}"/>
          </ac:picMkLst>
        </pc:picChg>
        <pc:picChg chg="add del mod">
          <ac:chgData name="chpjjsm@naver.com" userId="15fe1c7ebfb98a7d" providerId="LiveId" clId="{51D6F71B-6A48-424E-B61D-36FF05960B6E}" dt="2020-05-03T05:42:29.186" v="261" actId="21"/>
          <ac:picMkLst>
            <pc:docMk/>
            <pc:sldMk cId="182823765" sldId="317"/>
            <ac:picMk id="25" creationId="{D3E6738A-A5C4-4961-B2D5-230AF8AAA1B9}"/>
          </ac:picMkLst>
        </pc:picChg>
        <pc:picChg chg="add mod ord">
          <ac:chgData name="chpjjsm@naver.com" userId="15fe1c7ebfb98a7d" providerId="LiveId" clId="{51D6F71B-6A48-424E-B61D-36FF05960B6E}" dt="2020-05-03T05:42:55.214" v="271" actId="1076"/>
          <ac:picMkLst>
            <pc:docMk/>
            <pc:sldMk cId="182823765" sldId="317"/>
            <ac:picMk id="28" creationId="{A58271B4-3510-4D42-8246-060FA833B423}"/>
          </ac:picMkLst>
        </pc:picChg>
        <pc:picChg chg="add mod">
          <ac:chgData name="chpjjsm@naver.com" userId="15fe1c7ebfb98a7d" providerId="LiveId" clId="{51D6F71B-6A48-424E-B61D-36FF05960B6E}" dt="2020-05-05T09:04:18.649" v="1972" actId="1076"/>
          <ac:picMkLst>
            <pc:docMk/>
            <pc:sldMk cId="182823765" sldId="317"/>
            <ac:picMk id="29" creationId="{CCB1ABBC-E872-45CA-BF71-912AD7963752}"/>
          </ac:picMkLst>
        </pc:picChg>
      </pc:sldChg>
      <pc:sldChg chg="addSp delSp modSp mod">
        <pc:chgData name="chpjjsm@naver.com" userId="15fe1c7ebfb98a7d" providerId="LiveId" clId="{51D6F71B-6A48-424E-B61D-36FF05960B6E}" dt="2020-05-05T09:04:25.259" v="1975" actId="166"/>
        <pc:sldMkLst>
          <pc:docMk/>
          <pc:sldMk cId="1172436197" sldId="318"/>
        </pc:sldMkLst>
        <pc:spChg chg="ord">
          <ac:chgData name="chpjjsm@naver.com" userId="15fe1c7ebfb98a7d" providerId="LiveId" clId="{51D6F71B-6A48-424E-B61D-36FF05960B6E}" dt="2020-05-03T05:43:04.291" v="275" actId="166"/>
          <ac:spMkLst>
            <pc:docMk/>
            <pc:sldMk cId="1172436197" sldId="318"/>
            <ac:spMk id="20" creationId="{E82F8DE2-9E18-41E1-9ECB-0F0F0173D8A4}"/>
          </ac:spMkLst>
        </pc:spChg>
        <pc:spChg chg="ord">
          <ac:chgData name="chpjjsm@naver.com" userId="15fe1c7ebfb98a7d" providerId="LiveId" clId="{51D6F71B-6A48-424E-B61D-36FF05960B6E}" dt="2020-05-05T09:04:25.259" v="1975" actId="166"/>
          <ac:spMkLst>
            <pc:docMk/>
            <pc:sldMk cId="1172436197" sldId="318"/>
            <ac:spMk id="22" creationId="{0DEF013E-46CD-4D0C-A29A-20F200002616}"/>
          </ac:spMkLst>
        </pc:spChg>
        <pc:picChg chg="add del">
          <ac:chgData name="chpjjsm@naver.com" userId="15fe1c7ebfb98a7d" providerId="LiveId" clId="{51D6F71B-6A48-424E-B61D-36FF05960B6E}" dt="2020-05-03T05:40:24.966" v="240" actId="478"/>
          <ac:picMkLst>
            <pc:docMk/>
            <pc:sldMk cId="1172436197" sldId="318"/>
            <ac:picMk id="3" creationId="{A7D51B9A-87CF-4C64-8C8D-FA8CD09AF25E}"/>
          </ac:picMkLst>
        </pc:picChg>
        <pc:picChg chg="add del mod ord modCrop">
          <ac:chgData name="chpjjsm@naver.com" userId="15fe1c7ebfb98a7d" providerId="LiveId" clId="{51D6F71B-6A48-424E-B61D-36FF05960B6E}" dt="2020-05-03T05:42:58.878" v="272" actId="478"/>
          <ac:picMkLst>
            <pc:docMk/>
            <pc:sldMk cId="1172436197" sldId="318"/>
            <ac:picMk id="18" creationId="{32980E28-4808-4234-8BE1-C56A5400BB60}"/>
          </ac:picMkLst>
        </pc:picChg>
        <pc:picChg chg="add mod">
          <ac:chgData name="chpjjsm@naver.com" userId="15fe1c7ebfb98a7d" providerId="LiveId" clId="{51D6F71B-6A48-424E-B61D-36FF05960B6E}" dt="2020-05-05T09:03:20.976" v="1947" actId="1076"/>
          <ac:picMkLst>
            <pc:docMk/>
            <pc:sldMk cId="1172436197" sldId="318"/>
            <ac:picMk id="18" creationId="{CAF90C02-297A-4DAD-BBE4-B45B709BE5FD}"/>
          </ac:picMkLst>
        </pc:picChg>
        <pc:picChg chg="add mod">
          <ac:chgData name="chpjjsm@naver.com" userId="15fe1c7ebfb98a7d" providerId="LiveId" clId="{51D6F71B-6A48-424E-B61D-36FF05960B6E}" dt="2020-05-03T05:43:09.486" v="277" actId="1076"/>
          <ac:picMkLst>
            <pc:docMk/>
            <pc:sldMk cId="1172436197" sldId="318"/>
            <ac:picMk id="19" creationId="{7A59E6F0-DE80-46F0-AA7A-567B7F8D12B0}"/>
          </ac:picMkLst>
        </pc:picChg>
        <pc:picChg chg="add mod">
          <ac:chgData name="chpjjsm@naver.com" userId="15fe1c7ebfb98a7d" providerId="LiveId" clId="{51D6F71B-6A48-424E-B61D-36FF05960B6E}" dt="2020-05-05T09:04:23.457" v="1974" actId="1076"/>
          <ac:picMkLst>
            <pc:docMk/>
            <pc:sldMk cId="1172436197" sldId="318"/>
            <ac:picMk id="30" creationId="{9CCA7EFF-2BF3-4336-8C12-A3FF97FE5A2C}"/>
          </ac:picMkLst>
        </pc:picChg>
      </pc:sldChg>
      <pc:sldChg chg="addSp modSp mod">
        <pc:chgData name="chpjjsm@naver.com" userId="15fe1c7ebfb98a7d" providerId="LiveId" clId="{51D6F71B-6A48-424E-B61D-36FF05960B6E}" dt="2020-05-05T09:04:28.446" v="1977" actId="1076"/>
        <pc:sldMkLst>
          <pc:docMk/>
          <pc:sldMk cId="3796276450" sldId="319"/>
        </pc:sldMkLst>
        <pc:picChg chg="add mod">
          <ac:chgData name="chpjjsm@naver.com" userId="15fe1c7ebfb98a7d" providerId="LiveId" clId="{51D6F71B-6A48-424E-B61D-36FF05960B6E}" dt="2020-05-03T05:41:01.673" v="248" actId="1076"/>
          <ac:picMkLst>
            <pc:docMk/>
            <pc:sldMk cId="3796276450" sldId="319"/>
            <ac:picMk id="14" creationId="{F218CFD0-9833-42CB-837A-C3FF7B237C7E}"/>
          </ac:picMkLst>
        </pc:picChg>
        <pc:picChg chg="add mod">
          <ac:chgData name="chpjjsm@naver.com" userId="15fe1c7ebfb98a7d" providerId="LiveId" clId="{51D6F71B-6A48-424E-B61D-36FF05960B6E}" dt="2020-05-03T05:43:13.136" v="279" actId="1076"/>
          <ac:picMkLst>
            <pc:docMk/>
            <pc:sldMk cId="3796276450" sldId="319"/>
            <ac:picMk id="15" creationId="{FB6D681E-B570-4CB2-AE63-66DEBB23DAE8}"/>
          </ac:picMkLst>
        </pc:picChg>
        <pc:picChg chg="add mod">
          <ac:chgData name="chpjjsm@naver.com" userId="15fe1c7ebfb98a7d" providerId="LiveId" clId="{51D6F71B-6A48-424E-B61D-36FF05960B6E}" dt="2020-05-05T09:03:27.949" v="1950" actId="1076"/>
          <ac:picMkLst>
            <pc:docMk/>
            <pc:sldMk cId="3796276450" sldId="319"/>
            <ac:picMk id="23" creationId="{78D6B3CC-775D-4E23-8EB7-21A523B6B6B5}"/>
          </ac:picMkLst>
        </pc:picChg>
        <pc:picChg chg="add mod">
          <ac:chgData name="chpjjsm@naver.com" userId="15fe1c7ebfb98a7d" providerId="LiveId" clId="{51D6F71B-6A48-424E-B61D-36FF05960B6E}" dt="2020-05-05T09:04:28.446" v="1977" actId="1076"/>
          <ac:picMkLst>
            <pc:docMk/>
            <pc:sldMk cId="3796276450" sldId="319"/>
            <ac:picMk id="24" creationId="{2D8E8EDA-1305-4912-BA64-890AD210AD95}"/>
          </ac:picMkLst>
        </pc:picChg>
      </pc:sldChg>
      <pc:sldChg chg="addSp delSp modSp mod">
        <pc:chgData name="chpjjsm@naver.com" userId="15fe1c7ebfb98a7d" providerId="LiveId" clId="{51D6F71B-6A48-424E-B61D-36FF05960B6E}" dt="2020-05-05T09:04:33.434" v="1980" actId="166"/>
        <pc:sldMkLst>
          <pc:docMk/>
          <pc:sldMk cId="747647437" sldId="321"/>
        </pc:sldMkLst>
        <pc:spChg chg="ord">
          <ac:chgData name="chpjjsm@naver.com" userId="15fe1c7ebfb98a7d" providerId="LiveId" clId="{51D6F71B-6A48-424E-B61D-36FF05960B6E}" dt="2020-05-03T05:43:25.092" v="282" actId="166"/>
          <ac:spMkLst>
            <pc:docMk/>
            <pc:sldMk cId="747647437" sldId="321"/>
            <ac:spMk id="17" creationId="{E3A1EF9D-D698-49FB-B0B7-E59089E28C93}"/>
          </ac:spMkLst>
        </pc:spChg>
        <pc:spChg chg="ord">
          <ac:chgData name="chpjjsm@naver.com" userId="15fe1c7ebfb98a7d" providerId="LiveId" clId="{51D6F71B-6A48-424E-B61D-36FF05960B6E}" dt="2020-05-05T09:04:33.434" v="1980" actId="166"/>
          <ac:spMkLst>
            <pc:docMk/>
            <pc:sldMk cId="747647437" sldId="321"/>
            <ac:spMk id="20" creationId="{EFF4BBC8-76F6-4EE6-88CA-903069A07928}"/>
          </ac:spMkLst>
        </pc:spChg>
        <pc:spChg chg="mod">
          <ac:chgData name="chpjjsm@naver.com" userId="15fe1c7ebfb98a7d" providerId="LiveId" clId="{51D6F71B-6A48-424E-B61D-36FF05960B6E}" dt="2020-05-03T05:45:28.519" v="418"/>
          <ac:spMkLst>
            <pc:docMk/>
            <pc:sldMk cId="747647437" sldId="321"/>
            <ac:spMk id="27" creationId="{4D71E0CE-4E3F-4F35-9B11-9A8F8D7AB34D}"/>
          </ac:spMkLst>
        </pc:spChg>
        <pc:picChg chg="add del mod modCrop">
          <ac:chgData name="chpjjsm@naver.com" userId="15fe1c7ebfb98a7d" providerId="LiveId" clId="{51D6F71B-6A48-424E-B61D-36FF05960B6E}" dt="2020-05-03T05:42:19.753" v="256" actId="21"/>
          <ac:picMkLst>
            <pc:docMk/>
            <pc:sldMk cId="747647437" sldId="321"/>
            <ac:picMk id="2" creationId="{AC2B6E75-D411-438F-A7DC-C1ED14F3E4D2}"/>
          </ac:picMkLst>
        </pc:picChg>
        <pc:picChg chg="add del mod">
          <ac:chgData name="chpjjsm@naver.com" userId="15fe1c7ebfb98a7d" providerId="LiveId" clId="{51D6F71B-6A48-424E-B61D-36FF05960B6E}" dt="2020-05-03T05:41:06.845" v="251" actId="478"/>
          <ac:picMkLst>
            <pc:docMk/>
            <pc:sldMk cId="747647437" sldId="321"/>
            <ac:picMk id="23" creationId="{8A6CB39F-40CB-4A1A-990A-BBC950822078}"/>
          </ac:picMkLst>
        </pc:picChg>
        <pc:picChg chg="add mod">
          <ac:chgData name="chpjjsm@naver.com" userId="15fe1c7ebfb98a7d" providerId="LiveId" clId="{51D6F71B-6A48-424E-B61D-36FF05960B6E}" dt="2020-05-05T09:03:30.913" v="1952" actId="1076"/>
          <ac:picMkLst>
            <pc:docMk/>
            <pc:sldMk cId="747647437" sldId="321"/>
            <ac:picMk id="23" creationId="{D7EF97E6-93ED-45FA-9F7D-FD2218D6E6F5}"/>
          </ac:picMkLst>
        </pc:picChg>
        <pc:picChg chg="add mod">
          <ac:chgData name="chpjjsm@naver.com" userId="15fe1c7ebfb98a7d" providerId="LiveId" clId="{51D6F71B-6A48-424E-B61D-36FF05960B6E}" dt="2020-05-03T05:43:17.363" v="281" actId="1076"/>
          <ac:picMkLst>
            <pc:docMk/>
            <pc:sldMk cId="747647437" sldId="321"/>
            <ac:picMk id="30" creationId="{22CD144B-EDA3-4FDD-80FD-B686EB271414}"/>
          </ac:picMkLst>
        </pc:picChg>
        <pc:picChg chg="add mod">
          <ac:chgData name="chpjjsm@naver.com" userId="15fe1c7ebfb98a7d" providerId="LiveId" clId="{51D6F71B-6A48-424E-B61D-36FF05960B6E}" dt="2020-05-05T09:04:31.596" v="1979" actId="1076"/>
          <ac:picMkLst>
            <pc:docMk/>
            <pc:sldMk cId="747647437" sldId="321"/>
            <ac:picMk id="31" creationId="{86830B32-4B80-41E8-B567-B81B928832D5}"/>
          </ac:picMkLst>
        </pc:picChg>
      </pc:sldChg>
      <pc:sldChg chg="addSp modSp mod">
        <pc:chgData name="chpjjsm@naver.com" userId="15fe1c7ebfb98a7d" providerId="LiveId" clId="{51D6F71B-6A48-424E-B61D-36FF05960B6E}" dt="2020-05-05T09:04:34.775" v="1981"/>
        <pc:sldMkLst>
          <pc:docMk/>
          <pc:sldMk cId="3226371943" sldId="322"/>
        </pc:sldMkLst>
        <pc:picChg chg="add mod">
          <ac:chgData name="chpjjsm@naver.com" userId="15fe1c7ebfb98a7d" providerId="LiveId" clId="{51D6F71B-6A48-424E-B61D-36FF05960B6E}" dt="2020-05-03T05:43:30.792" v="284" actId="1076"/>
          <ac:picMkLst>
            <pc:docMk/>
            <pc:sldMk cId="3226371943" sldId="322"/>
            <ac:picMk id="14" creationId="{30331F68-CC76-477E-A4F0-957872BAFA14}"/>
          </ac:picMkLst>
        </pc:picChg>
        <pc:picChg chg="add mod">
          <ac:chgData name="chpjjsm@naver.com" userId="15fe1c7ebfb98a7d" providerId="LiveId" clId="{51D6F71B-6A48-424E-B61D-36FF05960B6E}" dt="2020-05-05T09:03:35.448" v="1955" actId="1076"/>
          <ac:picMkLst>
            <pc:docMk/>
            <pc:sldMk cId="3226371943" sldId="322"/>
            <ac:picMk id="15" creationId="{B6F4D1EE-0F26-4372-859F-F011B31C1813}"/>
          </ac:picMkLst>
        </pc:picChg>
        <pc:picChg chg="add mod">
          <ac:chgData name="chpjjsm@naver.com" userId="15fe1c7ebfb98a7d" providerId="LiveId" clId="{51D6F71B-6A48-424E-B61D-36FF05960B6E}" dt="2020-05-05T09:04:34.775" v="1981"/>
          <ac:picMkLst>
            <pc:docMk/>
            <pc:sldMk cId="3226371943" sldId="322"/>
            <ac:picMk id="18" creationId="{7E05280A-3B17-44DF-947A-420B1AF96DC1}"/>
          </ac:picMkLst>
        </pc:picChg>
      </pc:sldChg>
      <pc:sldChg chg="addSp modSp mod">
        <pc:chgData name="chpjjsm@naver.com" userId="15fe1c7ebfb98a7d" providerId="LiveId" clId="{51D6F71B-6A48-424E-B61D-36FF05960B6E}" dt="2020-05-05T09:04:37.046" v="1982"/>
        <pc:sldMkLst>
          <pc:docMk/>
          <pc:sldMk cId="1498381994" sldId="323"/>
        </pc:sldMkLst>
        <pc:spChg chg="mod">
          <ac:chgData name="chpjjsm@naver.com" userId="15fe1c7ebfb98a7d" providerId="LiveId" clId="{51D6F71B-6A48-424E-B61D-36FF05960B6E}" dt="2020-05-03T05:45:52.583" v="514"/>
          <ac:spMkLst>
            <pc:docMk/>
            <pc:sldMk cId="1498381994" sldId="323"/>
            <ac:spMk id="22" creationId="{C5B580D3-9655-42B2-BDFB-C6C7E51F8F2F}"/>
          </ac:spMkLst>
        </pc:spChg>
        <pc:picChg chg="add mod">
          <ac:chgData name="chpjjsm@naver.com" userId="15fe1c7ebfb98a7d" providerId="LiveId" clId="{51D6F71B-6A48-424E-B61D-36FF05960B6E}" dt="2020-05-03T05:43:39.814" v="292" actId="1035"/>
          <ac:picMkLst>
            <pc:docMk/>
            <pc:sldMk cId="1498381994" sldId="323"/>
            <ac:picMk id="14" creationId="{E1F3727D-1E40-4748-98DF-2AE14F3A4478}"/>
          </ac:picMkLst>
        </pc:picChg>
        <pc:picChg chg="add mod">
          <ac:chgData name="chpjjsm@naver.com" userId="15fe1c7ebfb98a7d" providerId="LiveId" clId="{51D6F71B-6A48-424E-B61D-36FF05960B6E}" dt="2020-05-05T09:03:37.952" v="1957" actId="1076"/>
          <ac:picMkLst>
            <pc:docMk/>
            <pc:sldMk cId="1498381994" sldId="323"/>
            <ac:picMk id="15" creationId="{49438285-03CD-47DA-9654-220038895C1A}"/>
          </ac:picMkLst>
        </pc:picChg>
        <pc:picChg chg="add mod">
          <ac:chgData name="chpjjsm@naver.com" userId="15fe1c7ebfb98a7d" providerId="LiveId" clId="{51D6F71B-6A48-424E-B61D-36FF05960B6E}" dt="2020-05-05T09:04:37.046" v="1982"/>
          <ac:picMkLst>
            <pc:docMk/>
            <pc:sldMk cId="1498381994" sldId="323"/>
            <ac:picMk id="18" creationId="{DFB2B8D3-08FE-4F3E-BAF6-F249B2C9EC7C}"/>
          </ac:picMkLst>
        </pc:picChg>
      </pc:sldChg>
      <pc:sldChg chg="addSp modSp mod">
        <pc:chgData name="chpjjsm@naver.com" userId="15fe1c7ebfb98a7d" providerId="LiveId" clId="{51D6F71B-6A48-424E-B61D-36FF05960B6E}" dt="2020-05-05T09:04:40.062" v="1983"/>
        <pc:sldMkLst>
          <pc:docMk/>
          <pc:sldMk cId="3210627637" sldId="324"/>
        </pc:sldMkLst>
        <pc:picChg chg="add mod">
          <ac:chgData name="chpjjsm@naver.com" userId="15fe1c7ebfb98a7d" providerId="LiveId" clId="{51D6F71B-6A48-424E-B61D-36FF05960B6E}" dt="2020-05-03T05:43:43.834" v="294" actId="1076"/>
          <ac:picMkLst>
            <pc:docMk/>
            <pc:sldMk cId="3210627637" sldId="324"/>
            <ac:picMk id="26" creationId="{6D41F33F-D55E-4822-9A32-347AEB5C04B6}"/>
          </ac:picMkLst>
        </pc:picChg>
        <pc:picChg chg="add mod">
          <ac:chgData name="chpjjsm@naver.com" userId="15fe1c7ebfb98a7d" providerId="LiveId" clId="{51D6F71B-6A48-424E-B61D-36FF05960B6E}" dt="2020-05-05T09:03:40.462" v="1959" actId="1076"/>
          <ac:picMkLst>
            <pc:docMk/>
            <pc:sldMk cId="3210627637" sldId="324"/>
            <ac:picMk id="27" creationId="{E7D3E44D-55A4-480C-A8B2-F7F506801D97}"/>
          </ac:picMkLst>
        </pc:picChg>
        <pc:picChg chg="add mod">
          <ac:chgData name="chpjjsm@naver.com" userId="15fe1c7ebfb98a7d" providerId="LiveId" clId="{51D6F71B-6A48-424E-B61D-36FF05960B6E}" dt="2020-05-05T09:04:40.062" v="1983"/>
          <ac:picMkLst>
            <pc:docMk/>
            <pc:sldMk cId="3210627637" sldId="324"/>
            <ac:picMk id="30" creationId="{E97AD5BB-6A83-43E7-8715-92CE9C36ED45}"/>
          </ac:picMkLst>
        </pc:picChg>
      </pc:sldChg>
      <pc:sldChg chg="addSp modSp mod">
        <pc:chgData name="chpjjsm@naver.com" userId="15fe1c7ebfb98a7d" providerId="LiveId" clId="{51D6F71B-6A48-424E-B61D-36FF05960B6E}" dt="2020-05-05T09:04:45.594" v="1985" actId="1076"/>
        <pc:sldMkLst>
          <pc:docMk/>
          <pc:sldMk cId="1089155554" sldId="325"/>
        </pc:sldMkLst>
        <pc:picChg chg="add mod">
          <ac:chgData name="chpjjsm@naver.com" userId="15fe1c7ebfb98a7d" providerId="LiveId" clId="{51D6F71B-6A48-424E-B61D-36FF05960B6E}" dt="2020-05-05T09:04:08.492" v="1968" actId="14100"/>
          <ac:picMkLst>
            <pc:docMk/>
            <pc:sldMk cId="1089155554" sldId="325"/>
            <ac:picMk id="2" creationId="{3F9F6449-419A-4932-8471-5F7FA02AECEF}"/>
          </ac:picMkLst>
        </pc:picChg>
        <pc:picChg chg="add mod">
          <ac:chgData name="chpjjsm@naver.com" userId="15fe1c7ebfb98a7d" providerId="LiveId" clId="{51D6F71B-6A48-424E-B61D-36FF05960B6E}" dt="2020-05-03T05:43:49.451" v="296" actId="1076"/>
          <ac:picMkLst>
            <pc:docMk/>
            <pc:sldMk cId="1089155554" sldId="325"/>
            <ac:picMk id="14" creationId="{B90CFEBC-9950-4178-A46B-5CCBEA724CA0}"/>
          </ac:picMkLst>
        </pc:picChg>
        <pc:picChg chg="add mod">
          <ac:chgData name="chpjjsm@naver.com" userId="15fe1c7ebfb98a7d" providerId="LiveId" clId="{51D6F71B-6A48-424E-B61D-36FF05960B6E}" dt="2020-05-05T09:04:11.057" v="1969" actId="14100"/>
          <ac:picMkLst>
            <pc:docMk/>
            <pc:sldMk cId="1089155554" sldId="325"/>
            <ac:picMk id="15" creationId="{1DB06C6F-7736-4CC1-A719-A535F97A6496}"/>
          </ac:picMkLst>
        </pc:picChg>
        <pc:picChg chg="add mod">
          <ac:chgData name="chpjjsm@naver.com" userId="15fe1c7ebfb98a7d" providerId="LiveId" clId="{51D6F71B-6A48-424E-B61D-36FF05960B6E}" dt="2020-05-05T09:04:45.594" v="1985" actId="1076"/>
          <ac:picMkLst>
            <pc:docMk/>
            <pc:sldMk cId="1089155554" sldId="325"/>
            <ac:picMk id="18" creationId="{2D362883-65BC-4313-85CE-16514DC0041F}"/>
          </ac:picMkLst>
        </pc:picChg>
      </pc:sldChg>
      <pc:sldChg chg="addSp modSp mod">
        <pc:chgData name="chpjjsm@naver.com" userId="15fe1c7ebfb98a7d" providerId="LiveId" clId="{51D6F71B-6A48-424E-B61D-36FF05960B6E}" dt="2020-05-05T09:04:48.412" v="1987" actId="1076"/>
        <pc:sldMkLst>
          <pc:docMk/>
          <pc:sldMk cId="1180537008" sldId="326"/>
        </pc:sldMkLst>
        <pc:picChg chg="add mod">
          <ac:chgData name="chpjjsm@naver.com" userId="15fe1c7ebfb98a7d" providerId="LiveId" clId="{51D6F71B-6A48-424E-B61D-36FF05960B6E}" dt="2020-05-03T05:43:55.455" v="307" actId="1035"/>
          <ac:picMkLst>
            <pc:docMk/>
            <pc:sldMk cId="1180537008" sldId="326"/>
            <ac:picMk id="14" creationId="{AD917790-4DCC-42A1-9BAF-925FCCCD33D1}"/>
          </ac:picMkLst>
        </pc:picChg>
        <pc:picChg chg="add mod">
          <ac:chgData name="chpjjsm@naver.com" userId="15fe1c7ebfb98a7d" providerId="LiveId" clId="{51D6F71B-6A48-424E-B61D-36FF05960B6E}" dt="2020-05-05T09:04:48.412" v="1987" actId="1076"/>
          <ac:picMkLst>
            <pc:docMk/>
            <pc:sldMk cId="1180537008" sldId="326"/>
            <ac:picMk id="18" creationId="{58935A34-B54D-41BB-B249-D78A4F1A8026}"/>
          </ac:picMkLst>
        </pc:picChg>
      </pc:sldChg>
      <pc:sldChg chg="addSp modSp mod">
        <pc:chgData name="chpjjsm@naver.com" userId="15fe1c7ebfb98a7d" providerId="LiveId" clId="{51D6F71B-6A48-424E-B61D-36FF05960B6E}" dt="2020-05-05T09:04:53.593" v="1989" actId="1076"/>
        <pc:sldMkLst>
          <pc:docMk/>
          <pc:sldMk cId="3761892936" sldId="327"/>
        </pc:sldMkLst>
        <pc:spChg chg="mod">
          <ac:chgData name="chpjjsm@naver.com" userId="15fe1c7ebfb98a7d" providerId="LiveId" clId="{51D6F71B-6A48-424E-B61D-36FF05960B6E}" dt="2020-05-03T06:53:32.304" v="1929" actId="14100"/>
          <ac:spMkLst>
            <pc:docMk/>
            <pc:sldMk cId="3761892936" sldId="327"/>
            <ac:spMk id="21" creationId="{D4844D48-363C-4F1D-96DC-0449D4938432}"/>
          </ac:spMkLst>
        </pc:spChg>
        <pc:spChg chg="mod">
          <ac:chgData name="chpjjsm@naver.com" userId="15fe1c7ebfb98a7d" providerId="LiveId" clId="{51D6F71B-6A48-424E-B61D-36FF05960B6E}" dt="2020-05-03T06:53:28.593" v="1926"/>
          <ac:spMkLst>
            <pc:docMk/>
            <pc:sldMk cId="3761892936" sldId="327"/>
            <ac:spMk id="22" creationId="{C5B580D3-9655-42B2-BDFB-C6C7E51F8F2F}"/>
          </ac:spMkLst>
        </pc:spChg>
        <pc:spChg chg="mod">
          <ac:chgData name="chpjjsm@naver.com" userId="15fe1c7ebfb98a7d" providerId="LiveId" clId="{51D6F71B-6A48-424E-B61D-36FF05960B6E}" dt="2020-05-03T06:52:49.215" v="1733" actId="1076"/>
          <ac:spMkLst>
            <pc:docMk/>
            <pc:sldMk cId="3761892936" sldId="327"/>
            <ac:spMk id="24" creationId="{ECF7D1A8-5D08-4E2B-B433-018664095ED7}"/>
          </ac:spMkLst>
        </pc:spChg>
        <pc:spChg chg="mod">
          <ac:chgData name="chpjjsm@naver.com" userId="15fe1c7ebfb98a7d" providerId="LiveId" clId="{51D6F71B-6A48-424E-B61D-36FF05960B6E}" dt="2020-05-03T06:52:49.215" v="1733" actId="1076"/>
          <ac:spMkLst>
            <pc:docMk/>
            <pc:sldMk cId="3761892936" sldId="327"/>
            <ac:spMk id="25" creationId="{F95C9637-BD0D-48F9-898F-45F88A4BFB96}"/>
          </ac:spMkLst>
        </pc:spChg>
        <pc:picChg chg="add mod">
          <ac:chgData name="chpjjsm@naver.com" userId="15fe1c7ebfb98a7d" providerId="LiveId" clId="{51D6F71B-6A48-424E-B61D-36FF05960B6E}" dt="2020-05-03T05:43:59.612" v="309" actId="1076"/>
          <ac:picMkLst>
            <pc:docMk/>
            <pc:sldMk cId="3761892936" sldId="327"/>
            <ac:picMk id="27" creationId="{CA717291-516A-4FB9-949F-452238D7EA69}"/>
          </ac:picMkLst>
        </pc:picChg>
        <pc:picChg chg="add mod">
          <ac:chgData name="chpjjsm@naver.com" userId="15fe1c7ebfb98a7d" providerId="LiveId" clId="{51D6F71B-6A48-424E-B61D-36FF05960B6E}" dt="2020-05-05T09:04:53.593" v="1989" actId="1076"/>
          <ac:picMkLst>
            <pc:docMk/>
            <pc:sldMk cId="3761892936" sldId="327"/>
            <ac:picMk id="30" creationId="{8CBA0C3D-8125-4161-B4BF-ED22834A3995}"/>
          </ac:picMkLst>
        </pc:picChg>
      </pc:sldChg>
      <pc:sldChg chg="addSp delSp modSp mod">
        <pc:chgData name="chpjjsm@naver.com" userId="15fe1c7ebfb98a7d" providerId="LiveId" clId="{51D6F71B-6A48-424E-B61D-36FF05960B6E}" dt="2020-05-05T09:10:22.194" v="2355" actId="20577"/>
        <pc:sldMkLst>
          <pc:docMk/>
          <pc:sldMk cId="1835869251" sldId="328"/>
        </pc:sldMkLst>
        <pc:spChg chg="mod">
          <ac:chgData name="chpjjsm@naver.com" userId="15fe1c7ebfb98a7d" providerId="LiveId" clId="{51D6F71B-6A48-424E-B61D-36FF05960B6E}" dt="2020-05-05T09:08:46.157" v="2149" actId="1076"/>
          <ac:spMkLst>
            <pc:docMk/>
            <pc:sldMk cId="1835869251" sldId="328"/>
            <ac:spMk id="12" creationId="{9069608E-4519-4E01-8C3C-4772874893B6}"/>
          </ac:spMkLst>
        </pc:spChg>
        <pc:spChg chg="del">
          <ac:chgData name="chpjjsm@naver.com" userId="15fe1c7ebfb98a7d" providerId="LiveId" clId="{51D6F71B-6A48-424E-B61D-36FF05960B6E}" dt="2020-05-05T09:06:20.291" v="2024" actId="478"/>
          <ac:spMkLst>
            <pc:docMk/>
            <pc:sldMk cId="1835869251" sldId="328"/>
            <ac:spMk id="16" creationId="{07B744AB-3463-4EAA-81AB-118284566187}"/>
          </ac:spMkLst>
        </pc:spChg>
        <pc:spChg chg="mod ord">
          <ac:chgData name="chpjjsm@naver.com" userId="15fe1c7ebfb98a7d" providerId="LiveId" clId="{51D6F71B-6A48-424E-B61D-36FF05960B6E}" dt="2020-05-05T09:06:42.286" v="2037" actId="1076"/>
          <ac:spMkLst>
            <pc:docMk/>
            <pc:sldMk cId="1835869251" sldId="328"/>
            <ac:spMk id="17" creationId="{E3A1EF9D-D698-49FB-B0B7-E59089E28C93}"/>
          </ac:spMkLst>
        </pc:spChg>
        <pc:spChg chg="add del mod">
          <ac:chgData name="chpjjsm@naver.com" userId="15fe1c7ebfb98a7d" providerId="LiveId" clId="{51D6F71B-6A48-424E-B61D-36FF05960B6E}" dt="2020-05-05T09:06:40.380" v="2036" actId="14100"/>
          <ac:spMkLst>
            <pc:docMk/>
            <pc:sldMk cId="1835869251" sldId="328"/>
            <ac:spMk id="19" creationId="{A6358012-E5E0-463A-91A6-8B1C0B7809FF}"/>
          </ac:spMkLst>
        </pc:spChg>
        <pc:spChg chg="del">
          <ac:chgData name="chpjjsm@naver.com" userId="15fe1c7ebfb98a7d" providerId="LiveId" clId="{51D6F71B-6A48-424E-B61D-36FF05960B6E}" dt="2020-05-05T09:06:21.699" v="2025" actId="478"/>
          <ac:spMkLst>
            <pc:docMk/>
            <pc:sldMk cId="1835869251" sldId="328"/>
            <ac:spMk id="20" creationId="{FDB19B6D-23F7-4ADE-96E7-CC4A5F63330E}"/>
          </ac:spMkLst>
        </pc:spChg>
        <pc:spChg chg="mod">
          <ac:chgData name="chpjjsm@naver.com" userId="15fe1c7ebfb98a7d" providerId="LiveId" clId="{51D6F71B-6A48-424E-B61D-36FF05960B6E}" dt="2020-05-05T09:08:54.721" v="2195"/>
          <ac:spMkLst>
            <pc:docMk/>
            <pc:sldMk cId="1835869251" sldId="328"/>
            <ac:spMk id="22" creationId="{C5B580D3-9655-42B2-BDFB-C6C7E51F8F2F}"/>
          </ac:spMkLst>
        </pc:spChg>
        <pc:spChg chg="add del mod">
          <ac:chgData name="chpjjsm@naver.com" userId="15fe1c7ebfb98a7d" providerId="LiveId" clId="{51D6F71B-6A48-424E-B61D-36FF05960B6E}" dt="2020-05-05T09:06:54.643" v="2044" actId="1076"/>
          <ac:spMkLst>
            <pc:docMk/>
            <pc:sldMk cId="1835869251" sldId="328"/>
            <ac:spMk id="23" creationId="{D3EE4BBD-AA75-47ED-B51D-3ABFE02AA58F}"/>
          </ac:spMkLst>
        </pc:spChg>
        <pc:spChg chg="mod">
          <ac:chgData name="chpjjsm@naver.com" userId="15fe1c7ebfb98a7d" providerId="LiveId" clId="{51D6F71B-6A48-424E-B61D-36FF05960B6E}" dt="2020-05-05T09:09:16.795" v="2350" actId="20577"/>
          <ac:spMkLst>
            <pc:docMk/>
            <pc:sldMk cId="1835869251" sldId="328"/>
            <ac:spMk id="25" creationId="{F95C9637-BD0D-48F9-898F-45F88A4BFB96}"/>
          </ac:spMkLst>
        </pc:spChg>
        <pc:spChg chg="mod">
          <ac:chgData name="chpjjsm@naver.com" userId="15fe1c7ebfb98a7d" providerId="LiveId" clId="{51D6F71B-6A48-424E-B61D-36FF05960B6E}" dt="2020-05-05T09:06:56.316" v="2045" actId="1076"/>
          <ac:spMkLst>
            <pc:docMk/>
            <pc:sldMk cId="1835869251" sldId="328"/>
            <ac:spMk id="28" creationId="{44BBE7FA-F337-4C6F-9BF5-66D03EC1F670}"/>
          </ac:spMkLst>
        </pc:spChg>
        <pc:spChg chg="mod">
          <ac:chgData name="chpjjsm@naver.com" userId="15fe1c7ebfb98a7d" providerId="LiveId" clId="{51D6F71B-6A48-424E-B61D-36FF05960B6E}" dt="2020-05-05T09:10:22.194" v="2355" actId="20577"/>
          <ac:spMkLst>
            <pc:docMk/>
            <pc:sldMk cId="1835869251" sldId="328"/>
            <ac:spMk id="29" creationId="{B53BF289-2817-453C-9845-1E911A9A0E1A}"/>
          </ac:spMkLst>
        </pc:spChg>
        <pc:spChg chg="add mod">
          <ac:chgData name="chpjjsm@naver.com" userId="15fe1c7ebfb98a7d" providerId="LiveId" clId="{51D6F71B-6A48-424E-B61D-36FF05960B6E}" dt="2020-05-05T09:06:51.459" v="2041" actId="14100"/>
          <ac:spMkLst>
            <pc:docMk/>
            <pc:sldMk cId="1835869251" sldId="328"/>
            <ac:spMk id="32" creationId="{F5D05345-4484-40FC-BD92-AE06E312E5C0}"/>
          </ac:spMkLst>
        </pc:spChg>
        <pc:spChg chg="add mod">
          <ac:chgData name="chpjjsm@naver.com" userId="15fe1c7ebfb98a7d" providerId="LiveId" clId="{51D6F71B-6A48-424E-B61D-36FF05960B6E}" dt="2020-05-05T09:07:00.174" v="2047" actId="1076"/>
          <ac:spMkLst>
            <pc:docMk/>
            <pc:sldMk cId="1835869251" sldId="328"/>
            <ac:spMk id="33" creationId="{4D5684A1-4899-4C2B-952B-7C6856A1C75C}"/>
          </ac:spMkLst>
        </pc:spChg>
        <pc:picChg chg="add del mod">
          <ac:chgData name="chpjjsm@naver.com" userId="15fe1c7ebfb98a7d" providerId="LiveId" clId="{51D6F71B-6A48-424E-B61D-36FF05960B6E}" dt="2020-05-05T09:06:03.620" v="2012" actId="21"/>
          <ac:picMkLst>
            <pc:docMk/>
            <pc:sldMk cId="1835869251" sldId="328"/>
            <ac:picMk id="3" creationId="{4D7514B5-5BD4-4D16-9FD6-378FA03EB21D}"/>
          </ac:picMkLst>
        </pc:picChg>
        <pc:picChg chg="add del">
          <ac:chgData name="chpjjsm@naver.com" userId="15fe1c7ebfb98a7d" providerId="LiveId" clId="{51D6F71B-6A48-424E-B61D-36FF05960B6E}" dt="2020-05-05T09:06:14.834" v="2021" actId="478"/>
          <ac:picMkLst>
            <pc:docMk/>
            <pc:sldMk cId="1835869251" sldId="328"/>
            <ac:picMk id="18" creationId="{35C05C96-D2D6-460D-B009-06D225E7768F}"/>
          </ac:picMkLst>
        </pc:picChg>
        <pc:picChg chg="del">
          <ac:chgData name="chpjjsm@naver.com" userId="15fe1c7ebfb98a7d" providerId="LiveId" clId="{51D6F71B-6A48-424E-B61D-36FF05960B6E}" dt="2020-05-05T09:06:04.826" v="2013" actId="478"/>
          <ac:picMkLst>
            <pc:docMk/>
            <pc:sldMk cId="1835869251" sldId="328"/>
            <ac:picMk id="26" creationId="{341917D0-C54E-4E74-B6F7-E077E53DBDE2}"/>
          </ac:picMkLst>
        </pc:picChg>
        <pc:picChg chg="add del mod">
          <ac:chgData name="chpjjsm@naver.com" userId="15fe1c7ebfb98a7d" providerId="LiveId" clId="{51D6F71B-6A48-424E-B61D-36FF05960B6E}" dt="2020-05-05T09:06:15.314" v="2022" actId="478"/>
          <ac:picMkLst>
            <pc:docMk/>
            <pc:sldMk cId="1835869251" sldId="328"/>
            <ac:picMk id="27" creationId="{C123FB03-AD1A-4E60-A416-E61DE061BC1D}"/>
          </ac:picMkLst>
        </pc:picChg>
        <pc:picChg chg="add del mod">
          <ac:chgData name="chpjjsm@naver.com" userId="15fe1c7ebfb98a7d" providerId="LiveId" clId="{51D6F71B-6A48-424E-B61D-36FF05960B6E}" dt="2020-05-05T09:06:17.498" v="2023" actId="478"/>
          <ac:picMkLst>
            <pc:docMk/>
            <pc:sldMk cId="1835869251" sldId="328"/>
            <ac:picMk id="30" creationId="{E1B98E5F-702C-480C-A40C-D13DB9B58163}"/>
          </ac:picMkLst>
        </pc:picChg>
        <pc:picChg chg="add del mod ord">
          <ac:chgData name="chpjjsm@naver.com" userId="15fe1c7ebfb98a7d" providerId="LiveId" clId="{51D6F71B-6A48-424E-B61D-36FF05960B6E}" dt="2020-05-05T09:06:52.666" v="2043" actId="1076"/>
          <ac:picMkLst>
            <pc:docMk/>
            <pc:sldMk cId="1835869251" sldId="328"/>
            <ac:picMk id="31" creationId="{CD07A6AB-EE6C-4C83-BD80-673434178F09}"/>
          </ac:picMkLst>
        </pc:picChg>
      </pc:sldChg>
      <pc:sldChg chg="addSp modSp del mod">
        <pc:chgData name="chpjjsm@naver.com" userId="15fe1c7ebfb98a7d" providerId="LiveId" clId="{51D6F71B-6A48-424E-B61D-36FF05960B6E}" dt="2020-05-05T09:05:37.638" v="2007" actId="47"/>
        <pc:sldMkLst>
          <pc:docMk/>
          <pc:sldMk cId="944251135" sldId="329"/>
        </pc:sldMkLst>
        <pc:spChg chg="ord">
          <ac:chgData name="chpjjsm@naver.com" userId="15fe1c7ebfb98a7d" providerId="LiveId" clId="{51D6F71B-6A48-424E-B61D-36FF05960B6E}" dt="2020-05-03T05:44:13.379" v="320" actId="166"/>
          <ac:spMkLst>
            <pc:docMk/>
            <pc:sldMk cId="944251135" sldId="329"/>
            <ac:spMk id="17" creationId="{E3A1EF9D-D698-49FB-B0B7-E59089E28C93}"/>
          </ac:spMkLst>
        </pc:spChg>
        <pc:picChg chg="add mod">
          <ac:chgData name="chpjjsm@naver.com" userId="15fe1c7ebfb98a7d" providerId="LiveId" clId="{51D6F71B-6A48-424E-B61D-36FF05960B6E}" dt="2020-05-03T05:44:10.869" v="319" actId="1076"/>
          <ac:picMkLst>
            <pc:docMk/>
            <pc:sldMk cId="944251135" sldId="329"/>
            <ac:picMk id="14" creationId="{44889000-CB1A-41D0-890A-077EF5EEECEE}"/>
          </ac:picMkLst>
        </pc:picChg>
        <pc:picChg chg="add mod">
          <ac:chgData name="chpjjsm@naver.com" userId="15fe1c7ebfb98a7d" providerId="LiveId" clId="{51D6F71B-6A48-424E-B61D-36FF05960B6E}" dt="2020-05-05T09:04:57.605" v="1992"/>
          <ac:picMkLst>
            <pc:docMk/>
            <pc:sldMk cId="944251135" sldId="329"/>
            <ac:picMk id="15" creationId="{50332D5D-BD13-4465-B7A1-1AB4566BE72C}"/>
          </ac:picMkLst>
        </pc:picChg>
      </pc:sldChg>
      <pc:sldChg chg="addSp modSp add del mod">
        <pc:chgData name="chpjjsm@naver.com" userId="15fe1c7ebfb98a7d" providerId="LiveId" clId="{51D6F71B-6A48-424E-B61D-36FF05960B6E}" dt="2020-05-05T09:05:36.670" v="2006" actId="47"/>
        <pc:sldMkLst>
          <pc:docMk/>
          <pc:sldMk cId="4135829524" sldId="330"/>
        </pc:sldMkLst>
        <pc:spChg chg="ord">
          <ac:chgData name="chpjjsm@naver.com" userId="15fe1c7ebfb98a7d" providerId="LiveId" clId="{51D6F71B-6A48-424E-B61D-36FF05960B6E}" dt="2020-05-03T05:44:20.966" v="328" actId="166"/>
          <ac:spMkLst>
            <pc:docMk/>
            <pc:sldMk cId="4135829524" sldId="330"/>
            <ac:spMk id="17" creationId="{E3A1EF9D-D698-49FB-B0B7-E59089E28C93}"/>
          </ac:spMkLst>
        </pc:spChg>
        <pc:spChg chg="ord">
          <ac:chgData name="chpjjsm@naver.com" userId="15fe1c7ebfb98a7d" providerId="LiveId" clId="{51D6F71B-6A48-424E-B61D-36FF05960B6E}" dt="2020-05-05T09:05:02.251" v="1994" actId="166"/>
          <ac:spMkLst>
            <pc:docMk/>
            <pc:sldMk cId="4135829524" sldId="330"/>
            <ac:spMk id="20" creationId="{2760B971-8086-4A1F-837E-1717686AFB7D}"/>
          </ac:spMkLst>
        </pc:spChg>
        <pc:picChg chg="add mod">
          <ac:chgData name="chpjjsm@naver.com" userId="15fe1c7ebfb98a7d" providerId="LiveId" clId="{51D6F71B-6A48-424E-B61D-36FF05960B6E}" dt="2020-05-03T05:44:19.064" v="327" actId="1035"/>
          <ac:picMkLst>
            <pc:docMk/>
            <pc:sldMk cId="4135829524" sldId="330"/>
            <ac:picMk id="27" creationId="{E7D2F095-BD79-449C-8FF8-D68464636482}"/>
          </ac:picMkLst>
        </pc:picChg>
        <pc:picChg chg="add mod">
          <ac:chgData name="chpjjsm@naver.com" userId="15fe1c7ebfb98a7d" providerId="LiveId" clId="{51D6F71B-6A48-424E-B61D-36FF05960B6E}" dt="2020-05-05T09:04:59.200" v="1993"/>
          <ac:picMkLst>
            <pc:docMk/>
            <pc:sldMk cId="4135829524" sldId="330"/>
            <ac:picMk id="30" creationId="{DBC5549D-E237-496E-99AD-12ED6D15F494}"/>
          </ac:picMkLst>
        </pc:picChg>
      </pc:sldChg>
      <pc:sldChg chg="addSp delSp modSp add mod ord">
        <pc:chgData name="chpjjsm@naver.com" userId="15fe1c7ebfb98a7d" providerId="LiveId" clId="{51D6F71B-6A48-424E-B61D-36FF05960B6E}" dt="2020-05-03T05:38:52.974" v="217"/>
        <pc:sldMkLst>
          <pc:docMk/>
          <pc:sldMk cId="42983011" sldId="331"/>
        </pc:sldMkLst>
        <pc:spChg chg="add mod">
          <ac:chgData name="chpjjsm@naver.com" userId="15fe1c7ebfb98a7d" providerId="LiveId" clId="{51D6F71B-6A48-424E-B61D-36FF05960B6E}" dt="2020-05-03T05:38:32.155" v="107" actId="14100"/>
          <ac:spMkLst>
            <pc:docMk/>
            <pc:sldMk cId="42983011" sldId="331"/>
            <ac:spMk id="10" creationId="{DFE492AE-5C4E-42CE-BBA0-B23FD5E0CE06}"/>
          </ac:spMkLst>
        </pc:spChg>
        <pc:spChg chg="add mod">
          <ac:chgData name="chpjjsm@naver.com" userId="15fe1c7ebfb98a7d" providerId="LiveId" clId="{51D6F71B-6A48-424E-B61D-36FF05960B6E}" dt="2020-05-03T05:38:26.262" v="105" actId="14100"/>
          <ac:spMkLst>
            <pc:docMk/>
            <pc:sldMk cId="42983011" sldId="331"/>
            <ac:spMk id="11" creationId="{CE6C4480-9DEC-43D0-B151-C6D9F8CD1C9A}"/>
          </ac:spMkLst>
        </pc:spChg>
        <pc:spChg chg="mod">
          <ac:chgData name="chpjjsm@naver.com" userId="15fe1c7ebfb98a7d" providerId="LiveId" clId="{51D6F71B-6A48-424E-B61D-36FF05960B6E}" dt="2020-05-03T05:38:17.555" v="101"/>
          <ac:spMkLst>
            <pc:docMk/>
            <pc:sldMk cId="42983011" sldId="331"/>
            <ac:spMk id="12" creationId="{493E73C7-2305-49F8-832D-BAE3BA8C1A91}"/>
          </ac:spMkLst>
        </pc:spChg>
        <pc:spChg chg="add">
          <ac:chgData name="chpjjsm@naver.com" userId="15fe1c7ebfb98a7d" providerId="LiveId" clId="{51D6F71B-6A48-424E-B61D-36FF05960B6E}" dt="2020-05-03T05:38:35.451" v="108"/>
          <ac:spMkLst>
            <pc:docMk/>
            <pc:sldMk cId="42983011" sldId="331"/>
            <ac:spMk id="13" creationId="{8362C698-F193-4C05-A7AB-B366DED139D4}"/>
          </ac:spMkLst>
        </pc:spChg>
        <pc:spChg chg="add mod">
          <ac:chgData name="chpjjsm@naver.com" userId="15fe1c7ebfb98a7d" providerId="LiveId" clId="{51D6F71B-6A48-424E-B61D-36FF05960B6E}" dt="2020-05-03T05:38:52.974" v="217"/>
          <ac:spMkLst>
            <pc:docMk/>
            <pc:sldMk cId="42983011" sldId="331"/>
            <ac:spMk id="14" creationId="{08AE00AB-0A0D-463D-AD36-7DD5DEA83556}"/>
          </ac:spMkLst>
        </pc:spChg>
        <pc:picChg chg="add del mod">
          <ac:chgData name="chpjjsm@naver.com" userId="15fe1c7ebfb98a7d" providerId="LiveId" clId="{51D6F71B-6A48-424E-B61D-36FF05960B6E}" dt="2020-05-03T05:37:12.534" v="47" actId="478"/>
          <ac:picMkLst>
            <pc:docMk/>
            <pc:sldMk cId="42983011" sldId="331"/>
            <ac:picMk id="3" creationId="{726CC083-69D3-4604-A74D-0E216F3A59D3}"/>
          </ac:picMkLst>
        </pc:picChg>
        <pc:picChg chg="add del mod">
          <ac:chgData name="chpjjsm@naver.com" userId="15fe1c7ebfb98a7d" providerId="LiveId" clId="{51D6F71B-6A48-424E-B61D-36FF05960B6E}" dt="2020-05-03T05:37:49.932" v="52" actId="21"/>
          <ac:picMkLst>
            <pc:docMk/>
            <pc:sldMk cId="42983011" sldId="331"/>
            <ac:picMk id="5" creationId="{B96E0028-678C-46C5-B543-44471B4B9671}"/>
          </ac:picMkLst>
        </pc:picChg>
        <pc:picChg chg="del">
          <ac:chgData name="chpjjsm@naver.com" userId="15fe1c7ebfb98a7d" providerId="LiveId" clId="{51D6F71B-6A48-424E-B61D-36FF05960B6E}" dt="2020-05-03T05:37:50.894" v="53" actId="478"/>
          <ac:picMkLst>
            <pc:docMk/>
            <pc:sldMk cId="42983011" sldId="331"/>
            <ac:picMk id="8" creationId="{8448B3CD-F0C5-4D89-8198-FC5497D926A8}"/>
          </ac:picMkLst>
        </pc:picChg>
        <pc:picChg chg="add">
          <ac:chgData name="chpjjsm@naver.com" userId="15fe1c7ebfb98a7d" providerId="LiveId" clId="{51D6F71B-6A48-424E-B61D-36FF05960B6E}" dt="2020-05-03T05:37:51.060" v="54"/>
          <ac:picMkLst>
            <pc:docMk/>
            <pc:sldMk cId="42983011" sldId="331"/>
            <ac:picMk id="9" creationId="{4298D3B5-F9AB-485F-8A96-76D397824A92}"/>
          </ac:picMkLst>
        </pc:picChg>
      </pc:sldChg>
      <pc:sldChg chg="addSp delSp modSp add del mod ord">
        <pc:chgData name="chpjjsm@naver.com" userId="15fe1c7ebfb98a7d" providerId="LiveId" clId="{51D6F71B-6A48-424E-B61D-36FF05960B6E}" dt="2020-05-05T09:05:33.350" v="2005"/>
        <pc:sldMkLst>
          <pc:docMk/>
          <pc:sldMk cId="3923536524" sldId="332"/>
        </pc:sldMkLst>
        <pc:spChg chg="mod">
          <ac:chgData name="chpjjsm@naver.com" userId="15fe1c7ebfb98a7d" providerId="LiveId" clId="{51D6F71B-6A48-424E-B61D-36FF05960B6E}" dt="2020-05-03T05:46:44.355" v="628" actId="1076"/>
          <ac:spMkLst>
            <pc:docMk/>
            <pc:sldMk cId="3923536524" sldId="332"/>
            <ac:spMk id="12" creationId="{9069608E-4519-4E01-8C3C-4772874893B6}"/>
          </ac:spMkLst>
        </pc:spChg>
        <pc:spChg chg="mod">
          <ac:chgData name="chpjjsm@naver.com" userId="15fe1c7ebfb98a7d" providerId="LiveId" clId="{51D6F71B-6A48-424E-B61D-36FF05960B6E}" dt="2020-05-03T05:46:27.326" v="526" actId="1076"/>
          <ac:spMkLst>
            <pc:docMk/>
            <pc:sldMk cId="3923536524" sldId="332"/>
            <ac:spMk id="16" creationId="{07B744AB-3463-4EAA-81AB-118284566187}"/>
          </ac:spMkLst>
        </pc:spChg>
        <pc:spChg chg="mod">
          <ac:chgData name="chpjjsm@naver.com" userId="15fe1c7ebfb98a7d" providerId="LiveId" clId="{51D6F71B-6A48-424E-B61D-36FF05960B6E}" dt="2020-05-03T05:46:29.109" v="527" actId="1076"/>
          <ac:spMkLst>
            <pc:docMk/>
            <pc:sldMk cId="3923536524" sldId="332"/>
            <ac:spMk id="17" creationId="{E3A1EF9D-D698-49FB-B0B7-E59089E28C93}"/>
          </ac:spMkLst>
        </pc:spChg>
        <pc:spChg chg="del">
          <ac:chgData name="chpjjsm@naver.com" userId="15fe1c7ebfb98a7d" providerId="LiveId" clId="{51D6F71B-6A48-424E-B61D-36FF05960B6E}" dt="2020-05-03T05:46:20.151" v="522" actId="478"/>
          <ac:spMkLst>
            <pc:docMk/>
            <pc:sldMk cId="3923536524" sldId="332"/>
            <ac:spMk id="18" creationId="{41608583-81E1-4C81-B393-FF89E3272C98}"/>
          </ac:spMkLst>
        </pc:spChg>
        <pc:spChg chg="del">
          <ac:chgData name="chpjjsm@naver.com" userId="15fe1c7ebfb98a7d" providerId="LiveId" clId="{51D6F71B-6A48-424E-B61D-36FF05960B6E}" dt="2020-05-03T05:46:21.448" v="523" actId="478"/>
          <ac:spMkLst>
            <pc:docMk/>
            <pc:sldMk cId="3923536524" sldId="332"/>
            <ac:spMk id="20" creationId="{2760B971-8086-4A1F-837E-1717686AFB7D}"/>
          </ac:spMkLst>
        </pc:spChg>
        <pc:spChg chg="mod">
          <ac:chgData name="chpjjsm@naver.com" userId="15fe1c7ebfb98a7d" providerId="LiveId" clId="{51D6F71B-6A48-424E-B61D-36FF05960B6E}" dt="2020-05-03T05:46:58.189" v="755"/>
          <ac:spMkLst>
            <pc:docMk/>
            <pc:sldMk cId="3923536524" sldId="332"/>
            <ac:spMk id="22" creationId="{C5B580D3-9655-42B2-BDFB-C6C7E51F8F2F}"/>
          </ac:spMkLst>
        </pc:spChg>
        <pc:spChg chg="del">
          <ac:chgData name="chpjjsm@naver.com" userId="15fe1c7ebfb98a7d" providerId="LiveId" clId="{51D6F71B-6A48-424E-B61D-36FF05960B6E}" dt="2020-05-03T05:46:59.071" v="756" actId="478"/>
          <ac:spMkLst>
            <pc:docMk/>
            <pc:sldMk cId="3923536524" sldId="332"/>
            <ac:spMk id="24" creationId="{6996ACDA-A187-4DA4-972A-526A5DD04631}"/>
          </ac:spMkLst>
        </pc:spChg>
        <pc:spChg chg="del">
          <ac:chgData name="chpjjsm@naver.com" userId="15fe1c7ebfb98a7d" providerId="LiveId" clId="{51D6F71B-6A48-424E-B61D-36FF05960B6E}" dt="2020-05-03T05:46:59.616" v="757" actId="478"/>
          <ac:spMkLst>
            <pc:docMk/>
            <pc:sldMk cId="3923536524" sldId="332"/>
            <ac:spMk id="25" creationId="{8A3EE810-D557-489C-B677-4823E0D96423}"/>
          </ac:spMkLst>
        </pc:spChg>
        <pc:spChg chg="mod">
          <ac:chgData name="chpjjsm@naver.com" userId="15fe1c7ebfb98a7d" providerId="LiveId" clId="{51D6F71B-6A48-424E-B61D-36FF05960B6E}" dt="2020-05-03T05:47:12.223" v="821"/>
          <ac:spMkLst>
            <pc:docMk/>
            <pc:sldMk cId="3923536524" sldId="332"/>
            <ac:spMk id="29" creationId="{B53BF289-2817-453C-9845-1E911A9A0E1A}"/>
          </ac:spMkLst>
        </pc:spChg>
        <pc:picChg chg="add del mod">
          <ac:chgData name="chpjjsm@naver.com" userId="15fe1c7ebfb98a7d" providerId="LiveId" clId="{51D6F71B-6A48-424E-B61D-36FF05960B6E}" dt="2020-05-03T05:46:13.785" v="518" actId="21"/>
          <ac:picMkLst>
            <pc:docMk/>
            <pc:sldMk cId="3923536524" sldId="332"/>
            <ac:picMk id="3" creationId="{1D580180-2C53-4C7D-905A-1056805C6340}"/>
          </ac:picMkLst>
        </pc:picChg>
        <pc:picChg chg="add mod">
          <ac:chgData name="chpjjsm@naver.com" userId="15fe1c7ebfb98a7d" providerId="LiveId" clId="{51D6F71B-6A48-424E-B61D-36FF05960B6E}" dt="2020-05-05T09:05:03.605" v="1995"/>
          <ac:picMkLst>
            <pc:docMk/>
            <pc:sldMk cId="3923536524" sldId="332"/>
            <ac:picMk id="15" creationId="{5127039C-3A23-4481-B338-0EFD054C7A51}"/>
          </ac:picMkLst>
        </pc:picChg>
        <pc:picChg chg="del">
          <ac:chgData name="chpjjsm@naver.com" userId="15fe1c7ebfb98a7d" providerId="LiveId" clId="{51D6F71B-6A48-424E-B61D-36FF05960B6E}" dt="2020-05-03T05:46:14.998" v="519" actId="478"/>
          <ac:picMkLst>
            <pc:docMk/>
            <pc:sldMk cId="3923536524" sldId="332"/>
            <ac:picMk id="23" creationId="{4D498A76-5D56-45FC-A770-382244AFB0A6}"/>
          </ac:picMkLst>
        </pc:picChg>
        <pc:picChg chg="add mod ord">
          <ac:chgData name="chpjjsm@naver.com" userId="15fe1c7ebfb98a7d" providerId="LiveId" clId="{51D6F71B-6A48-424E-B61D-36FF05960B6E}" dt="2020-05-03T05:46:24.415" v="525" actId="1076"/>
          <ac:picMkLst>
            <pc:docMk/>
            <pc:sldMk cId="3923536524" sldId="332"/>
            <ac:picMk id="30" creationId="{DFACDFFA-4ED4-4E4D-8446-88A0F2792516}"/>
          </ac:picMkLst>
        </pc:picChg>
      </pc:sldChg>
      <pc:sldChg chg="addSp delSp modSp add mod ord">
        <pc:chgData name="chpjjsm@naver.com" userId="15fe1c7ebfb98a7d" providerId="LiveId" clId="{51D6F71B-6A48-424E-B61D-36FF05960B6E}" dt="2020-05-05T09:05:33.350" v="2005"/>
        <pc:sldMkLst>
          <pc:docMk/>
          <pc:sldMk cId="3646732246" sldId="333"/>
        </pc:sldMkLst>
        <pc:spChg chg="mod">
          <ac:chgData name="chpjjsm@naver.com" userId="15fe1c7ebfb98a7d" providerId="LiveId" clId="{51D6F71B-6A48-424E-B61D-36FF05960B6E}" dt="2020-05-03T05:47:38.910" v="877" actId="1076"/>
          <ac:spMkLst>
            <pc:docMk/>
            <pc:sldMk cId="3646732246" sldId="333"/>
            <ac:spMk id="12" creationId="{9069608E-4519-4E01-8C3C-4772874893B6}"/>
          </ac:spMkLst>
        </pc:spChg>
        <pc:spChg chg="mod">
          <ac:chgData name="chpjjsm@naver.com" userId="15fe1c7ebfb98a7d" providerId="LiveId" clId="{51D6F71B-6A48-424E-B61D-36FF05960B6E}" dt="2020-05-03T05:48:05.458" v="979" actId="1076"/>
          <ac:spMkLst>
            <pc:docMk/>
            <pc:sldMk cId="3646732246" sldId="333"/>
            <ac:spMk id="19" creationId="{A6358012-E5E0-463A-91A6-8B1C0B7809FF}"/>
          </ac:spMkLst>
        </pc:spChg>
        <pc:spChg chg="ord">
          <ac:chgData name="chpjjsm@naver.com" userId="15fe1c7ebfb98a7d" providerId="LiveId" clId="{51D6F71B-6A48-424E-B61D-36FF05960B6E}" dt="2020-05-05T09:05:18.586" v="2000" actId="166"/>
          <ac:spMkLst>
            <pc:docMk/>
            <pc:sldMk cId="3646732246" sldId="333"/>
            <ac:spMk id="20" creationId="{2760B971-8086-4A1F-837E-1717686AFB7D}"/>
          </ac:spMkLst>
        </pc:spChg>
        <pc:spChg chg="mod">
          <ac:chgData name="chpjjsm@naver.com" userId="15fe1c7ebfb98a7d" providerId="LiveId" clId="{51D6F71B-6A48-424E-B61D-36FF05960B6E}" dt="2020-05-03T05:47:54.599" v="975" actId="1076"/>
          <ac:spMkLst>
            <pc:docMk/>
            <pc:sldMk cId="3646732246" sldId="333"/>
            <ac:spMk id="22" creationId="{C5B580D3-9655-42B2-BDFB-C6C7E51F8F2F}"/>
          </ac:spMkLst>
        </pc:spChg>
        <pc:spChg chg="mod">
          <ac:chgData name="chpjjsm@naver.com" userId="15fe1c7ebfb98a7d" providerId="LiveId" clId="{51D6F71B-6A48-424E-B61D-36FF05960B6E}" dt="2020-05-03T05:48:14.356" v="1023" actId="1076"/>
          <ac:spMkLst>
            <pc:docMk/>
            <pc:sldMk cId="3646732246" sldId="333"/>
            <ac:spMk id="25" creationId="{8A3EE810-D557-489C-B677-4823E0D96423}"/>
          </ac:spMkLst>
        </pc:spChg>
        <pc:spChg chg="mod">
          <ac:chgData name="chpjjsm@naver.com" userId="15fe1c7ebfb98a7d" providerId="LiveId" clId="{51D6F71B-6A48-424E-B61D-36FF05960B6E}" dt="2020-05-03T05:48:05.458" v="979" actId="1076"/>
          <ac:spMkLst>
            <pc:docMk/>
            <pc:sldMk cId="3646732246" sldId="333"/>
            <ac:spMk id="28" creationId="{44BBE7FA-F337-4C6F-9BF5-66D03EC1F670}"/>
          </ac:spMkLst>
        </pc:spChg>
        <pc:spChg chg="del">
          <ac:chgData name="chpjjsm@naver.com" userId="15fe1c7ebfb98a7d" providerId="LiveId" clId="{51D6F71B-6A48-424E-B61D-36FF05960B6E}" dt="2020-05-03T05:47:16.247" v="822" actId="478"/>
          <ac:spMkLst>
            <pc:docMk/>
            <pc:sldMk cId="3646732246" sldId="333"/>
            <ac:spMk id="29" creationId="{B53BF289-2817-453C-9845-1E911A9A0E1A}"/>
          </ac:spMkLst>
        </pc:spChg>
        <pc:spChg chg="add">
          <ac:chgData name="chpjjsm@naver.com" userId="15fe1c7ebfb98a7d" providerId="LiveId" clId="{51D6F71B-6A48-424E-B61D-36FF05960B6E}" dt="2020-05-03T05:47:16.414" v="823"/>
          <ac:spMkLst>
            <pc:docMk/>
            <pc:sldMk cId="3646732246" sldId="333"/>
            <ac:spMk id="30" creationId="{7ECFF5D0-571C-4C4B-8E1C-FF59203E77A3}"/>
          </ac:spMkLst>
        </pc:spChg>
        <pc:picChg chg="add del mod">
          <ac:chgData name="chpjjsm@naver.com" userId="15fe1c7ebfb98a7d" providerId="LiveId" clId="{51D6F71B-6A48-424E-B61D-36FF05960B6E}" dt="2020-05-03T05:47:24.528" v="827" actId="21"/>
          <ac:picMkLst>
            <pc:docMk/>
            <pc:sldMk cId="3646732246" sldId="333"/>
            <ac:picMk id="3" creationId="{B874249A-870D-4ACD-9F21-C7D9BE4A05FB}"/>
          </ac:picMkLst>
        </pc:picChg>
        <pc:picChg chg="del">
          <ac:chgData name="chpjjsm@naver.com" userId="15fe1c7ebfb98a7d" providerId="LiveId" clId="{51D6F71B-6A48-424E-B61D-36FF05960B6E}" dt="2020-05-03T05:47:25.631" v="828" actId="478"/>
          <ac:picMkLst>
            <pc:docMk/>
            <pc:sldMk cId="3646732246" sldId="333"/>
            <ac:picMk id="23" creationId="{4D498A76-5D56-45FC-A770-382244AFB0A6}"/>
          </ac:picMkLst>
        </pc:picChg>
        <pc:picChg chg="add mod">
          <ac:chgData name="chpjjsm@naver.com" userId="15fe1c7ebfb98a7d" providerId="LiveId" clId="{51D6F71B-6A48-424E-B61D-36FF05960B6E}" dt="2020-05-05T09:05:16.720" v="1999" actId="1076"/>
          <ac:picMkLst>
            <pc:docMk/>
            <pc:sldMk cId="3646732246" sldId="333"/>
            <ac:picMk id="23" creationId="{7FFA1D45-792B-4E66-B5AF-BADDF7267AD4}"/>
          </ac:picMkLst>
        </pc:picChg>
        <pc:picChg chg="add ord">
          <ac:chgData name="chpjjsm@naver.com" userId="15fe1c7ebfb98a7d" providerId="LiveId" clId="{51D6F71B-6A48-424E-B61D-36FF05960B6E}" dt="2020-05-03T05:47:28.507" v="830" actId="167"/>
          <ac:picMkLst>
            <pc:docMk/>
            <pc:sldMk cId="3646732246" sldId="333"/>
            <ac:picMk id="31" creationId="{528AC2FC-B274-4193-9B65-E38A0FFD0629}"/>
          </ac:picMkLst>
        </pc:picChg>
      </pc:sldChg>
      <pc:sldChg chg="addSp delSp modSp add mod ord">
        <pc:chgData name="chpjjsm@naver.com" userId="15fe1c7ebfb98a7d" providerId="LiveId" clId="{51D6F71B-6A48-424E-B61D-36FF05960B6E}" dt="2020-05-05T09:05:33.350" v="2005"/>
        <pc:sldMkLst>
          <pc:docMk/>
          <pc:sldMk cId="1726950709" sldId="334"/>
        </pc:sldMkLst>
        <pc:spChg chg="mod">
          <ac:chgData name="chpjjsm@naver.com" userId="15fe1c7ebfb98a7d" providerId="LiveId" clId="{51D6F71B-6A48-424E-B61D-36FF05960B6E}" dt="2020-05-03T05:49:12.876" v="1146" actId="1076"/>
          <ac:spMkLst>
            <pc:docMk/>
            <pc:sldMk cId="1726950709" sldId="334"/>
            <ac:spMk id="12" creationId="{9069608E-4519-4E01-8C3C-4772874893B6}"/>
          </ac:spMkLst>
        </pc:spChg>
        <pc:spChg chg="mod">
          <ac:chgData name="chpjjsm@naver.com" userId="15fe1c7ebfb98a7d" providerId="LiveId" clId="{51D6F71B-6A48-424E-B61D-36FF05960B6E}" dt="2020-05-03T05:48:43.777" v="1057" actId="1076"/>
          <ac:spMkLst>
            <pc:docMk/>
            <pc:sldMk cId="1726950709" sldId="334"/>
            <ac:spMk id="16" creationId="{07B744AB-3463-4EAA-81AB-118284566187}"/>
          </ac:spMkLst>
        </pc:spChg>
        <pc:spChg chg="mod">
          <ac:chgData name="chpjjsm@naver.com" userId="15fe1c7ebfb98a7d" providerId="LiveId" clId="{51D6F71B-6A48-424E-B61D-36FF05960B6E}" dt="2020-05-03T05:48:45.483" v="1058" actId="1076"/>
          <ac:spMkLst>
            <pc:docMk/>
            <pc:sldMk cId="1726950709" sldId="334"/>
            <ac:spMk id="17" creationId="{E3A1EF9D-D698-49FB-B0B7-E59089E28C93}"/>
          </ac:spMkLst>
        </pc:spChg>
        <pc:spChg chg="del">
          <ac:chgData name="chpjjsm@naver.com" userId="15fe1c7ebfb98a7d" providerId="LiveId" clId="{51D6F71B-6A48-424E-B61D-36FF05960B6E}" dt="2020-05-03T05:48:40.809" v="1055" actId="478"/>
          <ac:spMkLst>
            <pc:docMk/>
            <pc:sldMk cId="1726950709" sldId="334"/>
            <ac:spMk id="18" creationId="{41608583-81E1-4C81-B393-FF89E3272C98}"/>
          </ac:spMkLst>
        </pc:spChg>
        <pc:spChg chg="mod">
          <ac:chgData name="chpjjsm@naver.com" userId="15fe1c7ebfb98a7d" providerId="LiveId" clId="{51D6F71B-6A48-424E-B61D-36FF05960B6E}" dt="2020-05-03T05:48:58.298" v="1064" actId="14100"/>
          <ac:spMkLst>
            <pc:docMk/>
            <pc:sldMk cId="1726950709" sldId="334"/>
            <ac:spMk id="19" creationId="{A6358012-E5E0-463A-91A6-8B1C0B7809FF}"/>
          </ac:spMkLst>
        </pc:spChg>
        <pc:spChg chg="del">
          <ac:chgData name="chpjjsm@naver.com" userId="15fe1c7ebfb98a7d" providerId="LiveId" clId="{51D6F71B-6A48-424E-B61D-36FF05960B6E}" dt="2020-05-03T05:48:41.680" v="1056" actId="478"/>
          <ac:spMkLst>
            <pc:docMk/>
            <pc:sldMk cId="1726950709" sldId="334"/>
            <ac:spMk id="20" creationId="{2760B971-8086-4A1F-837E-1717686AFB7D}"/>
          </ac:spMkLst>
        </pc:spChg>
        <pc:spChg chg="mod">
          <ac:chgData name="chpjjsm@naver.com" userId="15fe1c7ebfb98a7d" providerId="LiveId" clId="{51D6F71B-6A48-424E-B61D-36FF05960B6E}" dt="2020-05-03T05:49:27.375" v="1292"/>
          <ac:spMkLst>
            <pc:docMk/>
            <pc:sldMk cId="1726950709" sldId="334"/>
            <ac:spMk id="22" creationId="{C5B580D3-9655-42B2-BDFB-C6C7E51F8F2F}"/>
          </ac:spMkLst>
        </pc:spChg>
        <pc:spChg chg="del">
          <ac:chgData name="chpjjsm@naver.com" userId="15fe1c7ebfb98a7d" providerId="LiveId" clId="{51D6F71B-6A48-424E-B61D-36FF05960B6E}" dt="2020-05-03T05:49:29.135" v="1294" actId="478"/>
          <ac:spMkLst>
            <pc:docMk/>
            <pc:sldMk cId="1726950709" sldId="334"/>
            <ac:spMk id="24" creationId="{6996ACDA-A187-4DA4-972A-526A5DD04631}"/>
          </ac:spMkLst>
        </pc:spChg>
        <pc:spChg chg="del">
          <ac:chgData name="chpjjsm@naver.com" userId="15fe1c7ebfb98a7d" providerId="LiveId" clId="{51D6F71B-6A48-424E-B61D-36FF05960B6E}" dt="2020-05-03T05:49:28.521" v="1293" actId="478"/>
          <ac:spMkLst>
            <pc:docMk/>
            <pc:sldMk cId="1726950709" sldId="334"/>
            <ac:spMk id="25" creationId="{8A3EE810-D557-489C-B677-4823E0D96423}"/>
          </ac:spMkLst>
        </pc:spChg>
        <pc:spChg chg="mod">
          <ac:chgData name="chpjjsm@naver.com" userId="15fe1c7ebfb98a7d" providerId="LiveId" clId="{51D6F71B-6A48-424E-B61D-36FF05960B6E}" dt="2020-05-03T05:49:00.710" v="1067" actId="20577"/>
          <ac:spMkLst>
            <pc:docMk/>
            <pc:sldMk cId="1726950709" sldId="334"/>
            <ac:spMk id="28" creationId="{44BBE7FA-F337-4C6F-9BF5-66D03EC1F670}"/>
          </ac:spMkLst>
        </pc:spChg>
        <pc:spChg chg="mod">
          <ac:chgData name="chpjjsm@naver.com" userId="15fe1c7ebfb98a7d" providerId="LiveId" clId="{51D6F71B-6A48-424E-B61D-36FF05960B6E}" dt="2020-05-03T05:48:25.176" v="1044" actId="14100"/>
          <ac:spMkLst>
            <pc:docMk/>
            <pc:sldMk cId="1726950709" sldId="334"/>
            <ac:spMk id="30" creationId="{7ECFF5D0-571C-4C4B-8E1C-FF59203E77A3}"/>
          </ac:spMkLst>
        </pc:spChg>
        <pc:picChg chg="add del mod">
          <ac:chgData name="chpjjsm@naver.com" userId="15fe1c7ebfb98a7d" providerId="LiveId" clId="{51D6F71B-6A48-424E-B61D-36FF05960B6E}" dt="2020-05-03T05:48:36.554" v="1051" actId="21"/>
          <ac:picMkLst>
            <pc:docMk/>
            <pc:sldMk cId="1726950709" sldId="334"/>
            <ac:picMk id="3" creationId="{A4D09876-C519-4D0F-909D-46CD80F3074D}"/>
          </ac:picMkLst>
        </pc:picChg>
        <pc:picChg chg="add mod">
          <ac:chgData name="chpjjsm@naver.com" userId="15fe1c7ebfb98a7d" providerId="LiveId" clId="{51D6F71B-6A48-424E-B61D-36FF05960B6E}" dt="2020-05-05T09:05:19.566" v="2001"/>
          <ac:picMkLst>
            <pc:docMk/>
            <pc:sldMk cId="1726950709" sldId="334"/>
            <ac:picMk id="15" creationId="{5BD33C2A-F527-4A74-80D6-5959716EAC74}"/>
          </ac:picMkLst>
        </pc:picChg>
        <pc:picChg chg="add mod ord">
          <ac:chgData name="chpjjsm@naver.com" userId="15fe1c7ebfb98a7d" providerId="LiveId" clId="{51D6F71B-6A48-424E-B61D-36FF05960B6E}" dt="2020-05-03T05:48:50.607" v="1061" actId="1076"/>
          <ac:picMkLst>
            <pc:docMk/>
            <pc:sldMk cId="1726950709" sldId="334"/>
            <ac:picMk id="23" creationId="{5D8E56B2-5897-4C95-854C-118C2A21C1E5}"/>
          </ac:picMkLst>
        </pc:picChg>
        <pc:picChg chg="del">
          <ac:chgData name="chpjjsm@naver.com" userId="15fe1c7ebfb98a7d" providerId="LiveId" clId="{51D6F71B-6A48-424E-B61D-36FF05960B6E}" dt="2020-05-03T05:48:37.654" v="1052" actId="478"/>
          <ac:picMkLst>
            <pc:docMk/>
            <pc:sldMk cId="1726950709" sldId="334"/>
            <ac:picMk id="31" creationId="{528AC2FC-B274-4193-9B65-E38A0FFD0629}"/>
          </ac:picMkLst>
        </pc:picChg>
      </pc:sldChg>
      <pc:sldChg chg="addSp delSp modSp add mod ord">
        <pc:chgData name="chpjjsm@naver.com" userId="15fe1c7ebfb98a7d" providerId="LiveId" clId="{51D6F71B-6A48-424E-B61D-36FF05960B6E}" dt="2020-05-05T09:05:33.350" v="2005"/>
        <pc:sldMkLst>
          <pc:docMk/>
          <pc:sldMk cId="2073343078" sldId="335"/>
        </pc:sldMkLst>
        <pc:spChg chg="mod">
          <ac:chgData name="chpjjsm@naver.com" userId="15fe1c7ebfb98a7d" providerId="LiveId" clId="{51D6F71B-6A48-424E-B61D-36FF05960B6E}" dt="2020-05-03T05:49:52.907" v="1366" actId="1076"/>
          <ac:spMkLst>
            <pc:docMk/>
            <pc:sldMk cId="2073343078" sldId="335"/>
            <ac:spMk id="12" creationId="{9069608E-4519-4E01-8C3C-4772874893B6}"/>
          </ac:spMkLst>
        </pc:spChg>
        <pc:spChg chg="mod">
          <ac:chgData name="chpjjsm@naver.com" userId="15fe1c7ebfb98a7d" providerId="LiveId" clId="{51D6F71B-6A48-424E-B61D-36FF05960B6E}" dt="2020-05-03T05:50:06.485" v="1372" actId="14100"/>
          <ac:spMkLst>
            <pc:docMk/>
            <pc:sldMk cId="2073343078" sldId="335"/>
            <ac:spMk id="19" creationId="{A6358012-E5E0-463A-91A6-8B1C0B7809FF}"/>
          </ac:spMkLst>
        </pc:spChg>
        <pc:spChg chg="mod ord">
          <ac:chgData name="chpjjsm@naver.com" userId="15fe1c7ebfb98a7d" providerId="LiveId" clId="{51D6F71B-6A48-424E-B61D-36FF05960B6E}" dt="2020-05-05T09:05:24.104" v="2003" actId="166"/>
          <ac:spMkLst>
            <pc:docMk/>
            <pc:sldMk cId="2073343078" sldId="335"/>
            <ac:spMk id="20" creationId="{2760B971-8086-4A1F-837E-1717686AFB7D}"/>
          </ac:spMkLst>
        </pc:spChg>
        <pc:spChg chg="mod">
          <ac:chgData name="chpjjsm@naver.com" userId="15fe1c7ebfb98a7d" providerId="LiveId" clId="{51D6F71B-6A48-424E-B61D-36FF05960B6E}" dt="2020-05-03T05:50:30.424" v="1483"/>
          <ac:spMkLst>
            <pc:docMk/>
            <pc:sldMk cId="2073343078" sldId="335"/>
            <ac:spMk id="22" creationId="{C5B580D3-9655-42B2-BDFB-C6C7E51F8F2F}"/>
          </ac:spMkLst>
        </pc:spChg>
        <pc:spChg chg="add">
          <ac:chgData name="chpjjsm@naver.com" userId="15fe1c7ebfb98a7d" providerId="LiveId" clId="{51D6F71B-6A48-424E-B61D-36FF05960B6E}" dt="2020-05-03T05:48:27.780" v="1047"/>
          <ac:spMkLst>
            <pc:docMk/>
            <pc:sldMk cId="2073343078" sldId="335"/>
            <ac:spMk id="23" creationId="{F97EA7E9-9E13-454E-B9A1-470151606329}"/>
          </ac:spMkLst>
        </pc:spChg>
        <pc:spChg chg="mod">
          <ac:chgData name="chpjjsm@naver.com" userId="15fe1c7ebfb98a7d" providerId="LiveId" clId="{51D6F71B-6A48-424E-B61D-36FF05960B6E}" dt="2020-05-03T05:51:00.128" v="1695" actId="1076"/>
          <ac:spMkLst>
            <pc:docMk/>
            <pc:sldMk cId="2073343078" sldId="335"/>
            <ac:spMk id="25" creationId="{8A3EE810-D557-489C-B677-4823E0D96423}"/>
          </ac:spMkLst>
        </pc:spChg>
        <pc:spChg chg="mod">
          <ac:chgData name="chpjjsm@naver.com" userId="15fe1c7ebfb98a7d" providerId="LiveId" clId="{51D6F71B-6A48-424E-B61D-36FF05960B6E}" dt="2020-05-03T05:50:08.454" v="1374" actId="20577"/>
          <ac:spMkLst>
            <pc:docMk/>
            <pc:sldMk cId="2073343078" sldId="335"/>
            <ac:spMk id="28" creationId="{44BBE7FA-F337-4C6F-9BF5-66D03EC1F670}"/>
          </ac:spMkLst>
        </pc:spChg>
        <pc:spChg chg="del mod">
          <ac:chgData name="chpjjsm@naver.com" userId="15fe1c7ebfb98a7d" providerId="LiveId" clId="{51D6F71B-6A48-424E-B61D-36FF05960B6E}" dt="2020-05-03T05:48:27.631" v="1046" actId="478"/>
          <ac:spMkLst>
            <pc:docMk/>
            <pc:sldMk cId="2073343078" sldId="335"/>
            <ac:spMk id="30" creationId="{7ECFF5D0-571C-4C4B-8E1C-FF59203E77A3}"/>
          </ac:spMkLst>
        </pc:spChg>
        <pc:picChg chg="add del mod">
          <ac:chgData name="chpjjsm@naver.com" userId="15fe1c7ebfb98a7d" providerId="LiveId" clId="{51D6F71B-6A48-424E-B61D-36FF05960B6E}" dt="2020-05-03T05:49:38.457" v="1298" actId="21"/>
          <ac:picMkLst>
            <pc:docMk/>
            <pc:sldMk cId="2073343078" sldId="335"/>
            <ac:picMk id="3" creationId="{6E6706D4-E967-4306-9FC2-5F21F58ED194}"/>
          </ac:picMkLst>
        </pc:picChg>
        <pc:picChg chg="add mod ord">
          <ac:chgData name="chpjjsm@naver.com" userId="15fe1c7ebfb98a7d" providerId="LiveId" clId="{51D6F71B-6A48-424E-B61D-36FF05960B6E}" dt="2020-05-03T05:50:00.479" v="1369" actId="1076"/>
          <ac:picMkLst>
            <pc:docMk/>
            <pc:sldMk cId="2073343078" sldId="335"/>
            <ac:picMk id="29" creationId="{ED33F8D9-EB07-458B-9167-B901534F2DD9}"/>
          </ac:picMkLst>
        </pc:picChg>
        <pc:picChg chg="add mod">
          <ac:chgData name="chpjjsm@naver.com" userId="15fe1c7ebfb98a7d" providerId="LiveId" clId="{51D6F71B-6A48-424E-B61D-36FF05960B6E}" dt="2020-05-05T09:05:21.862" v="2002"/>
          <ac:picMkLst>
            <pc:docMk/>
            <pc:sldMk cId="2073343078" sldId="335"/>
            <ac:picMk id="30" creationId="{087DC460-DA86-44A6-8941-78E52579B34F}"/>
          </ac:picMkLst>
        </pc:picChg>
        <pc:picChg chg="del">
          <ac:chgData name="chpjjsm@naver.com" userId="15fe1c7ebfb98a7d" providerId="LiveId" clId="{51D6F71B-6A48-424E-B61D-36FF05960B6E}" dt="2020-05-03T05:49:39.535" v="1299" actId="478"/>
          <ac:picMkLst>
            <pc:docMk/>
            <pc:sldMk cId="2073343078" sldId="335"/>
            <ac:picMk id="31" creationId="{528AC2FC-B274-4193-9B65-E38A0FFD06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8402-708A-4872-9A89-351C3975959F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E1070-033F-412A-B7F8-441AC863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9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7DF2A6-2397-4BC8-AC47-E39A2986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7D051D5-C962-42EB-8704-2F0C8B25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8FF599-90F3-4C95-9649-00BC6829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E772F-F939-4475-8CB3-156123A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A26777-2B5E-4650-B225-D6E3704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0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9400B6-FEF1-439C-BC6D-7C90E58A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595B50C-D6C5-4404-A766-0BAE0353E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0277E2-F1C1-4D73-BE07-627A938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5668AA-5B82-4023-92DE-3EC7167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13911A-08C8-4DD6-8C7C-F25823EF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6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734C1A-4506-4FB0-BD92-6240542B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4E34C29-849E-438B-A96A-EABD7B75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22D43E-4C3F-41C8-9CFD-8E282CE3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F7ADC1-D426-4F9C-BCD7-D659032B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1E4DC1-AB53-47B5-9A22-9003AC4B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898B57-462E-4287-B83B-A8EEB68E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ADC9E4-26B3-4525-A8EA-5A672759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D14499-603A-44F6-98A6-41BB5587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FD9AAD-ED51-41A6-A74F-3767A8D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0E30DC-7200-4122-8052-5DEC1F8A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4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FE4D90-E493-43CF-8B1B-A167FD17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A11F923-36DC-40B7-88A0-A68169B4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C79E6B-48C2-41CF-B9D4-502FBA76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B28797-E7E5-4F60-82BB-EEA9DC63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DB3D5D-8F3B-4AFE-AFF3-E9D9DC33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A35D5E-2AC4-49DE-B860-3800B69D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BE19FA-4ED4-4139-80CD-D2B3B624D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82FA472-D2F9-4305-82A0-6875D2BC2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2C12F15-6ABE-4D5C-967C-B2AA541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1C3CE7-63F3-4C68-A744-A2F8C91F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F432B56-3ECA-46B5-9D59-197E77A2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9C815E-A26B-4476-A8EF-8000A250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1A400A-DDE1-4B57-B577-6EC71132D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E71E4F-A897-4BAD-B8FE-4B8E4BEE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B2E1465-A735-460F-9D74-3E102A7A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0C7DA54-F08D-499E-AF89-7EAD2A2C7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BFD0796-3EF0-4FA2-AB58-C8341EEA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7A338F7-1346-436B-97C1-5C51C56C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C2909CC-70E8-4547-86A0-CA12C088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1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D43C8-3CF4-4417-A426-B53790A2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5A2E14-6D2B-4714-B73E-3C6AF12D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66ADF4-CE96-4BB7-B017-9FC3DBE2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5B8B84F-1512-4D4C-8C47-8D8B911E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E26B92B-7697-44E9-9FF0-4E562E90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8E02848-765A-4006-9A1B-9D524EB6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7B4CD0D-2919-49A3-95B1-CB9421CF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6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830524-EDBE-489D-8C07-DD68A2B4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33D12C-FFE7-484D-9ECF-D5CD678D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898EA9-46FA-48F9-8681-1952D2A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F10D9FA-7B00-458B-8A8D-2D23D272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A55912-D67B-45EF-96CD-4BB85118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E76824-8EA7-4913-8580-E26A27A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55C9B-5F77-45A3-AEC6-17C5B377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44C9AD8-0D07-42F8-92A2-071839944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0D80991-AD73-43DC-BA75-297C733A9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083BF4-E5A2-4129-8923-181BED2F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E24F620-1AFF-47CD-87FB-5552C1AB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F4FEB7B-85F2-44DB-9DAD-8BD83D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D285824-329A-48C5-A2DE-0FD2E18C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640799-C1F0-4B40-B422-3550FF1E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63F9D7-554C-4133-B994-9DC12599A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4A42-E577-43C2-AA23-224CC6B3839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775E542-0680-450C-8650-97A5EACF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F6F677B-5976-4CE0-83B5-3429F68D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7060-70CB-4C57-B26E-E289CDFF6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3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F02BAC-7FE7-47F1-AA48-B556D43DF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バリバリ </a:t>
            </a:r>
            <a:r>
              <a:rPr lang="en-US" altLang="ja-JP" dirty="0"/>
              <a:t>Story Board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06E34FE-8761-4BF9-B137-216D53465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(WEB)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7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A6F0957-9DD8-4D10-AEC8-362CE8B6D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8033238" cy="431786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9" y="2225197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이전페이지에서 클릭한 해당 정류장의 모든 경로 리스트 표시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05-15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96932" y="2120405"/>
            <a:ext cx="1960294" cy="328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41074" y="187685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3" y="4357680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8" y="4275542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사용자가 클릭한 </a:t>
            </a:r>
            <a:r>
              <a:rPr lang="ko-KR" altLang="en-US" sz="1400" dirty="0" smtClean="0"/>
              <a:t>정류장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ko-KR" altLang="en-US" sz="1400" dirty="0"/>
              <a:t>체크포인트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05-15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137384" y="194988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2BACD30-E1EE-426D-A2C3-08C0193A2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57424" y="2878190"/>
            <a:ext cx="605741" cy="171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D917790-4DCC-42A1-9BAF-925FCCCD3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9944" y="2541093"/>
            <a:ext cx="1160699" cy="25226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8935A34-B54D-41BB-B249-D78A4F1A8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738" y="4022149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61C435B-E7BE-4FEC-A21D-5104CE56A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7946991" cy="431786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2" y="164210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474607" y="1303554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리스트 클릭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</a:t>
            </a:r>
            <a:r>
              <a:rPr lang="ko-KR" altLang="en-US" sz="1400" dirty="0"/>
              <a:t>경로의 </a:t>
            </a:r>
            <a:r>
              <a:rPr lang="ko-KR" altLang="en-US" sz="1400" dirty="0" smtClean="0"/>
              <a:t>체크포인트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총 거리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체크포인트 설정 </a:t>
            </a:r>
            <a:r>
              <a:rPr lang="ko-KR" altLang="en-US" sz="1400" dirty="0" err="1" smtClean="0"/>
              <a:t>완료시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 smtClean="0"/>
              <a:t>05-15 ~ 05-16 </a:t>
            </a:r>
            <a:r>
              <a:rPr lang="ko-KR" altLang="en-US" sz="1400" dirty="0"/>
              <a:t>작업기한</a:t>
            </a:r>
            <a:r>
              <a:rPr lang="en-US" altLang="ko-KR" sz="14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331244" y="2184632"/>
            <a:ext cx="1503711" cy="139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212452" y="2005310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70106" y="347781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474608" y="2831483"/>
            <a:ext cx="26509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리스트에서 </a:t>
            </a:r>
            <a:r>
              <a:rPr lang="ko-KR" altLang="en-US" sz="1400" dirty="0"/>
              <a:t>선택한 </a:t>
            </a:r>
            <a:r>
              <a:rPr lang="ko-KR" altLang="en-US" sz="1400" dirty="0" smtClean="0"/>
              <a:t>경로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정류장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체크포인트 순서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지도에 </a:t>
            </a:r>
            <a:r>
              <a:rPr lang="ko-KR" altLang="en-US" sz="1400" dirty="0" smtClean="0"/>
              <a:t>표시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지도에 체크포인트를 클릭하여 수정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체크포인트 클릭 기준 이후 번호 삭제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/>
              <a:t>(05-15 ~ 05-16 </a:t>
            </a:r>
            <a:r>
              <a:rPr lang="ko-KR" altLang="en-US" sz="1400" dirty="0"/>
              <a:t>작업기한</a:t>
            </a:r>
            <a:r>
              <a:rPr lang="en-US" altLang="ko-KR" sz="1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137384" y="194988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DB19B6D-23F7-4ADE-96E7-CC4A5F63330E}"/>
              </a:ext>
            </a:extLst>
          </p:cNvPr>
          <p:cNvSpPr/>
          <p:nvPr/>
        </p:nvSpPr>
        <p:spPr>
          <a:xfrm>
            <a:off x="2358206" y="3191436"/>
            <a:ext cx="1503711" cy="364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EE4BBD-AA75-47ED-B51D-3ABFE02AA58F}"/>
              </a:ext>
            </a:extLst>
          </p:cNvPr>
          <p:cNvSpPr txBox="1"/>
          <p:nvPr/>
        </p:nvSpPr>
        <p:spPr>
          <a:xfrm>
            <a:off x="2240128" y="296386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CF7D1A8-5D08-4E2B-B433-018664095ED7}"/>
              </a:ext>
            </a:extLst>
          </p:cNvPr>
          <p:cNvSpPr txBox="1"/>
          <p:nvPr/>
        </p:nvSpPr>
        <p:spPr>
          <a:xfrm>
            <a:off x="9157054" y="549674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95C9637-BD0D-48F9-898F-45F88A4BFB96}"/>
              </a:ext>
            </a:extLst>
          </p:cNvPr>
          <p:cNvSpPr txBox="1"/>
          <p:nvPr/>
        </p:nvSpPr>
        <p:spPr>
          <a:xfrm>
            <a:off x="9474608" y="5155989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수정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경로의 변경된 체크포인트</a:t>
            </a:r>
            <a:r>
              <a:rPr lang="en-US" altLang="ko-KR" sz="1400" dirty="0"/>
              <a:t>, </a:t>
            </a:r>
            <a:r>
              <a:rPr lang="ko-KR" altLang="en-US" sz="1400" dirty="0"/>
              <a:t>총 거리 저장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삭제 버튼 </a:t>
            </a:r>
            <a:r>
              <a:rPr lang="en-US" altLang="ko-KR" sz="1400" dirty="0"/>
              <a:t>: </a:t>
            </a:r>
            <a:r>
              <a:rPr lang="ko-KR" altLang="en-US" sz="1400" dirty="0"/>
              <a:t>해당 경로 데이터 삭제</a:t>
            </a:r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05-15 ~ 05-16 </a:t>
            </a:r>
            <a:r>
              <a:rPr lang="ko-KR" altLang="en-US" sz="1400" dirty="0"/>
              <a:t>작업기한</a:t>
            </a:r>
            <a:r>
              <a:rPr lang="en-US" altLang="ko-KR" sz="1400" dirty="0"/>
              <a:t>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FE408AC-70D0-46D0-8FCD-511FDE28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43163" y="2831483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A717291-516A-4FB9-949F-452238D7E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5683" y="2498690"/>
            <a:ext cx="1160699" cy="25226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CBA0C3D-8125-4161-B4BF-ED22834A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1" y="3987363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FACDFFA-4ED4-4E4D-8446-88A0F27925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89652"/>
            <a:ext cx="7966183" cy="431501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8" y="2224414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체크포인트를 등록할 좌표를 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~ 05-09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39668" y="3183881"/>
            <a:ext cx="1873143" cy="89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063615" y="2088748"/>
            <a:ext cx="4286098" cy="3246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58106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9" y="3370920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현재 등록된 체크포인트를 </a:t>
            </a:r>
            <a:r>
              <a:rPr lang="ko-KR" altLang="en-US" sz="1400" dirty="0" smtClean="0"/>
              <a:t>표시 </a:t>
            </a:r>
            <a:endParaRPr lang="en-US" altLang="ko-KR" sz="1400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등록할 체크포인트 위치를 클릭 기능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3962374" y="1828565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체크포인트 관리 </a:t>
            </a:r>
            <a:r>
              <a:rPr lang="en-US" altLang="ko-KR" b="1" dirty="0"/>
              <a:t>– </a:t>
            </a:r>
            <a:r>
              <a:rPr lang="ko-KR" altLang="en-US" b="1" dirty="0"/>
              <a:t>등록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D51436D-C9E5-46C7-9132-E06893ED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4445" y="2856462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7D2F095-BD79-449C-8FF8-D68464636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5379" y="2529044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1996189" y="293855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127039C-3A23-4481-B338-0EFD054C7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528AC2FC-B274-4193-9B65-E38A0FFD0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89734"/>
            <a:ext cx="7966032" cy="431493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7515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4" y="2159712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체크포인트 위치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클릭한 위치의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표시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33677" y="2931522"/>
            <a:ext cx="1873143" cy="89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5109217" y="3329482"/>
            <a:ext cx="398591" cy="305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60169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7" y="3278531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클릭한 체크포인트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경도를 서버에 전달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이전페이지 이동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5007976" y="306747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1608583-81E1-4C81-B393-FF89E3272C98}"/>
              </a:ext>
            </a:extLst>
          </p:cNvPr>
          <p:cNvSpPr/>
          <p:nvPr/>
        </p:nvSpPr>
        <p:spPr>
          <a:xfrm>
            <a:off x="2100664" y="4005682"/>
            <a:ext cx="1873143" cy="453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96ACDA-A187-4DA4-972A-526A5DD04631}"/>
              </a:ext>
            </a:extLst>
          </p:cNvPr>
          <p:cNvSpPr txBox="1"/>
          <p:nvPr/>
        </p:nvSpPr>
        <p:spPr>
          <a:xfrm>
            <a:off x="9156877" y="477746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3EE810-D557-489C-B677-4823E0D96423}"/>
              </a:ext>
            </a:extLst>
          </p:cNvPr>
          <p:cNvSpPr txBox="1"/>
          <p:nvPr/>
        </p:nvSpPr>
        <p:spPr>
          <a:xfrm>
            <a:off x="9506795" y="4669741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클릭한 좌표를 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D51436D-C9E5-46C7-9132-E06893ED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4445" y="2856462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7D2F095-BD79-449C-8FF8-D68464636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5379" y="2529044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1939412" y="270257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CFF5D0-571C-4C4B-8E1C-FF59203E77A3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체크포인트 관리 </a:t>
            </a:r>
            <a:r>
              <a:rPr lang="en-US" altLang="ko-KR" b="1" dirty="0"/>
              <a:t>– </a:t>
            </a:r>
            <a:r>
              <a:rPr lang="ko-KR" altLang="en-US" b="1" dirty="0"/>
              <a:t>등록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FFA1D45-792B-4E66-B5AF-BADDF7267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74" y="4024155"/>
            <a:ext cx="1038881" cy="991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760B971-8086-4A1F-837E-1717686AFB7D}"/>
              </a:ext>
            </a:extLst>
          </p:cNvPr>
          <p:cNvSpPr txBox="1"/>
          <p:nvPr/>
        </p:nvSpPr>
        <p:spPr>
          <a:xfrm>
            <a:off x="1899612" y="3851792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73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D8E56B2-5897-4C95-854C-118C2A21C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2"/>
            <a:ext cx="7966032" cy="431493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25095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5" y="2109651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</a:t>
            </a:r>
            <a:endParaRPr lang="en-US" altLang="ko-KR" sz="1400" dirty="0" smtClean="0"/>
          </a:p>
          <a:p>
            <a:r>
              <a:rPr lang="ko-KR" altLang="en-US" sz="1400" dirty="0" smtClean="0"/>
              <a:t>체크포인트를 </a:t>
            </a:r>
            <a:r>
              <a:rPr lang="ko-KR" altLang="en-US" sz="1400" dirty="0"/>
              <a:t>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41468" y="3110845"/>
            <a:ext cx="1873143" cy="89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188117" y="2180069"/>
            <a:ext cx="4161596" cy="3071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77887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6" y="3482460"/>
            <a:ext cx="2650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등록된 모든 체크포인트 표시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체크포인트를 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-&gt;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번 위치에 수정 정보이동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48124" y="2000742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D51436D-C9E5-46C7-9132-E06893ED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4445" y="2856462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7D2F095-BD79-449C-8FF8-D68464636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5379" y="2529044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23390" y="291358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CFF5D0-571C-4C4B-8E1C-FF59203E77A3}"/>
              </a:ext>
            </a:extLst>
          </p:cNvPr>
          <p:cNvSpPr txBox="1"/>
          <p:nvPr/>
        </p:nvSpPr>
        <p:spPr>
          <a:xfrm>
            <a:off x="523674" y="704676"/>
            <a:ext cx="49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체크포인트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 </a:t>
            </a:r>
            <a:r>
              <a:rPr lang="en-US" altLang="ko-KR" b="1" dirty="0"/>
              <a:t>/ </a:t>
            </a:r>
            <a:r>
              <a:rPr lang="ko-KR" altLang="en-US" b="1" dirty="0"/>
              <a:t>삭제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BD33C2A-F527-4A74-80D6-5959716EA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D33F8D9-EB07-458B-9167-B901534F2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2"/>
            <a:ext cx="8033236" cy="43513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6" y="2109651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클릭한 </a:t>
            </a:r>
            <a:r>
              <a:rPr lang="ko-KR" altLang="en-US" sz="1400" dirty="0"/>
              <a:t>체크포인트의 </a:t>
            </a:r>
            <a:endParaRPr lang="en-US" altLang="ko-KR" sz="1400" dirty="0" smtClean="0"/>
          </a:p>
          <a:p>
            <a:r>
              <a:rPr lang="ko-KR" altLang="en-US" sz="1400" dirty="0" smtClean="0"/>
              <a:t>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33677" y="2931522"/>
            <a:ext cx="1873143" cy="89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09962" y="2195979"/>
            <a:ext cx="4139751" cy="3131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58106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6" y="3236173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 및 삭제할 체크포인트 표시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3973807" y="2070525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1608583-81E1-4C81-B393-FF89E3272C98}"/>
              </a:ext>
            </a:extLst>
          </p:cNvPr>
          <p:cNvSpPr/>
          <p:nvPr/>
        </p:nvSpPr>
        <p:spPr>
          <a:xfrm>
            <a:off x="2100664" y="4005682"/>
            <a:ext cx="1873143" cy="4539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96ACDA-A187-4DA4-972A-526A5DD04631}"/>
              </a:ext>
            </a:extLst>
          </p:cNvPr>
          <p:cNvSpPr txBox="1"/>
          <p:nvPr/>
        </p:nvSpPr>
        <p:spPr>
          <a:xfrm>
            <a:off x="9156878" y="466974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A3EE810-D557-489C-B677-4823E0D96423}"/>
              </a:ext>
            </a:extLst>
          </p:cNvPr>
          <p:cNvSpPr txBox="1"/>
          <p:nvPr/>
        </p:nvSpPr>
        <p:spPr>
          <a:xfrm>
            <a:off x="9506796" y="4372902"/>
            <a:ext cx="2650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수정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수정한 체크포인트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저장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삭제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체크포인트 삭제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이전 페이지 이동</a:t>
            </a:r>
            <a:endParaRPr lang="en-US" altLang="ko-KR" sz="1400" dirty="0" smtClean="0"/>
          </a:p>
          <a:p>
            <a:r>
              <a:rPr lang="en-US" altLang="ko-KR" sz="1400" dirty="0"/>
              <a:t>(05-08 ~ 05-09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D51436D-C9E5-46C7-9132-E06893ED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4445" y="2856462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7D2F095-BD79-449C-8FF8-D684646364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5379" y="2529044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1939412" y="270257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97EA7E9-9E13-454E-B9A1-470151606329}"/>
              </a:ext>
            </a:extLst>
          </p:cNvPr>
          <p:cNvSpPr txBox="1"/>
          <p:nvPr/>
        </p:nvSpPr>
        <p:spPr>
          <a:xfrm>
            <a:off x="523674" y="704676"/>
            <a:ext cx="49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체크포인트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 </a:t>
            </a:r>
            <a:r>
              <a:rPr lang="en-US" altLang="ko-KR" b="1" dirty="0"/>
              <a:t>/ </a:t>
            </a:r>
            <a:r>
              <a:rPr lang="ko-KR" altLang="en-US" b="1" dirty="0"/>
              <a:t>삭제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87DC460-DA86-44A6-8941-78E52579B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760B971-8086-4A1F-837E-1717686AFB7D}"/>
              </a:ext>
            </a:extLst>
          </p:cNvPr>
          <p:cNvSpPr txBox="1"/>
          <p:nvPr/>
        </p:nvSpPr>
        <p:spPr>
          <a:xfrm>
            <a:off x="1899612" y="3851792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33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CD07A6AB-EE6C-4C83-BD80-67343417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1" y="1253330"/>
            <a:ext cx="7966238" cy="431504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043464" y="183027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393209" y="1614833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 버튼 </a:t>
            </a:r>
            <a:r>
              <a:rPr lang="en-US" altLang="ko-KR" sz="1400" dirty="0" smtClean="0"/>
              <a:t>: RC</a:t>
            </a:r>
            <a:r>
              <a:rPr lang="ko-KR" altLang="en-US" sz="1400" dirty="0" smtClean="0"/>
              <a:t>카 제품번호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 등록 </a:t>
            </a:r>
            <a:endParaRPr lang="en-US" altLang="ko-KR" sz="1400" dirty="0" smtClean="0"/>
          </a:p>
          <a:p>
            <a:r>
              <a:rPr lang="en-US" altLang="ko-KR" sz="1400" dirty="0" smtClean="0"/>
              <a:t>(05-10 </a:t>
            </a:r>
            <a:r>
              <a:rPr lang="en-US" altLang="ko-KR" sz="1400" dirty="0" smtClean="0"/>
              <a:t>~ </a:t>
            </a:r>
            <a:r>
              <a:rPr lang="en-US" altLang="ko-KR" sz="1400" dirty="0" smtClean="0"/>
              <a:t>11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5838738" y="2399251"/>
            <a:ext cx="640294" cy="18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043464" y="307920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393209" y="2863764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등록되어 </a:t>
            </a:r>
            <a:r>
              <a:rPr lang="ko-KR" altLang="en-US" sz="1400" dirty="0"/>
              <a:t>있는 </a:t>
            </a:r>
            <a:r>
              <a:rPr lang="en-US" altLang="ko-KR" sz="1400" dirty="0"/>
              <a:t>RC</a:t>
            </a:r>
            <a:r>
              <a:rPr lang="ko-KR" altLang="en-US" sz="1400" dirty="0" smtClean="0"/>
              <a:t>카 제품번호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수정과 삭제버튼 표시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05-10 </a:t>
            </a:r>
            <a:r>
              <a:rPr lang="en-US" altLang="ko-KR" sz="1400" dirty="0"/>
              <a:t>~ </a:t>
            </a:r>
            <a:r>
              <a:rPr lang="en-US" altLang="ko-KR" sz="1400" dirty="0" smtClean="0"/>
              <a:t>11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5426650" y="274841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RC</a:t>
            </a:r>
            <a:r>
              <a:rPr lang="ko-KR" altLang="en-US" b="1"/>
              <a:t>카 관리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EE4BBD-AA75-47ED-B51D-3ABFE02AA58F}"/>
              </a:ext>
            </a:extLst>
          </p:cNvPr>
          <p:cNvSpPr txBox="1"/>
          <p:nvPr/>
        </p:nvSpPr>
        <p:spPr>
          <a:xfrm>
            <a:off x="3582465" y="239176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CF7D1A8-5D08-4E2B-B433-018664095ED7}"/>
              </a:ext>
            </a:extLst>
          </p:cNvPr>
          <p:cNvSpPr txBox="1"/>
          <p:nvPr/>
        </p:nvSpPr>
        <p:spPr>
          <a:xfrm>
            <a:off x="9043464" y="4328139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95C9637-BD0D-48F9-898F-45F88A4BFB96}"/>
              </a:ext>
            </a:extLst>
          </p:cNvPr>
          <p:cNvSpPr txBox="1"/>
          <p:nvPr/>
        </p:nvSpPr>
        <p:spPr>
          <a:xfrm>
            <a:off x="9369458" y="3923534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수정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변경된 </a:t>
            </a:r>
            <a:r>
              <a:rPr lang="en-US" altLang="ko-KR" sz="1400" dirty="0" smtClean="0"/>
              <a:t>RC</a:t>
            </a:r>
            <a:r>
              <a:rPr lang="ko-KR" altLang="en-US" sz="1400" dirty="0" smtClean="0"/>
              <a:t>카 이름 저장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삭제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RC</a:t>
            </a:r>
            <a:r>
              <a:rPr lang="ko-KR" altLang="en-US" sz="1400" dirty="0" smtClean="0"/>
              <a:t>카 데이터 삭제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(05-10 </a:t>
            </a:r>
            <a:r>
              <a:rPr lang="en-US" altLang="ko-KR" sz="1400" dirty="0"/>
              <a:t>~ </a:t>
            </a:r>
            <a:r>
              <a:rPr lang="en-US" altLang="ko-KR" sz="1400" dirty="0" smtClean="0"/>
              <a:t>11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5C05C96-D2D6-460D-B009-06D225E776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9784" y="2853385"/>
            <a:ext cx="605741" cy="171353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123FB03-AD1A-4E60-A416-E61DE061BC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3959" y="2545650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5592379" y="2138889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1B98E5F-702C-480C-A40C-D13DB9B58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48" y="4022870"/>
            <a:ext cx="1038881" cy="99196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D05345-4484-40FC-BD92-AE06E312E5C0}"/>
              </a:ext>
            </a:extLst>
          </p:cNvPr>
          <p:cNvSpPr/>
          <p:nvPr/>
        </p:nvSpPr>
        <p:spPr>
          <a:xfrm>
            <a:off x="3807264" y="2655624"/>
            <a:ext cx="2610314" cy="1815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D5684A1-4899-4C2B-952B-7C6856A1C75C}"/>
              </a:ext>
            </a:extLst>
          </p:cNvPr>
          <p:cNvSpPr/>
          <p:nvPr/>
        </p:nvSpPr>
        <p:spPr>
          <a:xfrm>
            <a:off x="5662805" y="3022070"/>
            <a:ext cx="640294" cy="18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6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4913763-98D0-444F-BDB3-D566B52D510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93E73C7-2305-49F8-832D-BAE3BA8C1A91}"/>
              </a:ext>
            </a:extLst>
          </p:cNvPr>
          <p:cNvSpPr txBox="1"/>
          <p:nvPr/>
        </p:nvSpPr>
        <p:spPr>
          <a:xfrm>
            <a:off x="523674" y="704676"/>
            <a:ext cx="423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모든 페이지 </a:t>
            </a:r>
            <a:r>
              <a:rPr lang="en-US" altLang="ko-KR" b="1" dirty="0"/>
              <a:t>– </a:t>
            </a:r>
            <a:r>
              <a:rPr lang="ko-KR" altLang="en-US" b="1" dirty="0"/>
              <a:t>오류 알림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298D3B5-F9AB-485F-8A96-76D397824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7643570" cy="4458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FE492AE-5C4E-42CE-BBA0-B23FD5E0CE06}"/>
              </a:ext>
            </a:extLst>
          </p:cNvPr>
          <p:cNvSpPr/>
          <p:nvPr/>
        </p:nvSpPr>
        <p:spPr>
          <a:xfrm>
            <a:off x="2883412" y="2595962"/>
            <a:ext cx="3097938" cy="2110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6C4480-9DEC-43D0-B151-C6D9F8CD1C9A}"/>
              </a:ext>
            </a:extLst>
          </p:cNvPr>
          <p:cNvSpPr txBox="1"/>
          <p:nvPr/>
        </p:nvSpPr>
        <p:spPr>
          <a:xfrm>
            <a:off x="2689147" y="236701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62C698-F193-4C05-A7AB-B366DED139D4}"/>
              </a:ext>
            </a:extLst>
          </p:cNvPr>
          <p:cNvSpPr txBox="1"/>
          <p:nvPr/>
        </p:nvSpPr>
        <p:spPr>
          <a:xfrm>
            <a:off x="9062554" y="349720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8AE00AB-0A0D-463D-AD36-7DD5DEA83556}"/>
              </a:ext>
            </a:extLst>
          </p:cNvPr>
          <p:cNvSpPr txBox="1"/>
          <p:nvPr/>
        </p:nvSpPr>
        <p:spPr>
          <a:xfrm>
            <a:off x="9506797" y="3174039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오류 </a:t>
            </a:r>
            <a:r>
              <a:rPr lang="en-US" altLang="ko-KR" sz="1400" dirty="0" smtClean="0"/>
              <a:t>: RC</a:t>
            </a:r>
            <a:r>
              <a:rPr lang="ko-KR" altLang="en-US" sz="1400" dirty="0" smtClean="0"/>
              <a:t>카 운행 상태가 오류로 변경에 따라 전 페이지에 해당 </a:t>
            </a:r>
            <a:r>
              <a:rPr lang="en-US" altLang="ko-KR" sz="1400" dirty="0" smtClean="0"/>
              <a:t>RC</a:t>
            </a:r>
            <a:r>
              <a:rPr lang="ko-KR" altLang="en-US" sz="1400" dirty="0" smtClean="0"/>
              <a:t>카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오류 내역 표시</a:t>
            </a:r>
            <a:endParaRPr lang="en-US" altLang="ko-KR" sz="1400" dirty="0" smtClean="0"/>
          </a:p>
          <a:p>
            <a:r>
              <a:rPr lang="en-US" altLang="ko-KR" sz="1400" dirty="0" smtClean="0"/>
              <a:t>(2020-05-07)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98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068EBC0-BF91-4403-BBB2-F195933EE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1"/>
            <a:ext cx="8033239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9AB6D3-C905-46A1-A50E-C09B3BB52194}"/>
              </a:ext>
            </a:extLst>
          </p:cNvPr>
          <p:cNvSpPr txBox="1"/>
          <p:nvPr/>
        </p:nvSpPr>
        <p:spPr>
          <a:xfrm>
            <a:off x="523674" y="704676"/>
            <a:ext cx="371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정류장 관리 </a:t>
            </a:r>
            <a:r>
              <a:rPr lang="en-US" altLang="ko-KR" b="1" dirty="0"/>
              <a:t>- </a:t>
            </a:r>
            <a:r>
              <a:rPr lang="ko-KR" altLang="en-US" b="1" dirty="0"/>
              <a:t>등록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8182911E-5B92-46F5-9F81-CC062B254403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88D9FD-D08D-468D-BC67-12DE540A34C9}"/>
              </a:ext>
            </a:extLst>
          </p:cNvPr>
          <p:cNvSpPr txBox="1"/>
          <p:nvPr/>
        </p:nvSpPr>
        <p:spPr>
          <a:xfrm>
            <a:off x="9116661" y="158578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992A01-83B8-4F40-B91D-D69056559CDA}"/>
              </a:ext>
            </a:extLst>
          </p:cNvPr>
          <p:cNvSpPr txBox="1"/>
          <p:nvPr/>
        </p:nvSpPr>
        <p:spPr>
          <a:xfrm>
            <a:off x="9422205" y="1478153"/>
            <a:ext cx="2650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카테고리 메뉴 구현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 smtClean="0"/>
              <a:t>05-07 </a:t>
            </a:r>
            <a:r>
              <a:rPr lang="ko-KR" altLang="en-US" sz="1400" dirty="0" smtClean="0"/>
              <a:t>작업완료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523E9AC-B28B-445E-9358-87D9EB86029A}"/>
              </a:ext>
            </a:extLst>
          </p:cNvPr>
          <p:cNvSpPr/>
          <p:nvPr/>
        </p:nvSpPr>
        <p:spPr>
          <a:xfrm>
            <a:off x="2333626" y="3342158"/>
            <a:ext cx="1658414" cy="505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FEF2B65-C5FB-46C3-9C7E-318FF4C1621D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6019965-8B6F-4FE2-8D1B-BC2437054868}"/>
              </a:ext>
            </a:extLst>
          </p:cNvPr>
          <p:cNvSpPr txBox="1"/>
          <p:nvPr/>
        </p:nvSpPr>
        <p:spPr>
          <a:xfrm>
            <a:off x="2172903" y="3128672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CEB31CB-4CD8-482C-886F-F56C71B5A088}"/>
              </a:ext>
            </a:extLst>
          </p:cNvPr>
          <p:cNvSpPr txBox="1"/>
          <p:nvPr/>
        </p:nvSpPr>
        <p:spPr>
          <a:xfrm>
            <a:off x="4092285" y="200137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C4E52D1-A987-4664-8550-6CDB3C64AB51}"/>
              </a:ext>
            </a:extLst>
          </p:cNvPr>
          <p:cNvSpPr txBox="1"/>
          <p:nvPr/>
        </p:nvSpPr>
        <p:spPr>
          <a:xfrm>
            <a:off x="9115927" y="289165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34355B-BC7E-48F9-95B5-45C874E2D3B8}"/>
              </a:ext>
            </a:extLst>
          </p:cNvPr>
          <p:cNvSpPr txBox="1"/>
          <p:nvPr/>
        </p:nvSpPr>
        <p:spPr>
          <a:xfrm>
            <a:off x="9483792" y="2568491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정류장을 </a:t>
            </a:r>
            <a:r>
              <a:rPr lang="ko-KR" altLang="en-US" sz="1400" dirty="0"/>
              <a:t>등록할 위치를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클릭하라는 </a:t>
            </a:r>
            <a:r>
              <a:rPr lang="ko-KR" altLang="en-US" sz="1400" dirty="0" smtClean="0"/>
              <a:t>안내 문자</a:t>
            </a:r>
            <a:endParaRPr lang="en-US" altLang="ko-KR" sz="1400" dirty="0" smtClean="0"/>
          </a:p>
          <a:p>
            <a:r>
              <a:rPr lang="en-US" altLang="ko-KR" sz="1400" dirty="0"/>
              <a:t>(05-07 </a:t>
            </a:r>
            <a:r>
              <a:rPr lang="ko-KR" altLang="en-US" sz="1400" dirty="0" smtClean="0"/>
              <a:t>작업완료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D3D3890-DC47-40A7-B4F1-5A1E4CAF5A4D}"/>
              </a:ext>
            </a:extLst>
          </p:cNvPr>
          <p:cNvSpPr txBox="1"/>
          <p:nvPr/>
        </p:nvSpPr>
        <p:spPr>
          <a:xfrm>
            <a:off x="9134130" y="4269420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BFDEBBD-5593-45F6-A558-C76301A79C3E}"/>
              </a:ext>
            </a:extLst>
          </p:cNvPr>
          <p:cNvSpPr txBox="1"/>
          <p:nvPr/>
        </p:nvSpPr>
        <p:spPr>
          <a:xfrm>
            <a:off x="9483791" y="3730811"/>
            <a:ext cx="2650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</a:t>
            </a:r>
            <a:r>
              <a:rPr lang="ko-KR" altLang="en-US" sz="1400" dirty="0"/>
              <a:t>안에 현재 등록되어 있는 정류장을 표시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(05-08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정류장을 등록할 위치를 클릭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4A5CFC-FF47-4A83-B243-57E3D18273AE}"/>
              </a:ext>
            </a:extLst>
          </p:cNvPr>
          <p:cNvSpPr txBox="1"/>
          <p:nvPr/>
        </p:nvSpPr>
        <p:spPr>
          <a:xfrm>
            <a:off x="694941" y="2309150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58271B4-3510-4D42-8246-060FA833B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" b="589"/>
          <a:stretch/>
        </p:blipFill>
        <p:spPr>
          <a:xfrm>
            <a:off x="891410" y="2552698"/>
            <a:ext cx="1160699" cy="25226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BEF7F12-BF8A-4829-B2A0-64CEBCABCF2B}"/>
              </a:ext>
            </a:extLst>
          </p:cNvPr>
          <p:cNvSpPr/>
          <p:nvPr/>
        </p:nvSpPr>
        <p:spPr>
          <a:xfrm>
            <a:off x="891410" y="2552699"/>
            <a:ext cx="1156465" cy="2522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B3EFE26-C87A-4E50-A74B-52BA3402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8" t="57118" r="8800"/>
          <a:stretch/>
        </p:blipFill>
        <p:spPr>
          <a:xfrm>
            <a:off x="927813" y="4026716"/>
            <a:ext cx="1083657" cy="10486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CCB1ABBC-E872-45CA-BF71-912AD7963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00" y="4055044"/>
            <a:ext cx="1038881" cy="9919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E88D9FD-D08D-468D-BC67-12DE540A34C9}"/>
              </a:ext>
            </a:extLst>
          </p:cNvPr>
          <p:cNvSpPr txBox="1"/>
          <p:nvPr/>
        </p:nvSpPr>
        <p:spPr>
          <a:xfrm>
            <a:off x="9115927" y="58568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E992A01-83B8-4F40-B91D-D69056559CDA}"/>
              </a:ext>
            </a:extLst>
          </p:cNvPr>
          <p:cNvSpPr txBox="1"/>
          <p:nvPr/>
        </p:nvSpPr>
        <p:spPr>
          <a:xfrm>
            <a:off x="9483792" y="585687"/>
            <a:ext cx="265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스케쥴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28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604BC3C-A5D3-4467-9626-1A3738FE12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1" y="1443340"/>
            <a:ext cx="8033239" cy="435133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816845F-F372-4EC6-8885-7DB61CE771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134CA5-8720-44D1-93B3-D7322C26E278}"/>
              </a:ext>
            </a:extLst>
          </p:cNvPr>
          <p:cNvSpPr txBox="1"/>
          <p:nvPr/>
        </p:nvSpPr>
        <p:spPr>
          <a:xfrm>
            <a:off x="9068470" y="198001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C600F55-51FA-42F7-8CD3-600CC6813402}"/>
              </a:ext>
            </a:extLst>
          </p:cNvPr>
          <p:cNvSpPr txBox="1"/>
          <p:nvPr/>
        </p:nvSpPr>
        <p:spPr>
          <a:xfrm>
            <a:off x="9436306" y="1549126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클릭한 위치의 </a:t>
            </a:r>
            <a:r>
              <a:rPr lang="ko-KR" altLang="en-US" sz="1400" dirty="0" smtClean="0"/>
              <a:t>좌표 표시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등록할 </a:t>
            </a:r>
            <a:r>
              <a:rPr lang="ko-KR" altLang="en-US" sz="1400" dirty="0"/>
              <a:t>정류장의 이름을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60754B9-26B2-4476-B698-871B6531865E}"/>
              </a:ext>
            </a:extLst>
          </p:cNvPr>
          <p:cNvSpPr/>
          <p:nvPr/>
        </p:nvSpPr>
        <p:spPr>
          <a:xfrm>
            <a:off x="2114551" y="2940348"/>
            <a:ext cx="1895474" cy="991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2876934-CD1E-4A3C-9336-AB6E989D355E}"/>
              </a:ext>
            </a:extLst>
          </p:cNvPr>
          <p:cNvSpPr/>
          <p:nvPr/>
        </p:nvSpPr>
        <p:spPr>
          <a:xfrm>
            <a:off x="2223740" y="4229100"/>
            <a:ext cx="1719610" cy="447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D3383F-4332-4BBB-AF85-B789AAB7097C}"/>
              </a:ext>
            </a:extLst>
          </p:cNvPr>
          <p:cNvSpPr/>
          <p:nvPr/>
        </p:nvSpPr>
        <p:spPr>
          <a:xfrm>
            <a:off x="7457813" y="3619009"/>
            <a:ext cx="390788" cy="447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2B91E9C-9A30-4659-9DC0-6921739C6DA8}"/>
              </a:ext>
            </a:extLst>
          </p:cNvPr>
          <p:cNvSpPr txBox="1"/>
          <p:nvPr/>
        </p:nvSpPr>
        <p:spPr>
          <a:xfrm>
            <a:off x="7257016" y="3436869"/>
            <a:ext cx="26991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2326128-9D4B-40AF-94AA-33B763AF929E}"/>
              </a:ext>
            </a:extLst>
          </p:cNvPr>
          <p:cNvSpPr txBox="1"/>
          <p:nvPr/>
        </p:nvSpPr>
        <p:spPr>
          <a:xfrm>
            <a:off x="9068469" y="324378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1411A45-A7F3-460B-8D1E-C5895ED2A8ED}"/>
              </a:ext>
            </a:extLst>
          </p:cNvPr>
          <p:cNvSpPr txBox="1"/>
          <p:nvPr/>
        </p:nvSpPr>
        <p:spPr>
          <a:xfrm>
            <a:off x="9436306" y="3028340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등록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정류장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저장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정류장 위치 설정 페이지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이전페이지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2113017-3220-4ABF-A811-B8764018BB9A}"/>
              </a:ext>
            </a:extLst>
          </p:cNvPr>
          <p:cNvSpPr txBox="1"/>
          <p:nvPr/>
        </p:nvSpPr>
        <p:spPr>
          <a:xfrm>
            <a:off x="9069796" y="435541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4B63CD-D3BD-407F-8A3C-CCE04654523C}"/>
              </a:ext>
            </a:extLst>
          </p:cNvPr>
          <p:cNvSpPr txBox="1"/>
          <p:nvPr/>
        </p:nvSpPr>
        <p:spPr>
          <a:xfrm>
            <a:off x="9436306" y="4247689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클릭한 위치를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3AF3A81-7CF6-401C-93BE-B6EECF93DADB}"/>
              </a:ext>
            </a:extLst>
          </p:cNvPr>
          <p:cNvSpPr txBox="1"/>
          <p:nvPr/>
        </p:nvSpPr>
        <p:spPr>
          <a:xfrm>
            <a:off x="523674" y="704676"/>
            <a:ext cx="371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정류장 관리 </a:t>
            </a:r>
            <a:r>
              <a:rPr lang="en-US" altLang="ko-KR" b="1" dirty="0"/>
              <a:t>- </a:t>
            </a:r>
            <a:r>
              <a:rPr lang="ko-KR" altLang="en-US" b="1" dirty="0"/>
              <a:t>등록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A59E6F0-DE80-46F0-AA7A-567B7F8D1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" b="589"/>
          <a:stretch/>
        </p:blipFill>
        <p:spPr>
          <a:xfrm>
            <a:off x="949629" y="2726862"/>
            <a:ext cx="1160699" cy="2522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2F8DE2-9E18-41E1-9ECB-0F0F0173D8A4}"/>
              </a:ext>
            </a:extLst>
          </p:cNvPr>
          <p:cNvSpPr txBox="1"/>
          <p:nvPr/>
        </p:nvSpPr>
        <p:spPr>
          <a:xfrm>
            <a:off x="1953828" y="2726862"/>
            <a:ext cx="26991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AF90C02-297A-4DAD-BBE4-B45B709BE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8" t="57118" r="8800"/>
          <a:stretch/>
        </p:blipFill>
        <p:spPr>
          <a:xfrm>
            <a:off x="1026671" y="4182874"/>
            <a:ext cx="1083657" cy="10486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CCA7EFF-2BF3-4336-8C12-A3FF97FE5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37" y="4247689"/>
            <a:ext cx="1038881" cy="9919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EF013E-46CD-4D0C-A29A-20F200002616}"/>
              </a:ext>
            </a:extLst>
          </p:cNvPr>
          <p:cNvSpPr txBox="1"/>
          <p:nvPr/>
        </p:nvSpPr>
        <p:spPr>
          <a:xfrm>
            <a:off x="2022943" y="4006907"/>
            <a:ext cx="26991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243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7EC5F70-C9E0-41E9-81A4-1077339C0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43985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3252" y="2224414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</a:t>
            </a:r>
            <a:endParaRPr lang="en-US" altLang="ko-KR" sz="1400" dirty="0" smtClean="0"/>
          </a:p>
          <a:p>
            <a:r>
              <a:rPr lang="ko-KR" altLang="en-US" sz="1400" dirty="0" smtClean="0"/>
              <a:t>정류장을 </a:t>
            </a:r>
            <a:r>
              <a:rPr lang="ko-KR" altLang="en-US" sz="1400" dirty="0"/>
              <a:t>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457972" y="3275111"/>
            <a:ext cx="1580627" cy="721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148907" y="296733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F4BBC8-76F6-4EE6-88CA-903069A07928}"/>
              </a:ext>
            </a:extLst>
          </p:cNvPr>
          <p:cNvSpPr txBox="1"/>
          <p:nvPr/>
        </p:nvSpPr>
        <p:spPr>
          <a:xfrm>
            <a:off x="4092285" y="200137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85988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3252" y="3428999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등록되어 있는 정류장을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ko-KR" altLang="en-US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정류장 마커를 클릭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B7362D9-6158-4022-A35F-A8B0C0341D17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정류장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05AD104-FC39-4068-83A8-E50FA0122E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228320" y="2878190"/>
            <a:ext cx="605741" cy="171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218CFD0-9833-42CB-837A-C3FF7B237C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29612" r="81337" b="12551"/>
          <a:stretch/>
        </p:blipFill>
        <p:spPr>
          <a:xfrm>
            <a:off x="947721" y="2486024"/>
            <a:ext cx="1166940" cy="25166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B6D681E-B570-4CB2-AE63-66DEBB23DA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2" b="589"/>
          <a:stretch/>
        </p:blipFill>
        <p:spPr>
          <a:xfrm>
            <a:off x="949198" y="2486024"/>
            <a:ext cx="1160699" cy="25226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8D6B3CC-775D-4E23-8EB7-21A523B6B6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98" t="57118" r="8800"/>
          <a:stretch/>
        </p:blipFill>
        <p:spPr>
          <a:xfrm>
            <a:off x="999381" y="3957562"/>
            <a:ext cx="1083657" cy="10486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D8E8EDA-1305-4912-BA64-890AD210AD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22" y="3996565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09FE13C-1C52-40BD-8140-7D829C378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5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1751579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801" y="1428414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정류장 </a:t>
            </a:r>
            <a:r>
              <a:rPr lang="ko-KR" altLang="en-US" sz="1400" dirty="0"/>
              <a:t>이름 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클릭한 </a:t>
            </a:r>
            <a:r>
              <a:rPr lang="ko-KR" altLang="en-US" sz="1400" dirty="0" smtClean="0"/>
              <a:t>정류장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 표시</a:t>
            </a:r>
            <a:endParaRPr lang="en-US" altLang="ko-KR" sz="1400" dirty="0"/>
          </a:p>
          <a:p>
            <a:r>
              <a:rPr lang="en-US" altLang="ko-KR" sz="1400" dirty="0" smtClean="0"/>
              <a:t>(</a:t>
            </a:r>
            <a:r>
              <a:rPr lang="en-US" altLang="ko-KR" sz="1400" dirty="0" smtClean="0"/>
              <a:t>05-08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148907" y="2760495"/>
            <a:ext cx="1813493" cy="102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29149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800" y="2582889"/>
            <a:ext cx="26509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 버튼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변경된 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정류장 이름 수정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삭제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해당 정류장 데이터 삭제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다시 </a:t>
            </a:r>
            <a:r>
              <a:rPr lang="ko-KR" altLang="en-US" sz="1400" dirty="0" err="1" smtClean="0"/>
              <a:t>뒤로가서</a:t>
            </a:r>
            <a:r>
              <a:rPr lang="ko-KR" altLang="en-US" sz="1400" dirty="0" smtClean="0"/>
              <a:t> 정류장 선택 페이지</a:t>
            </a:r>
            <a:endParaRPr lang="en-US" altLang="ko-KR" sz="1400" dirty="0" smtClean="0"/>
          </a:p>
          <a:p>
            <a:r>
              <a:rPr lang="en-US" altLang="ko-KR" sz="1400" dirty="0"/>
              <a:t>(05-08 </a:t>
            </a:r>
            <a:r>
              <a:rPr lang="ko-KR" altLang="en-US" sz="1400" dirty="0" smtClean="0"/>
              <a:t>작업기한</a:t>
            </a:r>
            <a:r>
              <a:rPr lang="en-US" altLang="ko-KR" sz="1400" dirty="0"/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2B16D05-7C20-474A-BDF7-4C32098194DF}"/>
              </a:ext>
            </a:extLst>
          </p:cNvPr>
          <p:cNvSpPr/>
          <p:nvPr/>
        </p:nvSpPr>
        <p:spPr>
          <a:xfrm>
            <a:off x="2148907" y="4012241"/>
            <a:ext cx="1813493" cy="459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5DFD00-B2FB-4E30-B601-8EA9A406C9CD}"/>
              </a:ext>
            </a:extLst>
          </p:cNvPr>
          <p:cNvSpPr txBox="1"/>
          <p:nvPr/>
        </p:nvSpPr>
        <p:spPr>
          <a:xfrm>
            <a:off x="9157054" y="4831415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D71E0CE-4E3F-4F35-9B11-9A8F8D7AB34D}"/>
              </a:ext>
            </a:extLst>
          </p:cNvPr>
          <p:cNvSpPr txBox="1"/>
          <p:nvPr/>
        </p:nvSpPr>
        <p:spPr>
          <a:xfrm>
            <a:off x="9506801" y="4400528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클릭한 </a:t>
            </a:r>
            <a:r>
              <a:rPr lang="ko-KR" altLang="en-US" sz="1400" dirty="0"/>
              <a:t>정류장의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표시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마커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움직여서 정류장의 좌표 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  <a:p>
            <a:r>
              <a:rPr lang="en-US" altLang="ko-KR" sz="1400" dirty="0"/>
              <a:t>(05-08 </a:t>
            </a:r>
            <a:r>
              <a:rPr lang="ko-KR" altLang="en-US" sz="1400" dirty="0" smtClean="0"/>
              <a:t>작업기한</a:t>
            </a:r>
            <a:r>
              <a:rPr lang="en-US" altLang="ko-KR" sz="1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63752" y="196651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정류장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E96051B-4844-4436-9D4D-15779EC199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7793" y="2849462"/>
            <a:ext cx="605741" cy="17135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22CD144B-EDA3-4FDD-80FD-B686EB271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8758" y="2523214"/>
            <a:ext cx="1160699" cy="25226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08195" y="2541685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D7EF97E6-93ED-45FA-9F7D-FD2218D6E6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98" t="57118" r="8800"/>
          <a:stretch/>
        </p:blipFill>
        <p:spPr>
          <a:xfrm>
            <a:off x="927137" y="3997232"/>
            <a:ext cx="1083657" cy="10486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86830B32-4B80-41E8-B567-B81B92883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37" y="4005514"/>
            <a:ext cx="1038881" cy="991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F4BBC8-76F6-4EE6-88CA-903069A07928}"/>
              </a:ext>
            </a:extLst>
          </p:cNvPr>
          <p:cNvSpPr txBox="1"/>
          <p:nvPr/>
        </p:nvSpPr>
        <p:spPr>
          <a:xfrm>
            <a:off x="1980003" y="379807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764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DADEA95-1E6A-4435-BBDD-41E6246C3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9" y="2225197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경로를 </a:t>
            </a:r>
            <a:r>
              <a:rPr lang="ko-KR" altLang="en-US" sz="1400" dirty="0"/>
              <a:t>등록할 정류장을 두 개 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228662" y="3206293"/>
            <a:ext cx="1813493" cy="102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87950" y="298748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80977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9" y="3486611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현재 등록되어 있는 정류장을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경로 두 곳을 클릭하여 관계 설정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63752" y="196651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등록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3986620-9C8E-4BFA-8FD3-2586CB900B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2376" y="2859993"/>
            <a:ext cx="605741" cy="171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0331F68-CC76-477E-A4F0-957872BAF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1493" y="2550693"/>
            <a:ext cx="1160699" cy="25226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6F4D1EE-0F26-4372-859F-F011B31C18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98" t="57118" r="8800"/>
          <a:stretch/>
        </p:blipFill>
        <p:spPr>
          <a:xfrm>
            <a:off x="933417" y="4009831"/>
            <a:ext cx="1083657" cy="10486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E05280A-3B17-44DF-947A-420B1AF96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7B5817E-854B-4BB1-8020-621CB89A7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9" y="2225197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경로에 </a:t>
            </a:r>
            <a:r>
              <a:rPr lang="ko-KR" altLang="en-US" sz="1400" dirty="0"/>
              <a:t>해당하는 체크포인트를 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228662" y="3206293"/>
            <a:ext cx="1813493" cy="102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87950" y="2987483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58106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9" y="3163445"/>
            <a:ext cx="2650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클릭한 두 개의 </a:t>
            </a:r>
            <a:r>
              <a:rPr lang="ko-KR" altLang="en-US" sz="1400" dirty="0" smtClean="0"/>
              <a:t>정류장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체크포인트 위치 </a:t>
            </a:r>
            <a:r>
              <a:rPr lang="ko-KR" altLang="en-US" sz="1400" dirty="0"/>
              <a:t>표시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경로에 </a:t>
            </a:r>
            <a:r>
              <a:rPr lang="ko-KR" altLang="en-US" sz="1400" dirty="0"/>
              <a:t>해당하는 체크포인트를 클릭하여 </a:t>
            </a:r>
            <a:r>
              <a:rPr lang="ko-KR" altLang="en-US" sz="1400" dirty="0" smtClean="0"/>
              <a:t>순</a:t>
            </a:r>
            <a:r>
              <a:rPr lang="ko-KR" altLang="en-US" sz="1400" dirty="0"/>
              <a:t>서</a:t>
            </a:r>
            <a:r>
              <a:rPr lang="ko-KR" altLang="en-US" sz="1400" dirty="0" smtClean="0"/>
              <a:t> 설정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인접하는 </a:t>
            </a:r>
            <a:r>
              <a:rPr lang="ko-KR" altLang="en-US" sz="1400" dirty="0"/>
              <a:t>체크포인트만 클릭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63752" y="196651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등록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B23020A-C3BA-453F-8FB1-720CDFD39C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2376" y="2878190"/>
            <a:ext cx="605741" cy="171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1F3727D-1E40-4748-98DF-2AE14F3A4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1493" y="2543986"/>
            <a:ext cx="1160699" cy="25226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9438285-03CD-47DA-9654-220038895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98" t="57118" r="8800"/>
          <a:stretch/>
        </p:blipFill>
        <p:spPr>
          <a:xfrm>
            <a:off x="933417" y="3963664"/>
            <a:ext cx="1083657" cy="10486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FB2B8D3-08FE-4F3E-BAF6-F249B2C9E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276BC78-1888-406A-864B-6ABB572DE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332136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9" y="2008970"/>
            <a:ext cx="2650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클릭한 </a:t>
            </a:r>
            <a:r>
              <a:rPr lang="ko-KR" altLang="en-US" sz="1400" dirty="0"/>
              <a:t>체크포인트 </a:t>
            </a:r>
            <a:r>
              <a:rPr lang="ko-KR" altLang="en-US" sz="1400" dirty="0" smtClean="0"/>
              <a:t>개수 표시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총 </a:t>
            </a:r>
            <a:r>
              <a:rPr lang="ko-KR" altLang="en-US" sz="1400" dirty="0"/>
              <a:t>거리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250259" y="2784795"/>
            <a:ext cx="1813493" cy="102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103920" y="257353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581067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506799" y="3163445"/>
            <a:ext cx="2650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등록 </a:t>
            </a:r>
            <a:r>
              <a:rPr lang="ko-KR" altLang="en-US" sz="1400" dirty="0"/>
              <a:t>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설정한 정류장 두 곳과 체크포인트 순서 저장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취소 버튼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정류장 선택 페이지로 이동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63752" y="196651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82A5A4F-F257-434D-8F6F-4860BD2DA069}"/>
              </a:ext>
            </a:extLst>
          </p:cNvPr>
          <p:cNvSpPr/>
          <p:nvPr/>
        </p:nvSpPr>
        <p:spPr>
          <a:xfrm>
            <a:off x="2174310" y="4039636"/>
            <a:ext cx="1813493" cy="373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36039A-F211-4004-9776-C01FDCF9B3A7}"/>
              </a:ext>
            </a:extLst>
          </p:cNvPr>
          <p:cNvSpPr txBox="1"/>
          <p:nvPr/>
        </p:nvSpPr>
        <p:spPr>
          <a:xfrm>
            <a:off x="2018591" y="382280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584F74-73A5-4256-973A-4474F90AE274}"/>
              </a:ext>
            </a:extLst>
          </p:cNvPr>
          <p:cNvSpPr txBox="1"/>
          <p:nvPr/>
        </p:nvSpPr>
        <p:spPr>
          <a:xfrm>
            <a:off x="9169257" y="4676110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633BBA-8F88-4E51-9242-9D35C23C9DC3}"/>
              </a:ext>
            </a:extLst>
          </p:cNvPr>
          <p:cNvSpPr txBox="1"/>
          <p:nvPr/>
        </p:nvSpPr>
        <p:spPr>
          <a:xfrm>
            <a:off x="9506799" y="4530288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지도에 </a:t>
            </a:r>
            <a:r>
              <a:rPr lang="ko-KR" altLang="en-US" sz="1400" dirty="0"/>
              <a:t>사용자가 클릭한 </a:t>
            </a:r>
            <a:endParaRPr lang="en-US" altLang="ko-KR" sz="1400" dirty="0" smtClean="0"/>
          </a:p>
          <a:p>
            <a:r>
              <a:rPr lang="ko-KR" altLang="en-US" sz="1400" dirty="0" smtClean="0"/>
              <a:t>체크포인트를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r>
              <a:rPr lang="en-US" altLang="ko-KR" sz="1400" dirty="0"/>
              <a:t>(05-12 ~ 05-14 </a:t>
            </a:r>
            <a:r>
              <a:rPr lang="ko-KR" altLang="en-US" sz="1400" dirty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A550B92-BECC-4A04-97B5-487F2F5A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78262" y="2842561"/>
            <a:ext cx="605741" cy="17135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D41F33F-D55E-4822-9A32-347AEB5C04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74310" y="2544405"/>
            <a:ext cx="1160699" cy="25226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7D3E44D-55A4-480C-A8B2-F7F506801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98" t="57118" r="8800"/>
          <a:stretch/>
        </p:blipFill>
        <p:spPr>
          <a:xfrm>
            <a:off x="934934" y="3976692"/>
            <a:ext cx="1083657" cy="10486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E97AD5BB-6A83-43E7-8715-92CE9C36E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84416B2-127B-4A29-B615-6B2624D9C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4" y="1253330"/>
            <a:ext cx="8033239" cy="435133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BA14545-09E5-4BED-98F0-8ACFDD12B39F}"/>
              </a:ext>
            </a:extLst>
          </p:cNvPr>
          <p:cNvCxnSpPr/>
          <p:nvPr/>
        </p:nvCxnSpPr>
        <p:spPr>
          <a:xfrm>
            <a:off x="8753383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08A5BD-4000-40CE-A4AC-7E83EE170162}"/>
              </a:ext>
            </a:extLst>
          </p:cNvPr>
          <p:cNvSpPr txBox="1"/>
          <p:nvPr/>
        </p:nvSpPr>
        <p:spPr>
          <a:xfrm>
            <a:off x="9157054" y="2440641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69608E-4519-4E01-8C3C-4772874893B6}"/>
              </a:ext>
            </a:extLst>
          </p:cNvPr>
          <p:cNvSpPr txBox="1"/>
          <p:nvPr/>
        </p:nvSpPr>
        <p:spPr>
          <a:xfrm>
            <a:off x="9506799" y="2225197"/>
            <a:ext cx="2650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경로에 포함되는 정류장을 클릭하라는 </a:t>
            </a:r>
            <a:r>
              <a:rPr lang="ko-KR" altLang="en-US" sz="1400" dirty="0" smtClean="0"/>
              <a:t>안내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05-14 </a:t>
            </a:r>
            <a:r>
              <a:rPr lang="ko-KR" altLang="en-US" sz="1400" dirty="0" smtClean="0"/>
              <a:t>작업기한</a:t>
            </a:r>
            <a:r>
              <a:rPr lang="en-US" altLang="ko-KR" sz="1400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7B744AB-3463-4EAA-81AB-118284566187}"/>
              </a:ext>
            </a:extLst>
          </p:cNvPr>
          <p:cNvSpPr/>
          <p:nvPr/>
        </p:nvSpPr>
        <p:spPr>
          <a:xfrm>
            <a:off x="2278793" y="3125510"/>
            <a:ext cx="1813493" cy="1020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A1EF9D-D698-49FB-B0B7-E59089E28C93}"/>
              </a:ext>
            </a:extLst>
          </p:cNvPr>
          <p:cNvSpPr txBox="1"/>
          <p:nvPr/>
        </p:nvSpPr>
        <p:spPr>
          <a:xfrm>
            <a:off x="2082323" y="294618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6358012-E5E0-463A-91A6-8B1C0B7809FF}"/>
              </a:ext>
            </a:extLst>
          </p:cNvPr>
          <p:cNvSpPr/>
          <p:nvPr/>
        </p:nvSpPr>
        <p:spPr>
          <a:xfrm>
            <a:off x="4238625" y="2210067"/>
            <a:ext cx="4171949" cy="307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44D48-363C-4F1D-96DC-0449D4938432}"/>
              </a:ext>
            </a:extLst>
          </p:cNvPr>
          <p:cNvSpPr txBox="1"/>
          <p:nvPr/>
        </p:nvSpPr>
        <p:spPr>
          <a:xfrm>
            <a:off x="9157054" y="3878604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5B580D3-9655-42B2-BDFB-C6C7E51F8F2F}"/>
              </a:ext>
            </a:extLst>
          </p:cNvPr>
          <p:cNvSpPr txBox="1"/>
          <p:nvPr/>
        </p:nvSpPr>
        <p:spPr>
          <a:xfrm>
            <a:off x="9474608" y="3339995"/>
            <a:ext cx="2650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지도에서 </a:t>
            </a:r>
            <a:r>
              <a:rPr lang="ko-KR" altLang="en-US" sz="1400" dirty="0"/>
              <a:t>현재 등록되어 있는 정류장을 표시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수정 </a:t>
            </a:r>
            <a:r>
              <a:rPr lang="en-US" altLang="ko-KR" sz="1400" dirty="0"/>
              <a:t>/ </a:t>
            </a:r>
            <a:r>
              <a:rPr lang="ko-KR" altLang="en-US" sz="1400" dirty="0"/>
              <a:t>삭제할 경로에 포함된 정류장 </a:t>
            </a:r>
            <a:r>
              <a:rPr lang="ko-KR" altLang="en-US" sz="1400" dirty="0" smtClean="0"/>
              <a:t>클릭하면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번에 해당 정류장의 경로 표시</a:t>
            </a:r>
            <a:endParaRPr lang="en-US" altLang="ko-KR" sz="1400" dirty="0" smtClean="0"/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05-14 </a:t>
            </a:r>
            <a:r>
              <a:rPr lang="ko-KR" altLang="en-US" sz="1400" dirty="0" smtClean="0"/>
              <a:t>작업기한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4BBE7FA-F337-4C6F-9BF5-66D03EC1F670}"/>
              </a:ext>
            </a:extLst>
          </p:cNvPr>
          <p:cNvSpPr txBox="1"/>
          <p:nvPr/>
        </p:nvSpPr>
        <p:spPr>
          <a:xfrm>
            <a:off x="4063752" y="1966518"/>
            <a:ext cx="236155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53BF289-2817-453C-9845-1E911A9A0E1A}"/>
              </a:ext>
            </a:extLst>
          </p:cNvPr>
          <p:cNvSpPr txBox="1"/>
          <p:nvPr/>
        </p:nvSpPr>
        <p:spPr>
          <a:xfrm>
            <a:off x="523674" y="704676"/>
            <a:ext cx="43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페이지 </a:t>
            </a:r>
            <a:r>
              <a:rPr lang="en-US" altLang="ko-KR" b="1" dirty="0"/>
              <a:t>– </a:t>
            </a:r>
            <a:r>
              <a:rPr lang="ko-KR" altLang="en-US" b="1" dirty="0"/>
              <a:t>경로 관리 </a:t>
            </a:r>
            <a:r>
              <a:rPr lang="en-US" altLang="ko-KR" b="1" dirty="0"/>
              <a:t>– 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8588975-F928-491C-8ED6-0E093E1F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36570" r="84642" b="24050"/>
          <a:stretch/>
        </p:blipFill>
        <p:spPr>
          <a:xfrm>
            <a:off x="1168347" y="2878190"/>
            <a:ext cx="605741" cy="17135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90CFEBC-9950-4178-A46B-5CCBEA724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2" b="589"/>
          <a:stretch/>
        </p:blipFill>
        <p:spPr>
          <a:xfrm>
            <a:off x="864829" y="2555728"/>
            <a:ext cx="1160699" cy="25226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DB06C6F-7736-4CC1-A719-A535F9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98" t="57118" r="8800"/>
          <a:stretch/>
        </p:blipFill>
        <p:spPr>
          <a:xfrm>
            <a:off x="970269" y="4029746"/>
            <a:ext cx="992756" cy="10486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F9F6449-419A-4932-8471-5F7FA02AE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D362883-65BC-4313-85CE-16514DC00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43" y="4029746"/>
            <a:ext cx="1038881" cy="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989</Words>
  <Application>Microsoft Office PowerPoint</Application>
  <PresentationFormat>사용자 지정</PresentationFormat>
  <Paragraphs>205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バリバリ 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バリバリ Story Board</dc:title>
  <dc:creator>chpjjsm@naver.com</dc:creator>
  <cp:lastModifiedBy>user</cp:lastModifiedBy>
  <cp:revision>48</cp:revision>
  <dcterms:created xsi:type="dcterms:W3CDTF">2020-04-20T13:01:58Z</dcterms:created>
  <dcterms:modified xsi:type="dcterms:W3CDTF">2020-05-07T08:59:55Z</dcterms:modified>
</cp:coreProperties>
</file>