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4" r:id="rId7"/>
  </p:sldIdLst>
  <p:sldSz cx="13444538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026" autoAdjust="0"/>
  </p:normalViewPr>
  <p:slideViewPr>
    <p:cSldViewPr>
      <p:cViewPr varScale="1">
        <p:scale>
          <a:sx n="75" d="100"/>
          <a:sy n="75" d="100"/>
        </p:scale>
        <p:origin x="648" y="48"/>
      </p:cViewPr>
      <p:guideLst>
        <p:guide orient="horz" pos="2160"/>
        <p:guide pos="3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983" y="2130426"/>
            <a:ext cx="976913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966" y="3886200"/>
            <a:ext cx="8045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3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2501" y="274639"/>
            <a:ext cx="258594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655" y="274639"/>
            <a:ext cx="756629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876" y="4406901"/>
            <a:ext cx="9769139" cy="1362075"/>
          </a:xfrm>
        </p:spPr>
        <p:txBody>
          <a:bodyPr anchor="t"/>
          <a:lstStyle>
            <a:lvl1pPr algn="l">
              <a:defRPr sz="50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876" y="2906714"/>
            <a:ext cx="9769139" cy="1500187"/>
          </a:xfrm>
        </p:spPr>
        <p:txBody>
          <a:bodyPr anchor="b"/>
          <a:lstStyle>
            <a:lvl1pPr marL="0" indent="0">
              <a:buNone/>
              <a:defRPr sz="2514">
                <a:solidFill>
                  <a:schemeClr val="tx1">
                    <a:tint val="75000"/>
                  </a:schemeClr>
                </a:solidFill>
              </a:defRPr>
            </a:lvl1pPr>
            <a:lvl2pPr marL="574655" indent="0">
              <a:buNone/>
              <a:defRPr sz="2262">
                <a:solidFill>
                  <a:schemeClr val="tx1">
                    <a:tint val="75000"/>
                  </a:schemeClr>
                </a:solidFill>
              </a:defRPr>
            </a:lvl2pPr>
            <a:lvl3pPr marL="1149309" indent="0">
              <a:buNone/>
              <a:defRPr sz="2011">
                <a:solidFill>
                  <a:schemeClr val="tx1">
                    <a:tint val="75000"/>
                  </a:schemeClr>
                </a:solidFill>
              </a:defRPr>
            </a:lvl3pPr>
            <a:lvl4pPr marL="1723964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298619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873273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447928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4022583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597237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655" y="1600201"/>
            <a:ext cx="5076121" cy="4525963"/>
          </a:xfrm>
        </p:spPr>
        <p:txBody>
          <a:bodyPr/>
          <a:lstStyle>
            <a:lvl1pPr>
              <a:defRPr sz="3519"/>
            </a:lvl1pPr>
            <a:lvl2pPr>
              <a:defRPr sz="3017"/>
            </a:lvl2pPr>
            <a:lvl3pPr>
              <a:defRPr sz="2514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328" y="1600201"/>
            <a:ext cx="5076121" cy="4525963"/>
          </a:xfrm>
        </p:spPr>
        <p:txBody>
          <a:bodyPr/>
          <a:lstStyle>
            <a:lvl1pPr>
              <a:defRPr sz="3519"/>
            </a:lvl1pPr>
            <a:lvl2pPr>
              <a:defRPr sz="3017"/>
            </a:lvl2pPr>
            <a:lvl3pPr>
              <a:defRPr sz="2514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55" y="1535113"/>
            <a:ext cx="5078117" cy="639762"/>
          </a:xfrm>
        </p:spPr>
        <p:txBody>
          <a:bodyPr anchor="b"/>
          <a:lstStyle>
            <a:lvl1pPr marL="0" indent="0">
              <a:buNone/>
              <a:defRPr sz="3017" b="1"/>
            </a:lvl1pPr>
            <a:lvl2pPr marL="574655" indent="0">
              <a:buNone/>
              <a:defRPr sz="2514" b="1"/>
            </a:lvl2pPr>
            <a:lvl3pPr marL="1149309" indent="0">
              <a:buNone/>
              <a:defRPr sz="2262" b="1"/>
            </a:lvl3pPr>
            <a:lvl4pPr marL="1723964" indent="0">
              <a:buNone/>
              <a:defRPr sz="2011" b="1"/>
            </a:lvl4pPr>
            <a:lvl5pPr marL="2298619" indent="0">
              <a:buNone/>
              <a:defRPr sz="2011" b="1"/>
            </a:lvl5pPr>
            <a:lvl6pPr marL="2873273" indent="0">
              <a:buNone/>
              <a:defRPr sz="2011" b="1"/>
            </a:lvl6pPr>
            <a:lvl7pPr marL="3447928" indent="0">
              <a:buNone/>
              <a:defRPr sz="2011" b="1"/>
            </a:lvl7pPr>
            <a:lvl8pPr marL="4022583" indent="0">
              <a:buNone/>
              <a:defRPr sz="2011" b="1"/>
            </a:lvl8pPr>
            <a:lvl9pPr marL="4597237" indent="0">
              <a:buNone/>
              <a:defRPr sz="2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655" y="2174875"/>
            <a:ext cx="5078117" cy="3951288"/>
          </a:xfrm>
        </p:spPr>
        <p:txBody>
          <a:bodyPr/>
          <a:lstStyle>
            <a:lvl1pPr>
              <a:defRPr sz="3017"/>
            </a:lvl1pPr>
            <a:lvl2pPr>
              <a:defRPr sz="2514"/>
            </a:lvl2pPr>
            <a:lvl3pPr>
              <a:defRPr sz="2262"/>
            </a:lvl3pPr>
            <a:lvl4pPr>
              <a:defRPr sz="2011"/>
            </a:lvl4pPr>
            <a:lvl5pPr>
              <a:defRPr sz="2011"/>
            </a:lvl5pPr>
            <a:lvl6pPr>
              <a:defRPr sz="2011"/>
            </a:lvl6pPr>
            <a:lvl7pPr>
              <a:defRPr sz="2011"/>
            </a:lvl7pPr>
            <a:lvl8pPr>
              <a:defRPr sz="2011"/>
            </a:lvl8pPr>
            <a:lvl9pPr>
              <a:defRPr sz="20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8338" y="1535113"/>
            <a:ext cx="5080112" cy="639762"/>
          </a:xfrm>
        </p:spPr>
        <p:txBody>
          <a:bodyPr anchor="b"/>
          <a:lstStyle>
            <a:lvl1pPr marL="0" indent="0">
              <a:buNone/>
              <a:defRPr sz="3017" b="1"/>
            </a:lvl1pPr>
            <a:lvl2pPr marL="574655" indent="0">
              <a:buNone/>
              <a:defRPr sz="2514" b="1"/>
            </a:lvl2pPr>
            <a:lvl3pPr marL="1149309" indent="0">
              <a:buNone/>
              <a:defRPr sz="2262" b="1"/>
            </a:lvl3pPr>
            <a:lvl4pPr marL="1723964" indent="0">
              <a:buNone/>
              <a:defRPr sz="2011" b="1"/>
            </a:lvl4pPr>
            <a:lvl5pPr marL="2298619" indent="0">
              <a:buNone/>
              <a:defRPr sz="2011" b="1"/>
            </a:lvl5pPr>
            <a:lvl6pPr marL="2873273" indent="0">
              <a:buNone/>
              <a:defRPr sz="2011" b="1"/>
            </a:lvl6pPr>
            <a:lvl7pPr marL="3447928" indent="0">
              <a:buNone/>
              <a:defRPr sz="2011" b="1"/>
            </a:lvl7pPr>
            <a:lvl8pPr marL="4022583" indent="0">
              <a:buNone/>
              <a:defRPr sz="2011" b="1"/>
            </a:lvl8pPr>
            <a:lvl9pPr marL="4597237" indent="0">
              <a:buNone/>
              <a:defRPr sz="2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8338" y="2174875"/>
            <a:ext cx="5080112" cy="3951288"/>
          </a:xfrm>
        </p:spPr>
        <p:txBody>
          <a:bodyPr/>
          <a:lstStyle>
            <a:lvl1pPr>
              <a:defRPr sz="3017"/>
            </a:lvl1pPr>
            <a:lvl2pPr>
              <a:defRPr sz="2514"/>
            </a:lvl2pPr>
            <a:lvl3pPr>
              <a:defRPr sz="2262"/>
            </a:lvl3pPr>
            <a:lvl4pPr>
              <a:defRPr sz="2011"/>
            </a:lvl4pPr>
            <a:lvl5pPr>
              <a:defRPr sz="2011"/>
            </a:lvl5pPr>
            <a:lvl6pPr>
              <a:defRPr sz="2011"/>
            </a:lvl6pPr>
            <a:lvl7pPr>
              <a:defRPr sz="2011"/>
            </a:lvl7pPr>
            <a:lvl8pPr>
              <a:defRPr sz="2011"/>
            </a:lvl8pPr>
            <a:lvl9pPr>
              <a:defRPr sz="20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56" y="273050"/>
            <a:ext cx="3781152" cy="1162050"/>
          </a:xfrm>
        </p:spPr>
        <p:txBody>
          <a:bodyPr anchor="b"/>
          <a:lstStyle>
            <a:lvl1pPr algn="l">
              <a:defRPr sz="25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485" y="273051"/>
            <a:ext cx="6424965" cy="5853113"/>
          </a:xfrm>
        </p:spPr>
        <p:txBody>
          <a:bodyPr/>
          <a:lstStyle>
            <a:lvl1pPr>
              <a:defRPr sz="4022"/>
            </a:lvl1pPr>
            <a:lvl2pPr>
              <a:defRPr sz="3519"/>
            </a:lvl2pPr>
            <a:lvl3pPr>
              <a:defRPr sz="3017"/>
            </a:lvl3pPr>
            <a:lvl4pPr>
              <a:defRPr sz="2514"/>
            </a:lvl4pPr>
            <a:lvl5pPr>
              <a:defRPr sz="2514"/>
            </a:lvl5pPr>
            <a:lvl6pPr>
              <a:defRPr sz="2514"/>
            </a:lvl6pPr>
            <a:lvl7pPr>
              <a:defRPr sz="2514"/>
            </a:lvl7pPr>
            <a:lvl8pPr>
              <a:defRPr sz="2514"/>
            </a:lvl8pPr>
            <a:lvl9pPr>
              <a:defRPr sz="25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656" y="1435101"/>
            <a:ext cx="3781152" cy="4691063"/>
          </a:xfrm>
        </p:spPr>
        <p:txBody>
          <a:bodyPr/>
          <a:lstStyle>
            <a:lvl1pPr marL="0" indent="0">
              <a:buNone/>
              <a:defRPr sz="1760"/>
            </a:lvl1pPr>
            <a:lvl2pPr marL="574655" indent="0">
              <a:buNone/>
              <a:defRPr sz="1508"/>
            </a:lvl2pPr>
            <a:lvl3pPr marL="1149309" indent="0">
              <a:buNone/>
              <a:defRPr sz="1257"/>
            </a:lvl3pPr>
            <a:lvl4pPr marL="1723964" indent="0">
              <a:buNone/>
              <a:defRPr sz="1131"/>
            </a:lvl4pPr>
            <a:lvl5pPr marL="2298619" indent="0">
              <a:buNone/>
              <a:defRPr sz="1131"/>
            </a:lvl5pPr>
            <a:lvl6pPr marL="2873273" indent="0">
              <a:buNone/>
              <a:defRPr sz="1131"/>
            </a:lvl6pPr>
            <a:lvl7pPr marL="3447928" indent="0">
              <a:buNone/>
              <a:defRPr sz="1131"/>
            </a:lvl7pPr>
            <a:lvl8pPr marL="4022583" indent="0">
              <a:buNone/>
              <a:defRPr sz="1131"/>
            </a:lvl8pPr>
            <a:lvl9pPr marL="4597237" indent="0">
              <a:buNone/>
              <a:defRPr sz="1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729" y="4800600"/>
            <a:ext cx="6895863" cy="566738"/>
          </a:xfrm>
        </p:spPr>
        <p:txBody>
          <a:bodyPr anchor="b"/>
          <a:lstStyle>
            <a:lvl1pPr algn="l">
              <a:defRPr sz="25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2729" y="612775"/>
            <a:ext cx="6895863" cy="4114800"/>
          </a:xfrm>
        </p:spPr>
        <p:txBody>
          <a:bodyPr/>
          <a:lstStyle>
            <a:lvl1pPr marL="0" indent="0">
              <a:buNone/>
              <a:defRPr sz="4022"/>
            </a:lvl1pPr>
            <a:lvl2pPr marL="574655" indent="0">
              <a:buNone/>
              <a:defRPr sz="3519"/>
            </a:lvl2pPr>
            <a:lvl3pPr marL="1149309" indent="0">
              <a:buNone/>
              <a:defRPr sz="3017"/>
            </a:lvl3pPr>
            <a:lvl4pPr marL="1723964" indent="0">
              <a:buNone/>
              <a:defRPr sz="2514"/>
            </a:lvl4pPr>
            <a:lvl5pPr marL="2298619" indent="0">
              <a:buNone/>
              <a:defRPr sz="2514"/>
            </a:lvl5pPr>
            <a:lvl6pPr marL="2873273" indent="0">
              <a:buNone/>
              <a:defRPr sz="2514"/>
            </a:lvl6pPr>
            <a:lvl7pPr marL="3447928" indent="0">
              <a:buNone/>
              <a:defRPr sz="2514"/>
            </a:lvl7pPr>
            <a:lvl8pPr marL="4022583" indent="0">
              <a:buNone/>
              <a:defRPr sz="2514"/>
            </a:lvl8pPr>
            <a:lvl9pPr marL="4597237" indent="0">
              <a:buNone/>
              <a:defRPr sz="25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2729" y="5367338"/>
            <a:ext cx="6895863" cy="804862"/>
          </a:xfrm>
        </p:spPr>
        <p:txBody>
          <a:bodyPr/>
          <a:lstStyle>
            <a:lvl1pPr marL="0" indent="0">
              <a:buNone/>
              <a:defRPr sz="1760"/>
            </a:lvl1pPr>
            <a:lvl2pPr marL="574655" indent="0">
              <a:buNone/>
              <a:defRPr sz="1508"/>
            </a:lvl2pPr>
            <a:lvl3pPr marL="1149309" indent="0">
              <a:buNone/>
              <a:defRPr sz="1257"/>
            </a:lvl3pPr>
            <a:lvl4pPr marL="1723964" indent="0">
              <a:buNone/>
              <a:defRPr sz="1131"/>
            </a:lvl4pPr>
            <a:lvl5pPr marL="2298619" indent="0">
              <a:buNone/>
              <a:defRPr sz="1131"/>
            </a:lvl5pPr>
            <a:lvl6pPr marL="2873273" indent="0">
              <a:buNone/>
              <a:defRPr sz="1131"/>
            </a:lvl6pPr>
            <a:lvl7pPr marL="3447928" indent="0">
              <a:buNone/>
              <a:defRPr sz="1131"/>
            </a:lvl7pPr>
            <a:lvl8pPr marL="4022583" indent="0">
              <a:buNone/>
              <a:defRPr sz="1131"/>
            </a:lvl8pPr>
            <a:lvl9pPr marL="4597237" indent="0">
              <a:buNone/>
              <a:defRPr sz="1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655" y="274638"/>
            <a:ext cx="103437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55" y="1600201"/>
            <a:ext cx="103437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655" y="6356351"/>
            <a:ext cx="2681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6811" y="6356351"/>
            <a:ext cx="3639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6725" y="6356351"/>
            <a:ext cx="2681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49309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991" indent="-430991" algn="l" defTabSz="1149309" rtl="0" eaLnBrk="1" latinLnBrk="0" hangingPunct="1">
        <a:spcBef>
          <a:spcPct val="20000"/>
        </a:spcBef>
        <a:buFont typeface="Arial" pitchFamily="34" charset="0"/>
        <a:buChar char="�"/>
        <a:defRPr sz="4022" kern="1200">
          <a:solidFill>
            <a:schemeClr val="tx1"/>
          </a:solidFill>
          <a:latin typeface="+mn-lt"/>
          <a:ea typeface="+mn-ea"/>
          <a:cs typeface="+mn-cs"/>
        </a:defRPr>
      </a:lvl1pPr>
      <a:lvl2pPr marL="933814" indent="-359159" algn="l" defTabSz="1149309" rtl="0" eaLnBrk="1" latinLnBrk="0" hangingPunct="1">
        <a:spcBef>
          <a:spcPct val="20000"/>
        </a:spcBef>
        <a:buFont typeface="Arial" pitchFamily="34" charset="0"/>
        <a:buChar char="�"/>
        <a:defRPr sz="3519" kern="1200">
          <a:solidFill>
            <a:schemeClr val="tx1"/>
          </a:solidFill>
          <a:latin typeface="+mn-lt"/>
          <a:ea typeface="+mn-ea"/>
          <a:cs typeface="+mn-cs"/>
        </a:defRPr>
      </a:lvl2pPr>
      <a:lvl3pPr marL="1436637" indent="-287327" algn="l" defTabSz="1149309" rtl="0" eaLnBrk="1" latinLnBrk="0" hangingPunct="1">
        <a:spcBef>
          <a:spcPct val="20000"/>
        </a:spcBef>
        <a:buFont typeface="Arial" pitchFamily="34" charset="0"/>
        <a:buChar char="�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291" indent="-287327" algn="l" defTabSz="1149309" rtl="0" eaLnBrk="1" latinLnBrk="0" hangingPunct="1">
        <a:spcBef>
          <a:spcPct val="20000"/>
        </a:spcBef>
        <a:buFont typeface="Arial" pitchFamily="34" charset="0"/>
        <a:buChar char="�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5946" indent="-287327" algn="l" defTabSz="1149309" rtl="0" eaLnBrk="1" latinLnBrk="0" hangingPunct="1">
        <a:spcBef>
          <a:spcPct val="20000"/>
        </a:spcBef>
        <a:buFont typeface="Arial" pitchFamily="34" charset="0"/>
        <a:buChar char="�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0601" indent="-287327" algn="l" defTabSz="1149309" rtl="0" eaLnBrk="1" latinLnBrk="0" hangingPunct="1">
        <a:spcBef>
          <a:spcPct val="20000"/>
        </a:spcBef>
        <a:buFont typeface="Arial" pitchFamily="34" charset="0"/>
        <a:buChar char="�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5255" indent="-287327" algn="l" defTabSz="1149309" rtl="0" eaLnBrk="1" latinLnBrk="0" hangingPunct="1">
        <a:spcBef>
          <a:spcPct val="20000"/>
        </a:spcBef>
        <a:buFont typeface="Arial" pitchFamily="34" charset="0"/>
        <a:buChar char="�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09910" indent="-287327" algn="l" defTabSz="1149309" rtl="0" eaLnBrk="1" latinLnBrk="0" hangingPunct="1">
        <a:spcBef>
          <a:spcPct val="20000"/>
        </a:spcBef>
        <a:buFont typeface="Arial" pitchFamily="34" charset="0"/>
        <a:buChar char="�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4565" indent="-287327" algn="l" defTabSz="1149309" rtl="0" eaLnBrk="1" latinLnBrk="0" hangingPunct="1">
        <a:spcBef>
          <a:spcPct val="20000"/>
        </a:spcBef>
        <a:buFont typeface="Arial" pitchFamily="34" charset="0"/>
        <a:buChar char="�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1pPr>
      <a:lvl2pPr marL="574655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2pPr>
      <a:lvl3pPr marL="1149309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3pPr>
      <a:lvl4pPr marL="1723964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4pPr>
      <a:lvl5pPr marL="2298619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5pPr>
      <a:lvl6pPr marL="2873273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6pPr>
      <a:lvl7pPr marL="3447928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7pPr>
      <a:lvl8pPr marL="4022583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8pPr>
      <a:lvl9pPr marL="4597237" algn="l" defTabSz="1149309" rtl="0" eaLnBrk="1" latinLnBrk="0" hangingPunct="1">
        <a:defRPr sz="2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JHJH128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24216" y="1055060"/>
            <a:ext cx="5295150" cy="5295150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452" y="1925606"/>
            <a:ext cx="3554056" cy="3554056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4763" y="1925606"/>
            <a:ext cx="3554056" cy="3554056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94763" y="1925606"/>
            <a:ext cx="3554056" cy="3554056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337951" y="2819223"/>
            <a:ext cx="8108229" cy="10595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285" dirty="0"/>
              <a:t>Web Programming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11114525" y="3253416"/>
            <a:ext cx="1948101" cy="191137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227469" y="5977324"/>
            <a:ext cx="30463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kern="0" spc="-126" dirty="0">
                <a:solidFill>
                  <a:srgbClr val="000000"/>
                </a:solidFill>
                <a:latin typeface="Impact" panose="020B0806030902050204" pitchFamily="34" charset="0"/>
                <a:ea typeface="나눔고딕 ExtraBold" panose="020D0904000000000000" pitchFamily="50" charset="-127"/>
              </a:rPr>
              <a:t>웹 프로그래밍 수업</a:t>
            </a:r>
            <a:endParaRPr lang="en-US" altLang="ko-KR" kern="0" spc="-126" dirty="0">
              <a:solidFill>
                <a:srgbClr val="000000"/>
              </a:solidFill>
              <a:latin typeface="Impact" panose="020B0806030902050204" pitchFamily="34" charset="0"/>
              <a:ea typeface="나눔고딕 ExtraBold" panose="020D0904000000000000" pitchFamily="50" charset="-127"/>
            </a:endParaRPr>
          </a:p>
          <a:p>
            <a:r>
              <a:rPr lang="ko-KR" altLang="en-US" kern="0" spc="-126" dirty="0" err="1">
                <a:solidFill>
                  <a:srgbClr val="000000"/>
                </a:solidFill>
                <a:latin typeface="Impact" panose="020B0806030902050204" pitchFamily="34" charset="0"/>
                <a:ea typeface="나눔고딕 ExtraBold" panose="020D0904000000000000" pitchFamily="50" charset="-127"/>
              </a:rPr>
              <a:t>김주현교수님</a:t>
            </a:r>
            <a:r>
              <a:rPr lang="en-US" altLang="ko-KR" kern="0" spc="-126" dirty="0">
                <a:solidFill>
                  <a:srgbClr val="000000"/>
                </a:solidFill>
                <a:latin typeface="Impact" panose="020B0806030902050204" pitchFamily="34" charset="0"/>
                <a:ea typeface="나눔고딕 ExtraBold" panose="020D0904000000000000" pitchFamily="50" charset="-127"/>
              </a:rPr>
              <a:t> </a:t>
            </a:r>
            <a:endParaRPr lang="en-US" kern="0" spc="-126" dirty="0">
              <a:solidFill>
                <a:srgbClr val="000000"/>
              </a:solidFill>
              <a:latin typeface="Impact" panose="020B0806030902050204" pitchFamily="34" charset="0"/>
              <a:ea typeface="나눔고딕 ExtraBold" panose="020D0904000000000000" pitchFamily="50" charset="-127"/>
            </a:endParaRPr>
          </a:p>
          <a:p>
            <a:r>
              <a:rPr lang="en-US" kern="0" spc="-126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2019875058</a:t>
            </a:r>
            <a:r>
              <a:rPr lang="en-US" kern="0" spc="-126" dirty="0">
                <a:solidFill>
                  <a:srgbClr val="000000"/>
                </a:solidFill>
                <a:latin typeface="Impact" panose="020B0806030902050204" pitchFamily="34" charset="0"/>
                <a:ea typeface="나눔고딕 ExtraBold" panose="020D0904000000000000" pitchFamily="50" charset="-127"/>
              </a:rPr>
              <a:t> </a:t>
            </a:r>
            <a:r>
              <a:rPr lang="ko-KR" altLang="en-US" kern="0" spc="-126" dirty="0">
                <a:solidFill>
                  <a:srgbClr val="000000"/>
                </a:solidFill>
                <a:latin typeface="Impact" panose="020B0806030902050204" pitchFamily="34" charset="0"/>
                <a:ea typeface="나눔고딕 ExtraBold" panose="020D0904000000000000" pitchFamily="50" charset="-127"/>
              </a:rPr>
              <a:t>정재훈</a:t>
            </a:r>
            <a:endParaRPr lang="en-US" altLang="ko-KR" kern="0" spc="-126" dirty="0">
              <a:solidFill>
                <a:srgbClr val="000000"/>
              </a:solidFill>
              <a:latin typeface="Impact" panose="020B0806030902050204" pitchFamily="34" charset="0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850" y="971295"/>
            <a:ext cx="5619073" cy="5619073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14783" y="2299006"/>
            <a:ext cx="5970330" cy="31483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99" dirty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a</a:t>
            </a:r>
          </a:p>
          <a:p>
            <a:r>
              <a:rPr lang="en-US" sz="4399" dirty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presentation</a:t>
            </a:r>
          </a:p>
          <a:p>
            <a:r>
              <a:rPr lang="en-US" sz="4399" dirty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About</a:t>
            </a:r>
          </a:p>
          <a:p>
            <a:endParaRPr lang="en-US" sz="4399" dirty="0">
              <a:solidFill>
                <a:srgbClr val="000000"/>
              </a:solidFill>
              <a:latin typeface="Bebas" pitchFamily="34" charset="0"/>
              <a:cs typeface="Bebas" pitchFamily="34" charset="0"/>
            </a:endParaRPr>
          </a:p>
          <a:p>
            <a:endParaRPr lang="en-US" sz="2262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575705" y="4706994"/>
            <a:ext cx="1416409" cy="191137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37509" y="3293564"/>
            <a:ext cx="775900" cy="8661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14" dirty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I</a:t>
            </a:r>
          </a:p>
          <a:p>
            <a:pPr algn="ctr"/>
            <a:r>
              <a:rPr lang="en-US" sz="2514" dirty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II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71580" y="3324225"/>
            <a:ext cx="3879889" cy="12530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1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HELuxGoM" pitchFamily="34" charset="0"/>
              </a:rPr>
              <a:t>깃허브</a:t>
            </a:r>
            <a:r>
              <a:rPr lang="ko-KR" altLang="en-US" sz="251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HELuxGoM" pitchFamily="34" charset="0"/>
              </a:rPr>
              <a:t> 사용법</a:t>
            </a:r>
            <a:endParaRPr lang="en-US" sz="251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THELuxGoM" pitchFamily="34" charset="0"/>
            </a:endParaRPr>
          </a:p>
          <a:p>
            <a:r>
              <a:rPr lang="en-US" sz="251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HELuxGoM" pitchFamily="34" charset="0"/>
              </a:rPr>
              <a:t>readme </a:t>
            </a:r>
            <a:r>
              <a:rPr lang="ko-KR" altLang="en-US" sz="251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HELuxGoM" pitchFamily="34" charset="0"/>
              </a:rPr>
              <a:t>작성요령</a:t>
            </a:r>
            <a:endParaRPr lang="en-US" sz="251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THELuxGoM" pitchFamily="34" charset="0"/>
            </a:endParaRPr>
          </a:p>
          <a:p>
            <a:endParaRPr lang="en-US" sz="2514" dirty="0">
              <a:solidFill>
                <a:srgbClr val="000000"/>
              </a:solidFill>
              <a:latin typeface="THELuxGoM" pitchFamily="34" charset="0"/>
              <a:cs typeface="THELuxGo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710102" y="2166855"/>
            <a:ext cx="2898110" cy="2898110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0838" y="182892"/>
            <a:ext cx="12882865" cy="315673"/>
            <a:chOff x="271173" y="918406"/>
            <a:chExt cx="10249704" cy="25115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Object 23"/>
            <p:cNvSpPr txBox="1"/>
            <p:nvPr/>
          </p:nvSpPr>
          <p:spPr>
            <a:xfrm>
              <a:off x="271173" y="918406"/>
              <a:ext cx="950229" cy="196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06" dirty="0">
                  <a:solidFill>
                    <a:srgbClr val="000000"/>
                  </a:solidFill>
                  <a:latin typeface="THELuxGoR" pitchFamily="34" charset="0"/>
                  <a:cs typeface="THELuxGoR" pitchFamily="34" charset="0"/>
                </a:rPr>
                <a:t>0. index</a:t>
              </a:r>
              <a:endParaRPr lang="en-US" sz="2262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2CD9F0-6628-A640-9626-7081BD86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9" y="0"/>
            <a:ext cx="966208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9AF8E3-E044-D3DB-6D14-09AFF837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85" y="1724025"/>
            <a:ext cx="6211167" cy="5506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45FE7-5316-BAB4-4877-6C3E80F37B9A}"/>
              </a:ext>
            </a:extLst>
          </p:cNvPr>
          <p:cNvSpPr txBox="1"/>
          <p:nvPr/>
        </p:nvSpPr>
        <p:spPr>
          <a:xfrm>
            <a:off x="4188618" y="504825"/>
            <a:ext cx="506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레포지토리</a:t>
            </a:r>
            <a:r>
              <a:rPr lang="ko-KR" altLang="en-US" sz="4000" dirty="0"/>
              <a:t> </a:t>
            </a:r>
            <a:r>
              <a:rPr lang="en-US" altLang="ko-KR" sz="4000" dirty="0"/>
              <a:t>readme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180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52DEC7-0685-94A4-54BC-A63B8701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34" y="2562225"/>
            <a:ext cx="9465469" cy="47054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839F5D-A472-4C7E-8DC2-CA4C7D2059C9}"/>
              </a:ext>
            </a:extLst>
          </p:cNvPr>
          <p:cNvSpPr txBox="1"/>
          <p:nvPr/>
        </p:nvSpPr>
        <p:spPr>
          <a:xfrm>
            <a:off x="4188618" y="504825"/>
            <a:ext cx="506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각 주차 </a:t>
            </a:r>
            <a:r>
              <a:rPr lang="en-US" altLang="ko-KR" sz="4000" dirty="0"/>
              <a:t>readme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35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로고 - 무료 소셜 미디어개 아이콘">
            <a:hlinkClick r:id="rId2"/>
            <a:extLst>
              <a:ext uri="{FF2B5EF4-FFF2-40B4-BE49-F238E27FC236}">
                <a16:creationId xmlns:a16="http://schemas.microsoft.com/office/drawing/2014/main" id="{6D4C6B7F-6EAC-5995-E666-C31867AF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13430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84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</TotalTime>
  <Words>25</Words>
  <Application>Microsoft Office PowerPoint</Application>
  <PresentationFormat>사용자 지정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Bebas</vt:lpstr>
      <vt:lpstr>HY견고딕</vt:lpstr>
      <vt:lpstr>THELuxGoM</vt:lpstr>
      <vt:lpstr>THELuxGoR</vt:lpstr>
      <vt:lpstr>Arial</vt:lpstr>
      <vt:lpstr>Calibri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JH JH</cp:lastModifiedBy>
  <cp:revision>15</cp:revision>
  <dcterms:created xsi:type="dcterms:W3CDTF">2022-12-09T00:59:27Z</dcterms:created>
  <dcterms:modified xsi:type="dcterms:W3CDTF">2025-03-27T00:05:24Z</dcterms:modified>
</cp:coreProperties>
</file>