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C35F-F848-4B9E-9B50-22506495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F3D3D-613D-4628-B3F5-0D3CDD2D6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D778C-C75C-4DCD-A5A5-81A009B8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C85FA-EE67-4B45-AA3E-BABDF15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32BD6-67EF-41DF-8769-CA1756EE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2AAC-F5A9-452F-B43B-D12357F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701A1-1254-4951-BC5A-1EA327343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023F0-DFDC-40BB-9B42-728422B1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AC1D-9D8B-498A-955E-A35AE6C1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5D295-9DFA-4738-AADA-094F1CD9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58791-90C8-4275-B0BA-8787A3CA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25ABF-EB53-4AA1-86C7-835DBD3A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439AC-C98B-41C0-B08B-FBECBAA5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CB40-C4D5-422B-945B-25374B36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D8632-DA1A-4D38-AEA8-96AF121A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9FDC-352F-49FA-9522-C2EA200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8D0F1-17DC-4EEE-B7E3-99AA4ADA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06136-2821-4E23-8DC6-DC854F93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28053-3B25-4A22-9AFC-4AEA2406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4A082-F0CA-4FBE-9F83-16BF52E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1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C72B3-9AB9-493A-AB93-42EDD926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671A-D3D6-45BA-8722-C80FF32D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81AEA-93B9-41B5-BC98-5E8ECDB0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AB114-9328-4567-81F4-136D7F3E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3061-5707-4FF0-9381-836C16A5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2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16D3-5639-4CFB-9B4E-C71B0ED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25E5D-BCEB-4868-9A18-4C551D31A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1811-FF53-4DD7-B04C-43948CC0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56CE4-BCC1-4AF6-8938-9A90E922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729C5-B903-40CC-9A21-053F1B9F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1D75-12DE-46AC-9546-98B8EB6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2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C09B9-907B-4A75-A3AB-07369185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B07B9-9FA1-4EB5-8C4E-0285FD6E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DD0D2-F582-4BA9-9F64-99D753E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7B4A80-41F4-480F-A17C-32CC4D00A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2806D-4BE8-4252-8670-E7708213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7DE91-1C9D-4D96-8974-A5F105C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115E94-FE81-4CF3-AD86-0B0AFA33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67C35-01C1-48B9-BBC0-AABDD16D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5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3522A-59BA-4A7E-AC0A-BB0A1C03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0A33D4-FE92-49A5-B7CE-A4E9D669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69BA8-7A18-40FB-95F9-D37F29E9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0239A7-7A6B-4EEF-980C-BB081870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AA666-DD7B-4287-9A2C-F5762ABA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37351B-FDBE-45A9-8010-5C35C29E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3BAD8-B39D-474E-8A5D-F45992BB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7713-D13D-4FC8-8C64-BB87727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D7391-257F-48D7-8871-4A11517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71796-9F42-479D-87D8-8C48D5B0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86CAD-6B11-4FDF-8599-98A2659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9089B-8A67-4B70-99F0-4CF50C74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C98A3-356B-426F-8809-76E33C13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4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7934-0EE8-4B39-8181-9A8C1FCA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6DC13-617E-4546-8103-2A64BAC0C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4C23B-E346-4224-BAF7-059E8B76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6217-43F2-4D8B-A6CB-88310C2F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4BD0A-D407-49B7-88CF-0374205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4012A-181A-44F2-BCA2-C04C5A1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95E5C2-B313-4329-8D6C-57CCF76D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D0938-6C64-4C8E-BBD2-903EB65B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B3621-465D-4F7A-AB65-304F292F4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6D11-564B-42E9-B733-48BF4FB9CCF8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C941-F6B4-4910-90FB-9A3F7F67A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94677-7E01-4907-AD73-1FCE73C52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B9CB-7AB8-4409-AF01-CCDB2586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B3AAFA-A6A6-4CE5-9746-946D0E8F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6" y="2879747"/>
            <a:ext cx="9981884" cy="3014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D66C0-F097-400C-8BDC-DEF828B94D97}"/>
              </a:ext>
            </a:extLst>
          </p:cNvPr>
          <p:cNvSpPr txBox="1"/>
          <p:nvPr/>
        </p:nvSpPr>
        <p:spPr>
          <a:xfrm>
            <a:off x="384464" y="569212"/>
            <a:ext cx="77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문제의 핵심은 재귀 등을 이용해서 순열을 만들 수 있는가 </a:t>
            </a:r>
            <a:r>
              <a:rPr lang="ko-KR" altLang="en-US" dirty="0" err="1"/>
              <a:t>였어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CE9CA-3A4E-4C50-BA54-25266761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6" y="1361169"/>
            <a:ext cx="2969234" cy="21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387371-CFDB-470E-97BA-6E07B4407F14}"/>
              </a:ext>
            </a:extLst>
          </p:cNvPr>
          <p:cNvSpPr txBox="1"/>
          <p:nvPr/>
        </p:nvSpPr>
        <p:spPr>
          <a:xfrm>
            <a:off x="3425910" y="1270593"/>
            <a:ext cx="771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main</a:t>
            </a:r>
            <a:r>
              <a:rPr lang="ko-KR" altLang="en-US" dirty="0"/>
              <a:t>에서는 이렇게 호출하고 아래의 메소드를 재귀로 실행시키면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numbers</a:t>
            </a:r>
            <a:r>
              <a:rPr lang="ko-KR" altLang="en-US" dirty="0"/>
              <a:t>라는 문자의 조합으로 만들 수 있는 순열들이 </a:t>
            </a:r>
            <a:r>
              <a:rPr lang="en-US" altLang="ko-KR" dirty="0"/>
              <a:t>HashSet</a:t>
            </a:r>
            <a:r>
              <a:rPr lang="ko-KR" altLang="en-US" dirty="0"/>
              <a:t>에 저장됨</a:t>
            </a:r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/>
              <a:t>HashSet</a:t>
            </a:r>
            <a:r>
              <a:rPr lang="ko-KR" altLang="en-US" dirty="0"/>
              <a:t>은 같은 값을 여러 번 넣어도 하나만 저장하기에 </a:t>
            </a:r>
            <a:r>
              <a:rPr lang="ko-KR" altLang="en-US" dirty="0" err="1"/>
              <a:t>쓰는거야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B3AAFA-A6A6-4CE5-9746-946D0E8F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9" y="717697"/>
            <a:ext cx="5709975" cy="1724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A235A-9DFC-4CE1-AD25-AC61857F76EB}"/>
              </a:ext>
            </a:extLst>
          </p:cNvPr>
          <p:cNvSpPr txBox="1"/>
          <p:nvPr/>
        </p:nvSpPr>
        <p:spPr>
          <a:xfrm>
            <a:off x="6861975" y="1510618"/>
            <a:ext cx="500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 입력이 </a:t>
            </a:r>
            <a:r>
              <a:rPr lang="en-US" altLang="ko-KR" dirty="0"/>
              <a:t>numbers = “17”</a:t>
            </a:r>
            <a:r>
              <a:rPr lang="ko-KR" altLang="en-US" dirty="0"/>
              <a:t>이라고 했을 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49F11-ED51-4499-B32D-A4F6DA50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" y="292599"/>
            <a:ext cx="2969234" cy="219556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CE313E6-7728-4E06-AB80-BA2FE00F67D5}"/>
              </a:ext>
            </a:extLst>
          </p:cNvPr>
          <p:cNvGrpSpPr/>
          <p:nvPr/>
        </p:nvGrpSpPr>
        <p:grpSpPr>
          <a:xfrm>
            <a:off x="428309" y="2529615"/>
            <a:ext cx="11072927" cy="3400368"/>
            <a:chOff x="246951" y="3429000"/>
            <a:chExt cx="11072927" cy="34003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06F930-E260-427C-9CB4-F303569D8AA0}"/>
                </a:ext>
              </a:extLst>
            </p:cNvPr>
            <p:cNvSpPr txBox="1"/>
            <p:nvPr/>
          </p:nvSpPr>
          <p:spPr>
            <a:xfrm>
              <a:off x="246951" y="3429000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최초 호출은 </a:t>
              </a:r>
              <a:r>
                <a:rPr lang="en-US" altLang="ko-KR" dirty="0"/>
                <a:t>permutation(null,””,”17”)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F33ADE-A37C-4282-B93F-F2BC881308C1}"/>
                </a:ext>
              </a:extLst>
            </p:cNvPr>
            <p:cNvSpPr txBox="1"/>
            <p:nvPr/>
          </p:nvSpPr>
          <p:spPr>
            <a:xfrm>
              <a:off x="872122" y="4484419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 다음 호출 </a:t>
              </a:r>
              <a:r>
                <a:rPr lang="en-US" altLang="ko-KR" dirty="0"/>
                <a:t>permutation(null,”1”,”7”)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D8C81-D92B-46B0-A79E-76F8C0D36D9A}"/>
                </a:ext>
              </a:extLst>
            </p:cNvPr>
            <p:cNvSpPr txBox="1"/>
            <p:nvPr/>
          </p:nvSpPr>
          <p:spPr>
            <a:xfrm>
              <a:off x="6096000" y="4484419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 다음 호출 </a:t>
              </a:r>
              <a:r>
                <a:rPr lang="en-US" altLang="ko-KR" dirty="0"/>
                <a:t>permutation({1,17},”7”,”1”)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33D839-C306-4769-9731-24D28FF2396A}"/>
                </a:ext>
              </a:extLst>
            </p:cNvPr>
            <p:cNvSpPr txBox="1"/>
            <p:nvPr/>
          </p:nvSpPr>
          <p:spPr>
            <a:xfrm>
              <a:off x="377505" y="3979881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for</a:t>
              </a:r>
              <a:r>
                <a:rPr lang="ko-KR" altLang="en-US" dirty="0">
                  <a:solidFill>
                    <a:srgbClr val="FF0000"/>
                  </a:solidFill>
                </a:rPr>
                <a:t>문 동작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4E385C3-0145-4FAB-8657-997A1DE7F990}"/>
                </a:ext>
              </a:extLst>
            </p:cNvPr>
            <p:cNvSpPr/>
            <p:nvPr/>
          </p:nvSpPr>
          <p:spPr>
            <a:xfrm>
              <a:off x="377505" y="3978023"/>
              <a:ext cx="10942373" cy="1046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C929E8-9EF8-4AA0-B4C3-AE0476FAA933}"/>
                </a:ext>
              </a:extLst>
            </p:cNvPr>
            <p:cNvSpPr txBox="1"/>
            <p:nvPr/>
          </p:nvSpPr>
          <p:spPr>
            <a:xfrm>
              <a:off x="872122" y="5362005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for</a:t>
              </a:r>
              <a:r>
                <a:rPr lang="ko-KR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문 동작</a:t>
              </a:r>
              <a:endPara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854130-FE9D-4F76-BE2A-90006D6DB5A0}"/>
                </a:ext>
              </a:extLst>
            </p:cNvPr>
            <p:cNvSpPr/>
            <p:nvPr/>
          </p:nvSpPr>
          <p:spPr>
            <a:xfrm>
              <a:off x="872123" y="5360147"/>
              <a:ext cx="4515040" cy="79071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D8EB96-2619-4344-9982-B1577F961102}"/>
                </a:ext>
              </a:extLst>
            </p:cNvPr>
            <p:cNvSpPr txBox="1"/>
            <p:nvPr/>
          </p:nvSpPr>
          <p:spPr>
            <a:xfrm>
              <a:off x="6208919" y="5360147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for</a:t>
              </a:r>
              <a:r>
                <a:rPr lang="ko-KR" altLang="en-US" dirty="0">
                  <a:solidFill>
                    <a:schemeClr val="accent4"/>
                  </a:solidFill>
                </a:rPr>
                <a:t>문 동작</a:t>
              </a:r>
              <a:endParaRPr lang="en-US" altLang="ko-KR" dirty="0">
                <a:solidFill>
                  <a:schemeClr val="accent4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92A958-400C-4876-9BF0-DB902AA3B160}"/>
                </a:ext>
              </a:extLst>
            </p:cNvPr>
            <p:cNvSpPr/>
            <p:nvPr/>
          </p:nvSpPr>
          <p:spPr>
            <a:xfrm>
              <a:off x="6208920" y="5358289"/>
              <a:ext cx="4515040" cy="79071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B03CC2-597D-40B7-AA45-8C2E7E1AD173}"/>
                </a:ext>
              </a:extLst>
            </p:cNvPr>
            <p:cNvSpPr txBox="1"/>
            <p:nvPr/>
          </p:nvSpPr>
          <p:spPr>
            <a:xfrm>
              <a:off x="973424" y="5781528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 다음 호출 </a:t>
              </a:r>
              <a:r>
                <a:rPr lang="en-US" altLang="ko-KR" dirty="0"/>
                <a:t>permutation({1},”7”,””)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49F4CC-74BF-47A3-964A-0BCE35EA793E}"/>
                </a:ext>
              </a:extLst>
            </p:cNvPr>
            <p:cNvSpPr txBox="1"/>
            <p:nvPr/>
          </p:nvSpPr>
          <p:spPr>
            <a:xfrm>
              <a:off x="973424" y="6412505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 다음 호출 </a:t>
              </a:r>
              <a:r>
                <a:rPr lang="en-US" altLang="ko-KR" dirty="0"/>
                <a:t>permutation({1,17},””,””)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1EB4697-9717-4867-B208-66F013F1ED5F}"/>
                </a:ext>
              </a:extLst>
            </p:cNvPr>
            <p:cNvSpPr/>
            <p:nvPr/>
          </p:nvSpPr>
          <p:spPr>
            <a:xfrm>
              <a:off x="8908869" y="4501110"/>
              <a:ext cx="531222" cy="352641"/>
            </a:xfrm>
            <a:prstGeom prst="rect">
              <a:avLst/>
            </a:prstGeom>
            <a:noFill/>
            <a:ln w="28575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0704701-FD8A-4C25-91E1-98B3C9CFE80F}"/>
                </a:ext>
              </a:extLst>
            </p:cNvPr>
            <p:cNvSpPr/>
            <p:nvPr/>
          </p:nvSpPr>
          <p:spPr>
            <a:xfrm>
              <a:off x="3783875" y="6476727"/>
              <a:ext cx="587828" cy="352641"/>
            </a:xfrm>
            <a:prstGeom prst="rect">
              <a:avLst/>
            </a:prstGeom>
            <a:noFill/>
            <a:ln w="28575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23FB3696-CC10-41E7-A92E-646F0BCBA8D5}"/>
                </a:ext>
              </a:extLst>
            </p:cNvPr>
            <p:cNvCxnSpPr>
              <a:endCxn id="53" idx="0"/>
            </p:cNvCxnSpPr>
            <p:nvPr/>
          </p:nvCxnSpPr>
          <p:spPr>
            <a:xfrm flipV="1">
              <a:off x="4415246" y="4501110"/>
              <a:ext cx="4759234" cy="2152239"/>
            </a:xfrm>
            <a:prstGeom prst="bentConnector4">
              <a:avLst>
                <a:gd name="adj1" fmla="val 30925"/>
                <a:gd name="adj2" fmla="val 110621"/>
              </a:avLst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59FE44-6CD2-460C-ADB8-6A7C4ED8EF2D}"/>
                </a:ext>
              </a:extLst>
            </p:cNvPr>
            <p:cNvSpPr txBox="1"/>
            <p:nvPr/>
          </p:nvSpPr>
          <p:spPr>
            <a:xfrm>
              <a:off x="5881779" y="4024802"/>
              <a:ext cx="500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3399"/>
                  </a:solidFill>
                </a:rPr>
                <a:t>HashSet </a:t>
              </a:r>
              <a:r>
                <a:rPr lang="ko-KR" altLang="en-US" sz="1200" dirty="0">
                  <a:solidFill>
                    <a:srgbClr val="FF3399"/>
                  </a:solidFill>
                </a:rPr>
                <a:t>포인터로 받은 거라 값이 유지된다</a:t>
              </a:r>
              <a:r>
                <a:rPr lang="en-US" altLang="ko-KR" sz="1200" dirty="0">
                  <a:solidFill>
                    <a:srgbClr val="FF3399"/>
                  </a:solidFill>
                </a:rPr>
                <a:t>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8D9179-8874-43F1-B6A2-5CE9BDF96E00}"/>
                </a:ext>
              </a:extLst>
            </p:cNvPr>
            <p:cNvSpPr txBox="1"/>
            <p:nvPr/>
          </p:nvSpPr>
          <p:spPr>
            <a:xfrm>
              <a:off x="6310220" y="5713569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 다음 호출 </a:t>
              </a:r>
              <a:r>
                <a:rPr lang="en-US" altLang="ko-KR" dirty="0"/>
                <a:t>permutation({1,17,7},”1”,””)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B8FC46-8020-4DA5-B44F-A98850EE29AC}"/>
                </a:ext>
              </a:extLst>
            </p:cNvPr>
            <p:cNvSpPr txBox="1"/>
            <p:nvPr/>
          </p:nvSpPr>
          <p:spPr>
            <a:xfrm>
              <a:off x="6288703" y="6412505"/>
              <a:ext cx="500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 다음 호출 </a:t>
              </a:r>
              <a:r>
                <a:rPr lang="en-US" altLang="ko-KR" dirty="0"/>
                <a:t>permutation({1,17,7,71},””,””)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9CCC714-92DF-451B-A55A-6105863C526A}"/>
                </a:ext>
              </a:extLst>
            </p:cNvPr>
            <p:cNvCxnSpPr/>
            <p:nvPr/>
          </p:nvCxnSpPr>
          <p:spPr>
            <a:xfrm>
              <a:off x="973424" y="4808197"/>
              <a:ext cx="3833707" cy="207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7916491-1300-465A-A456-380B91CB3129}"/>
                </a:ext>
              </a:extLst>
            </p:cNvPr>
            <p:cNvCxnSpPr/>
            <p:nvPr/>
          </p:nvCxnSpPr>
          <p:spPr>
            <a:xfrm>
              <a:off x="6228660" y="4828937"/>
              <a:ext cx="3833707" cy="2074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25DE93E-B6CC-4541-9E98-DF2FD7205132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2751780" y="3798332"/>
              <a:ext cx="130553" cy="686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E0C55C6-8006-44B8-AB91-9776ABDBCB2E}"/>
                </a:ext>
              </a:extLst>
            </p:cNvPr>
            <p:cNvCxnSpPr>
              <a:cxnSpLocks/>
            </p:cNvCxnSpPr>
            <p:nvPr/>
          </p:nvCxnSpPr>
          <p:spPr>
            <a:xfrm>
              <a:off x="3017520" y="4903942"/>
              <a:ext cx="112123" cy="809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03C75CC-C048-43A3-948E-21E26642017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643" y="6149002"/>
              <a:ext cx="5430" cy="3378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48C97B2-7C4C-4FF8-8FF3-109841C61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577" y="6201285"/>
              <a:ext cx="6974" cy="263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656A7ADA-CDE6-46B3-AB41-5F2425E37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551" y="4903942"/>
              <a:ext cx="134406" cy="809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FF2FD74-FE3C-49DA-8A34-2795EC826E7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4850674" y="4669085"/>
              <a:ext cx="1245326" cy="8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B9CC951-B667-4211-9191-A3F59D511846}"/>
                </a:ext>
              </a:extLst>
            </p:cNvPr>
            <p:cNvCxnSpPr>
              <a:cxnSpLocks/>
            </p:cNvCxnSpPr>
            <p:nvPr/>
          </p:nvCxnSpPr>
          <p:spPr>
            <a:xfrm>
              <a:off x="7210779" y="4866368"/>
              <a:ext cx="0" cy="896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723C32F-026D-4A7D-BEE0-D3D098EF489D}"/>
                </a:ext>
              </a:extLst>
            </p:cNvPr>
            <p:cNvCxnSpPr>
              <a:cxnSpLocks/>
            </p:cNvCxnSpPr>
            <p:nvPr/>
          </p:nvCxnSpPr>
          <p:spPr>
            <a:xfrm>
              <a:off x="7210779" y="6082901"/>
              <a:ext cx="0" cy="393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CF96E3B-24B6-413B-A26C-F10F30D1E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449" y="6149002"/>
              <a:ext cx="0" cy="3250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BEB1ACE4-07E6-41B5-A6AB-069E92EB8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541" y="4925497"/>
              <a:ext cx="0" cy="81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A46F781-F6F0-49EA-8A41-9F1C02C43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2400" y="3798332"/>
              <a:ext cx="3854821" cy="744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121F527-2FD1-4CC5-82C2-BB212F42E9B3}"/>
              </a:ext>
            </a:extLst>
          </p:cNvPr>
          <p:cNvSpPr txBox="1"/>
          <p:nvPr/>
        </p:nvSpPr>
        <p:spPr>
          <a:xfrm>
            <a:off x="1247335" y="6326629"/>
            <a:ext cx="100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과정 통해서 </a:t>
            </a:r>
            <a:r>
              <a:rPr lang="en-US" altLang="ko-KR" dirty="0"/>
              <a:t>HashSet</a:t>
            </a:r>
            <a:r>
              <a:rPr lang="ko-KR" altLang="en-US" dirty="0"/>
              <a:t>에는 </a:t>
            </a:r>
            <a:r>
              <a:rPr lang="en-US" altLang="ko-KR" dirty="0"/>
              <a:t>{1,17,7,71}</a:t>
            </a:r>
            <a:r>
              <a:rPr lang="ko-KR" altLang="en-US" dirty="0"/>
              <a:t>이 나온다</a:t>
            </a:r>
            <a:r>
              <a:rPr lang="en-US" altLang="ko-KR" dirty="0"/>
              <a:t>. </a:t>
            </a:r>
            <a:r>
              <a:rPr lang="ko-KR" altLang="en-US" dirty="0"/>
              <a:t>이제 이 결과들 중 소수만 찾아내면 끝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04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</cp:revision>
  <dcterms:created xsi:type="dcterms:W3CDTF">2020-10-06T22:11:57Z</dcterms:created>
  <dcterms:modified xsi:type="dcterms:W3CDTF">2020-10-06T22:31:26Z</dcterms:modified>
</cp:coreProperties>
</file>