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8" r:id="rId3"/>
    <p:sldId id="317" r:id="rId4"/>
    <p:sldId id="31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07A-1870-4A8E-B367-A605E70D6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81DBD-96BA-4233-B47A-7C4B8BDB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790AD-D162-40CB-BEBA-06F7BFA4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BA821-7BBA-499C-92B6-D885E0A1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D6776-9666-4DE8-93DB-438401D5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8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DC3D2-031D-4A0E-B29C-C7BF6A52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92CD8-6C22-4955-9F66-4D6BF28F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E3A0A-FA6E-4B91-A0E8-C438E9D4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CE20-A821-4DF0-AFD8-25DA0FC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4A80D-1685-42C6-9621-BBE453C3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B35D5-D3E0-4353-9142-36AC183F4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02A55A-C97C-45B9-AE99-1413583A3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2A458-9387-480A-B4ED-422A3974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FF0C0-8C9F-45A4-B624-56A7D204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46E6E-02AF-4015-8DB9-AB6934E8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8D743-5091-443C-BF48-07F81E01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972ED-A8FA-49D8-9DAF-13B8D59C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7CEC2-C494-49D4-B09F-A9121B7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D8E87-68C7-4801-A905-2C48C7B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4BF38-3BB1-4E32-A300-DA2ACCA9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7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722C7-F4AF-4A69-B918-02F9421A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6E264-5B5A-4F5C-94B9-53B0B33D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DC80-E4F9-4F71-A3FE-971ECA0A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CCF5-CB41-4317-83B3-9FEB7965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8FBEC-26EA-4051-96E3-081D90F5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F9F31-76CC-478D-BA09-14FA8F02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637F1-1A92-4CCF-B048-EBFC983E9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58429-D577-451D-93B1-498D32236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FFC0C-3D98-4EA5-8EEC-2E51B5D9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C5424-B127-4A0C-BD65-2B6ECA71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EC283-3AE9-44C8-8D1A-1A74922D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D3378-AB55-4B69-A1B5-B7E9E1BB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0DAA1-D780-40D0-91EF-A431527F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8C782-18D2-4569-A162-52586E62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A7D012-C2CA-473A-A87B-01EC55174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9E22C0-7569-4B58-9725-43F600F04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576D97-96C7-4DCA-8398-C360CEBF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057E6-2690-40C5-B566-03A804B9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FCCC9D-C234-4D41-AD29-24D95F8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E5BC-996C-4C48-97B9-AAB761C7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C2AF5-0B88-4222-B3F5-04468CED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CA60B7-71B1-4AC6-B080-21145B0B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FBC16-683A-442B-A00C-13CF37B1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BC2E11-11CE-43C5-A359-3DEC1933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D9CE47-9FAD-48AB-B870-A7BE7248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1C09A-F90B-4F2A-B8FB-0A2C2354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3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510DF-4661-4FED-9CCC-5A43E48F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8A3F0-208C-4C65-AD87-B5448DF7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3E2F2-F860-4AAA-875F-821B3F9CE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C5246-5A97-41D9-A150-F561353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CEF1D-ABF4-4AF8-93CB-8B7DFBF3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6BF84-C8C5-4079-8274-E42E8D13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D6003-B31B-4335-8C4C-D8054A49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B5C99B-AC34-4B6F-AA7B-6CBF8A545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029F9-3808-441E-A8F0-7906A96C5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1EEF2-62F3-443E-9763-F83DA88E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EAAC1-6613-4E44-89CC-3E736E82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A7CF7-2CBD-47E6-B7D6-D40739A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1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218E52-E4A7-4444-AB24-2174D635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0F780-4191-4CE7-9296-44A6BEFA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C6716-0F92-4A21-B39A-B07FA84B4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6BCD-E3F9-40F9-8782-4BE6A8C47C1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CF337-4DFE-4D2C-8D19-ECB773E3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B6521-C4C8-4898-9D75-FC494BFDA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5238-899B-40EC-A2D2-CB549306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2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6B04-95D8-AD45-9EDF-959DC3E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C0BE44-34D6-4C9D-AFF5-83A999C30E65}"/>
              </a:ext>
            </a:extLst>
          </p:cNvPr>
          <p:cNvGrpSpPr/>
          <p:nvPr/>
        </p:nvGrpSpPr>
        <p:grpSpPr>
          <a:xfrm>
            <a:off x="5286572" y="1191781"/>
            <a:ext cx="1618853" cy="704039"/>
            <a:chOff x="6401144" y="5057903"/>
            <a:chExt cx="863082" cy="70403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FA6633-1CFD-482A-93F7-EED50E8B2A80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5D3FB9-EDDB-453A-AF7F-4A452E499CC3}"/>
                </a:ext>
              </a:extLst>
            </p:cNvPr>
            <p:cNvSpPr txBox="1"/>
            <p:nvPr/>
          </p:nvSpPr>
          <p:spPr>
            <a:xfrm>
              <a:off x="6401144" y="5057903"/>
              <a:ext cx="764440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분석 결과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88EEFCD-1582-4ED2-8DDD-51954FC7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71"/>
          <a:stretch/>
        </p:blipFill>
        <p:spPr>
          <a:xfrm>
            <a:off x="2976238" y="1833704"/>
            <a:ext cx="6054501" cy="31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5EE4B-F09B-450E-AB01-E130421FAEA5}"/>
              </a:ext>
            </a:extLst>
          </p:cNvPr>
          <p:cNvSpPr txBox="1"/>
          <p:nvPr/>
        </p:nvSpPr>
        <p:spPr>
          <a:xfrm>
            <a:off x="1305164" y="2425722"/>
            <a:ext cx="1117614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</a:t>
            </a:r>
            <a:b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추세선</a:t>
            </a:r>
            <a:endParaRPr kumimoji="1" lang="en-US" altLang="ko-KR" sz="1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31A3E1-92F0-4B1D-BC76-BF115B7D14ED}"/>
              </a:ext>
            </a:extLst>
          </p:cNvPr>
          <p:cNvSpPr txBox="1"/>
          <p:nvPr/>
        </p:nvSpPr>
        <p:spPr>
          <a:xfrm>
            <a:off x="2285508" y="4948962"/>
            <a:ext cx="7620997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추세 그래프를 통해 추후 어떤 장애 유형이 많이 증가할지 예측</a:t>
            </a:r>
            <a:endParaRPr kumimoji="1" lang="en-US" altLang="ko-KR" sz="2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필요한 복지활동을 예측가능</a:t>
            </a:r>
            <a:endParaRPr kumimoji="1" lang="en-US" altLang="ko-KR" sz="2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6F545-E087-48F8-AAF3-87BEEA4ABCA7}"/>
              </a:ext>
            </a:extLst>
          </p:cNvPr>
          <p:cNvSpPr txBox="1"/>
          <p:nvPr/>
        </p:nvSpPr>
        <p:spPr>
          <a:xfrm>
            <a:off x="4083158" y="2276066"/>
            <a:ext cx="83388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성북구</a:t>
            </a:r>
            <a:endParaRPr kumimoji="1" lang="en-US" altLang="ko-KR" sz="2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7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6B04-95D8-AD45-9EDF-959DC3E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2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C0BE44-34D6-4C9D-AFF5-83A999C30E65}"/>
              </a:ext>
            </a:extLst>
          </p:cNvPr>
          <p:cNvGrpSpPr/>
          <p:nvPr/>
        </p:nvGrpSpPr>
        <p:grpSpPr>
          <a:xfrm>
            <a:off x="5286572" y="1191781"/>
            <a:ext cx="1618853" cy="704039"/>
            <a:chOff x="6401144" y="5057903"/>
            <a:chExt cx="863082" cy="70403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FA6633-1CFD-482A-93F7-EED50E8B2A80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5D3FB9-EDDB-453A-AF7F-4A452E499CC3}"/>
                </a:ext>
              </a:extLst>
            </p:cNvPr>
            <p:cNvSpPr txBox="1"/>
            <p:nvPr/>
          </p:nvSpPr>
          <p:spPr>
            <a:xfrm>
              <a:off x="6401144" y="5057903"/>
              <a:ext cx="764440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분석 결과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88EEFCD-1582-4ED2-8DDD-51954FC7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71"/>
          <a:stretch/>
        </p:blipFill>
        <p:spPr>
          <a:xfrm>
            <a:off x="2976238" y="1833704"/>
            <a:ext cx="6054501" cy="31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5EE4B-F09B-450E-AB01-E130421FAEA5}"/>
              </a:ext>
            </a:extLst>
          </p:cNvPr>
          <p:cNvSpPr txBox="1"/>
          <p:nvPr/>
        </p:nvSpPr>
        <p:spPr>
          <a:xfrm>
            <a:off x="1305164" y="2425722"/>
            <a:ext cx="1117614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</a:t>
            </a:r>
            <a:b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추세선</a:t>
            </a:r>
            <a:endParaRPr kumimoji="1" lang="en-US" altLang="ko-KR" sz="1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6F545-E087-48F8-AAF3-87BEEA4ABCA7}"/>
              </a:ext>
            </a:extLst>
          </p:cNvPr>
          <p:cNvSpPr txBox="1"/>
          <p:nvPr/>
        </p:nvSpPr>
        <p:spPr>
          <a:xfrm>
            <a:off x="4083158" y="2276066"/>
            <a:ext cx="83388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성북구</a:t>
            </a:r>
            <a:endParaRPr kumimoji="1" lang="en-US" altLang="ko-KR" sz="2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A3CBC-A97C-45C1-AB1F-3C520A180297}"/>
              </a:ext>
            </a:extLst>
          </p:cNvPr>
          <p:cNvSpPr txBox="1"/>
          <p:nvPr/>
        </p:nvSpPr>
        <p:spPr>
          <a:xfrm>
            <a:off x="3087803" y="5157358"/>
            <a:ext cx="601639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 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24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심장장애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2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 </a:t>
            </a:r>
            <a:r>
              <a:rPr kumimoji="1" lang="ko-KR" altLang="en-US" sz="24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청각장애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3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: </a:t>
            </a:r>
            <a:r>
              <a:rPr kumimoji="1" lang="ko-KR" altLang="en-US" sz="2400" err="1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뇌전증</a:t>
            </a:r>
            <a:endParaRPr kumimoji="1" lang="en-US" altLang="ko-KR" sz="240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68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F029B73-CE5F-4856-B8ED-AFAEC2E93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9" b="32317"/>
          <a:stretch/>
        </p:blipFill>
        <p:spPr>
          <a:xfrm>
            <a:off x="2416840" y="1979243"/>
            <a:ext cx="8342860" cy="32052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6B04-95D8-AD45-9EDF-959DC3E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3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C0BE44-34D6-4C9D-AFF5-83A999C30E65}"/>
              </a:ext>
            </a:extLst>
          </p:cNvPr>
          <p:cNvGrpSpPr/>
          <p:nvPr/>
        </p:nvGrpSpPr>
        <p:grpSpPr>
          <a:xfrm>
            <a:off x="5286572" y="1191781"/>
            <a:ext cx="1618853" cy="704039"/>
            <a:chOff x="6401144" y="5057903"/>
            <a:chExt cx="863082" cy="70403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FA6633-1CFD-482A-93F7-EED50E8B2A80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5D3FB9-EDDB-453A-AF7F-4A452E499CC3}"/>
                </a:ext>
              </a:extLst>
            </p:cNvPr>
            <p:cNvSpPr txBox="1"/>
            <p:nvPr/>
          </p:nvSpPr>
          <p:spPr>
            <a:xfrm>
              <a:off x="6401144" y="5057903"/>
              <a:ext cx="764440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분석 결과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9122A24-8BC7-4877-9B98-19FD0F99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32" y="4475477"/>
            <a:ext cx="2810290" cy="6464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7C350E-99BB-4D36-B690-887D16117EBD}"/>
              </a:ext>
            </a:extLst>
          </p:cNvPr>
          <p:cNvSpPr txBox="1"/>
          <p:nvPr/>
        </p:nvSpPr>
        <p:spPr>
          <a:xfrm>
            <a:off x="3684690" y="2067860"/>
            <a:ext cx="10679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동대문구</a:t>
            </a:r>
            <a:endParaRPr kumimoji="1" lang="en-US" altLang="ko-KR" sz="2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D1C80-1C1B-4FD4-9919-A4A5F46C822D}"/>
              </a:ext>
            </a:extLst>
          </p:cNvPr>
          <p:cNvSpPr txBox="1"/>
          <p:nvPr/>
        </p:nvSpPr>
        <p:spPr>
          <a:xfrm>
            <a:off x="1305164" y="2425722"/>
            <a:ext cx="1117614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</a:t>
            </a:r>
            <a:b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추세선</a:t>
            </a:r>
            <a:endParaRPr kumimoji="1" lang="en-US" altLang="ko-KR" sz="1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945BF1-7582-4688-BC1D-14F06D02514C}"/>
              </a:ext>
            </a:extLst>
          </p:cNvPr>
          <p:cNvSpPr txBox="1"/>
          <p:nvPr/>
        </p:nvSpPr>
        <p:spPr>
          <a:xfrm>
            <a:off x="3041317" y="5157358"/>
            <a:ext cx="6109366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 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24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청각장애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2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 </a:t>
            </a:r>
            <a:r>
              <a:rPr kumimoji="1" lang="ko-KR" altLang="en-US" sz="24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언어장애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3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: </a:t>
            </a:r>
            <a:r>
              <a:rPr kumimoji="1" lang="ko-KR" altLang="en-US" sz="24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장애</a:t>
            </a:r>
            <a:endParaRPr kumimoji="1" lang="en-US" altLang="ko-KR" sz="240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84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975DDB-AAB3-47DE-B0AB-E947F309B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80" b="29817"/>
          <a:stretch/>
        </p:blipFill>
        <p:spPr>
          <a:xfrm>
            <a:off x="2579203" y="2345772"/>
            <a:ext cx="7697858" cy="24674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35B5EC-F8E8-8E4D-92FC-978151355A06}"/>
              </a:ext>
            </a:extLst>
          </p:cNvPr>
          <p:cNvSpPr/>
          <p:nvPr/>
        </p:nvSpPr>
        <p:spPr>
          <a:xfrm>
            <a:off x="523701" y="685801"/>
            <a:ext cx="11144597" cy="55747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6B04-95D8-AD45-9EDF-959DC3E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C0DDF1F-3F63-FF44-BDAC-A86C3EEC858F}" type="slidenum">
              <a:rPr kumimoji="1" lang="ko-Kore-KR" altLang="en-US">
                <a:solidFill>
                  <a:srgbClr val="E0549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4</a:t>
            </a:fld>
            <a:endParaRPr kumimoji="1" lang="ko-Kore-KR" altLang="en-US">
              <a:solidFill>
                <a:srgbClr val="E0549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C0BE44-34D6-4C9D-AFF5-83A999C30E65}"/>
              </a:ext>
            </a:extLst>
          </p:cNvPr>
          <p:cNvGrpSpPr/>
          <p:nvPr/>
        </p:nvGrpSpPr>
        <p:grpSpPr>
          <a:xfrm>
            <a:off x="5286572" y="1191781"/>
            <a:ext cx="1618853" cy="704039"/>
            <a:chOff x="6401144" y="5057903"/>
            <a:chExt cx="863082" cy="70403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FA6633-1CFD-482A-93F7-EED50E8B2A80}"/>
                </a:ext>
              </a:extLst>
            </p:cNvPr>
            <p:cNvSpPr/>
            <p:nvPr/>
          </p:nvSpPr>
          <p:spPr>
            <a:xfrm>
              <a:off x="6401145" y="5244354"/>
              <a:ext cx="863081" cy="455472"/>
            </a:xfrm>
            <a:prstGeom prst="rect">
              <a:avLst/>
            </a:prstGeom>
            <a:solidFill>
              <a:srgbClr val="E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5D3FB9-EDDB-453A-AF7F-4A452E499CC3}"/>
                </a:ext>
              </a:extLst>
            </p:cNvPr>
            <p:cNvSpPr txBox="1"/>
            <p:nvPr/>
          </p:nvSpPr>
          <p:spPr>
            <a:xfrm>
              <a:off x="6401144" y="5057903"/>
              <a:ext cx="764440" cy="70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300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분석 결과</a:t>
              </a:r>
              <a:endParaRPr kumimoji="1" lang="en-US" altLang="ko-KR" sz="3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7C350E-99BB-4D36-B690-887D16117EBD}"/>
              </a:ext>
            </a:extLst>
          </p:cNvPr>
          <p:cNvSpPr txBox="1"/>
          <p:nvPr/>
        </p:nvSpPr>
        <p:spPr>
          <a:xfrm>
            <a:off x="2883782" y="1845635"/>
            <a:ext cx="82105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중랑구</a:t>
            </a:r>
            <a:endParaRPr kumimoji="1" lang="en-US" altLang="ko-KR" sz="2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D1C80-1C1B-4FD4-9919-A4A5F46C822D}"/>
              </a:ext>
            </a:extLst>
          </p:cNvPr>
          <p:cNvSpPr txBox="1"/>
          <p:nvPr/>
        </p:nvSpPr>
        <p:spPr>
          <a:xfrm>
            <a:off x="1305164" y="2425722"/>
            <a:ext cx="1117614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</a:t>
            </a:r>
            <a:b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점선 </a:t>
            </a:r>
            <a:r>
              <a:rPr kumimoji="1" lang="en-US" altLang="ko-KR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1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추세선</a:t>
            </a:r>
            <a:endParaRPr kumimoji="1" lang="en-US" altLang="ko-KR" sz="14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1A333E-2A4D-41D6-959F-84B9238D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32" y="4017816"/>
            <a:ext cx="3866068" cy="943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7D2328-E184-48A5-BC61-AC98FBAB6166}"/>
              </a:ext>
            </a:extLst>
          </p:cNvPr>
          <p:cNvSpPr txBox="1"/>
          <p:nvPr/>
        </p:nvSpPr>
        <p:spPr>
          <a:xfrm>
            <a:off x="2685452" y="5157358"/>
            <a:ext cx="6821099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 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kumimoji="1" lang="ko-KR" altLang="en-US" sz="24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청각장애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2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 </a:t>
            </a:r>
            <a:r>
              <a:rPr kumimoji="1" lang="ko-KR" altLang="en-US" sz="2400" err="1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장루요루장애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3</a:t>
            </a:r>
            <a:r>
              <a:rPr kumimoji="1"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순위</a:t>
            </a:r>
            <a:r>
              <a:rPr kumimoji="1"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: </a:t>
            </a:r>
            <a:r>
              <a:rPr kumimoji="1" lang="ko-KR" altLang="en-US" sz="2400">
                <a:highlight>
                  <a:srgbClr val="FFFF00"/>
                </a:highligh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언어장애</a:t>
            </a:r>
            <a:endParaRPr kumimoji="1" lang="en-US" altLang="ko-KR" sz="2400">
              <a:highlight>
                <a:srgbClr val="FFFF00"/>
              </a:highligh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2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1</cp:revision>
  <dcterms:created xsi:type="dcterms:W3CDTF">2020-10-29T15:28:03Z</dcterms:created>
  <dcterms:modified xsi:type="dcterms:W3CDTF">2020-10-29T15:28:19Z</dcterms:modified>
</cp:coreProperties>
</file>