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9"/>
    <p:restoredTop sz="73800"/>
  </p:normalViewPr>
  <p:slideViewPr>
    <p:cSldViewPr snapToGrid="0" snapToObjects="1">
      <p:cViewPr varScale="1">
        <p:scale>
          <a:sx n="82" d="100"/>
          <a:sy n="8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-1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D1CE-C06F-B341-8DD4-764278B0F429}" type="datetimeFigureOut">
              <a:rPr lang="sk-SK" smtClean="0"/>
              <a:t>7.11.21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84892-E4CB-2F40-885C-D4D5F24562A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616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no.priezvisko@podnik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Moja </a:t>
            </a:r>
            <a:r>
              <a:rPr lang="sk-SK" dirty="0" err="1"/>
              <a:t>semestralna</a:t>
            </a:r>
            <a:r>
              <a:rPr lang="sk-SK" dirty="0"/>
              <a:t> </a:t>
            </a:r>
            <a:r>
              <a:rPr lang="sk-SK" dirty="0" err="1"/>
              <a:t>praca</a:t>
            </a:r>
            <a:r>
              <a:rPr lang="sk-SK" dirty="0"/>
              <a:t> je na </a:t>
            </a:r>
            <a:r>
              <a:rPr lang="sk-SK" dirty="0" err="1"/>
              <a:t>temu</a:t>
            </a:r>
            <a:r>
              <a:rPr lang="sk-SK" dirty="0"/>
              <a:t> – ochrana </a:t>
            </a:r>
            <a:r>
              <a:rPr lang="sk-SK" dirty="0" err="1"/>
              <a:t>osobnych</a:t>
            </a:r>
            <a:r>
              <a:rPr lang="sk-SK" dirty="0"/>
              <a:t> </a:t>
            </a:r>
            <a:r>
              <a:rPr lang="sk-SK" dirty="0" err="1"/>
              <a:t>udajov</a:t>
            </a:r>
            <a:r>
              <a:rPr lang="sk-SK" dirty="0"/>
              <a:t> na internete – nove pravidla. </a:t>
            </a:r>
            <a:r>
              <a:rPr lang="sk-SK" dirty="0" err="1"/>
              <a:t>Novych</a:t>
            </a:r>
            <a:r>
              <a:rPr lang="sk-SK" dirty="0"/>
              <a:t> pravidiel je tu 8 a ich </a:t>
            </a:r>
            <a:r>
              <a:rPr lang="sk-SK" dirty="0" err="1"/>
              <a:t>platnost</a:t>
            </a:r>
            <a:r>
              <a:rPr lang="sk-SK" dirty="0"/>
              <a:t> je od roku 2018. </a:t>
            </a:r>
          </a:p>
          <a:p>
            <a:r>
              <a:rPr lang="sk-SK" dirty="0"/>
              <a:t>Nove pravidla sa </a:t>
            </a:r>
            <a:r>
              <a:rPr lang="sk-SK" dirty="0" err="1"/>
              <a:t>tykaju</a:t>
            </a:r>
            <a:r>
              <a:rPr lang="sk-SK" dirty="0"/>
              <a:t> viac-menej </a:t>
            </a:r>
            <a:r>
              <a:rPr lang="sk-SK" dirty="0" err="1"/>
              <a:t>uz</a:t>
            </a:r>
            <a:r>
              <a:rPr lang="sk-SK" dirty="0"/>
              <a:t> </a:t>
            </a:r>
            <a:r>
              <a:rPr lang="sk-SK" dirty="0" err="1"/>
              <a:t>existujucih</a:t>
            </a:r>
            <a:r>
              <a:rPr lang="sk-SK" dirty="0"/>
              <a:t> pravidiel, </a:t>
            </a:r>
            <a:r>
              <a:rPr lang="sk-SK" dirty="0" err="1"/>
              <a:t>akurat</a:t>
            </a:r>
            <a:r>
              <a:rPr lang="sk-SK" dirty="0"/>
              <a:t> </a:t>
            </a:r>
            <a:r>
              <a:rPr lang="sk-SK" dirty="0" err="1"/>
              <a:t>sprisnuju</a:t>
            </a:r>
            <a:r>
              <a:rPr lang="sk-SK" dirty="0"/>
              <a:t> ochranu </a:t>
            </a:r>
            <a:r>
              <a:rPr lang="sk-SK" dirty="0" err="1"/>
              <a:t>osob</a:t>
            </a:r>
            <a:r>
              <a:rPr lang="sk-SK" dirty="0"/>
              <a:t> a </a:t>
            </a:r>
            <a:r>
              <a:rPr lang="sk-SK" dirty="0" err="1"/>
              <a:t>davaju</a:t>
            </a:r>
            <a:r>
              <a:rPr lang="sk-SK" dirty="0"/>
              <a:t> </a:t>
            </a:r>
            <a:r>
              <a:rPr lang="sk-SK" dirty="0" err="1"/>
              <a:t>vacsie</a:t>
            </a:r>
            <a:r>
              <a:rPr lang="sk-SK" dirty="0"/>
              <a:t> </a:t>
            </a:r>
            <a:r>
              <a:rPr lang="sk-SK" dirty="0" err="1"/>
              <a:t>prave</a:t>
            </a:r>
            <a:r>
              <a:rPr lang="sk-SK" dirty="0"/>
              <a:t> “dotknutej“ osobe.</a:t>
            </a:r>
          </a:p>
          <a:p>
            <a:r>
              <a:rPr lang="sk-SK" dirty="0" err="1"/>
              <a:t>Vsetky</a:t>
            </a:r>
            <a:r>
              <a:rPr lang="sk-SK" dirty="0"/>
              <a:t> </a:t>
            </a:r>
            <a:r>
              <a:rPr lang="sk-SK" dirty="0" err="1"/>
              <a:t>informacie</a:t>
            </a:r>
            <a:r>
              <a:rPr lang="sk-SK" dirty="0"/>
              <a:t> som </a:t>
            </a:r>
            <a:r>
              <a:rPr lang="sk-SK" dirty="0" err="1"/>
              <a:t>cerpal</a:t>
            </a:r>
            <a:r>
              <a:rPr lang="sk-SK" dirty="0"/>
              <a:t> z jednej knihy, ale </a:t>
            </a:r>
            <a:r>
              <a:rPr lang="sk-SK" dirty="0" err="1"/>
              <a:t>vsimol</a:t>
            </a:r>
            <a:r>
              <a:rPr lang="sk-SK" dirty="0"/>
              <a:t> som si,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velka</a:t>
            </a:r>
            <a:r>
              <a:rPr lang="sk-SK" dirty="0"/>
              <a:t> </a:t>
            </a:r>
            <a:r>
              <a:rPr lang="sk-SK" dirty="0" err="1"/>
              <a:t>cast</a:t>
            </a:r>
            <a:r>
              <a:rPr lang="sk-SK" dirty="0"/>
              <a:t> knihy je iba </a:t>
            </a:r>
            <a:r>
              <a:rPr lang="sk-SK" dirty="0" err="1"/>
              <a:t>strucnym</a:t>
            </a:r>
            <a:r>
              <a:rPr lang="sk-SK" dirty="0"/>
              <a:t> </a:t>
            </a:r>
            <a:r>
              <a:rPr lang="sk-SK" dirty="0" err="1"/>
              <a:t>zhrnutim</a:t>
            </a:r>
            <a:r>
              <a:rPr lang="sk-SK" dirty="0"/>
              <a:t> </a:t>
            </a:r>
            <a:r>
              <a:rPr lang="sk-SK" dirty="0" err="1"/>
              <a:t>oficialnej</a:t>
            </a:r>
            <a:r>
              <a:rPr lang="sk-SK" dirty="0"/>
              <a:t> </a:t>
            </a:r>
            <a:r>
              <a:rPr lang="sk-SK" dirty="0" err="1"/>
              <a:t>regulacie</a:t>
            </a:r>
            <a:r>
              <a:rPr lang="sk-SK" dirty="0"/>
              <a:t> z tejto </a:t>
            </a:r>
            <a:r>
              <a:rPr lang="sk-SK" dirty="0" err="1"/>
              <a:t>stranky</a:t>
            </a:r>
            <a:r>
              <a:rPr lang="sk-SK" dirty="0"/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4892-E4CB-2F40-885C-D4D5F24562AE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43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to v prvom rade osobne </a:t>
            </a:r>
            <a:r>
              <a:rPr lang="sk-SK" dirty="0" err="1"/>
              <a:t>udaje</a:t>
            </a:r>
            <a:r>
              <a:rPr lang="sk-SK" dirty="0"/>
              <a:t>?</a:t>
            </a:r>
          </a:p>
          <a:p>
            <a:r>
              <a:rPr lang="sk-SK" dirty="0" err="1"/>
              <a:t>Su</a:t>
            </a:r>
            <a:r>
              <a:rPr lang="sk-SK" dirty="0"/>
              <a:t> to osobne </a:t>
            </a:r>
            <a:r>
              <a:rPr lang="sk-SK" dirty="0" err="1"/>
              <a:t>informacie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</a:t>
            </a:r>
            <a:r>
              <a:rPr lang="sk-SK" dirty="0" err="1"/>
              <a:t>poslednu</a:t>
            </a:r>
            <a:r>
              <a:rPr lang="sk-SK" dirty="0"/>
              <a:t> dobu </a:t>
            </a:r>
            <a:r>
              <a:rPr lang="sk-SK" dirty="0" err="1"/>
              <a:t>zbieraju</a:t>
            </a:r>
            <a:r>
              <a:rPr lang="sk-SK" dirty="0"/>
              <a:t> hlavne </a:t>
            </a:r>
            <a:r>
              <a:rPr lang="sk-SK" dirty="0" err="1"/>
              <a:t>socialne</a:t>
            </a:r>
            <a:r>
              <a:rPr lang="sk-SK" dirty="0"/>
              <a:t> siete za </a:t>
            </a:r>
            <a:r>
              <a:rPr lang="sk-SK" dirty="0" err="1"/>
              <a:t>dalsim</a:t>
            </a:r>
            <a:r>
              <a:rPr lang="sk-SK" dirty="0"/>
              <a:t> </a:t>
            </a:r>
            <a:r>
              <a:rPr lang="sk-SK" dirty="0" err="1"/>
              <a:t>ucelom</a:t>
            </a:r>
            <a:r>
              <a:rPr lang="sk-SK" dirty="0"/>
              <a:t> – cielene reklamy, cielene </a:t>
            </a:r>
            <a:r>
              <a:rPr lang="sk-SK" dirty="0" err="1"/>
              <a:t>vyhladavanie</a:t>
            </a:r>
            <a:r>
              <a:rPr lang="sk-SK" dirty="0"/>
              <a:t>, cielenie obsahove algoritmy (</a:t>
            </a:r>
            <a:r>
              <a:rPr lang="sk-SK" dirty="0" err="1"/>
              <a:t>youtube</a:t>
            </a:r>
            <a:r>
              <a:rPr lang="sk-SK" dirty="0"/>
              <a:t>). </a:t>
            </a:r>
          </a:p>
          <a:p>
            <a:r>
              <a:rPr lang="sk-SK" dirty="0" err="1"/>
              <a:t>Su</a:t>
            </a:r>
            <a:r>
              <a:rPr lang="sk-SK" dirty="0"/>
              <a:t> to </a:t>
            </a:r>
            <a:r>
              <a:rPr lang="sk-SK" dirty="0" err="1"/>
              <a:t>informacie</a:t>
            </a:r>
            <a:r>
              <a:rPr lang="sk-SK" dirty="0"/>
              <a:t> ako 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 a priezvisko;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domáca adresa;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e-mailová adresa, napr. </a:t>
            </a:r>
            <a:r>
              <a:rPr lang="sk-SK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meno.priezvisko@podnik.com</a:t>
            </a:r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číslo preukazu totožnosti;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lokalizačné údaje (napr. funkcia lokalizačných údajov na mobilnom telefóne)*;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adresa internetového protokolu (IP);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súboru </a:t>
            </a:r>
            <a:r>
              <a:rPr lang="sk-S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reklamný identifikátor na vašom telefóne;</a:t>
            </a:r>
          </a:p>
          <a:p>
            <a:r>
              <a:rPr lang="sk-S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údaje, ktoré uchováva nemocnica alebo lekár, napr. to môže byť symbol, ktorý jedinečne identifikuje osobu.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4892-E4CB-2F40-885C-D4D5F24562AE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71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Ochrana </a:t>
            </a:r>
            <a:r>
              <a:rPr lang="sk-SK" dirty="0" err="1"/>
              <a:t>osobnych</a:t>
            </a:r>
            <a:r>
              <a:rPr lang="sk-SK" dirty="0"/>
              <a:t> </a:t>
            </a:r>
            <a:r>
              <a:rPr lang="sk-SK" dirty="0" err="1"/>
              <a:t>udajov</a:t>
            </a:r>
            <a:r>
              <a:rPr lang="sk-SK" dirty="0"/>
              <a:t> sa </a:t>
            </a:r>
            <a:r>
              <a:rPr lang="sk-SK" dirty="0" err="1"/>
              <a:t>netyka</a:t>
            </a:r>
            <a:r>
              <a:rPr lang="sk-SK" dirty="0"/>
              <a:t> len ochrany na internete (aj </a:t>
            </a:r>
            <a:r>
              <a:rPr lang="sk-SK" dirty="0" err="1"/>
              <a:t>ked</a:t>
            </a:r>
            <a:r>
              <a:rPr lang="sk-SK" dirty="0"/>
              <a:t> tato </a:t>
            </a:r>
            <a:r>
              <a:rPr lang="sk-SK" dirty="0" err="1"/>
              <a:t>praca</a:t>
            </a:r>
            <a:r>
              <a:rPr lang="sk-SK" dirty="0"/>
              <a:t> sa zameriava na nove pravidla </a:t>
            </a:r>
            <a:r>
              <a:rPr lang="sk-SK" dirty="0" err="1"/>
              <a:t>prave</a:t>
            </a:r>
            <a:r>
              <a:rPr lang="sk-SK" dirty="0"/>
              <a:t> na internete). Je to ochrana </a:t>
            </a:r>
            <a:r>
              <a:rPr lang="sk-SK" dirty="0" err="1"/>
              <a:t>udajov</a:t>
            </a:r>
            <a:r>
              <a:rPr lang="sk-SK" dirty="0"/>
              <a:t> </a:t>
            </a:r>
            <a:r>
              <a:rPr lang="sk-SK" dirty="0" err="1"/>
              <a:t>vseobecne</a:t>
            </a:r>
            <a:r>
              <a:rPr lang="sk-SK" dirty="0"/>
              <a:t> – </a:t>
            </a:r>
            <a:r>
              <a:rPr lang="sk-SK" dirty="0" err="1"/>
              <a:t>skor</a:t>
            </a:r>
            <a:r>
              <a:rPr lang="sk-SK" dirty="0"/>
              <a:t> </a:t>
            </a:r>
            <a:r>
              <a:rPr lang="sk-SK" dirty="0" err="1"/>
              <a:t>znamy</a:t>
            </a:r>
            <a:r>
              <a:rPr lang="sk-SK" dirty="0"/>
              <a:t> vyraz je GDPR. </a:t>
            </a:r>
          </a:p>
          <a:p>
            <a:r>
              <a:rPr lang="sk-SK" dirty="0"/>
              <a:t>GDPR je nariadenie </a:t>
            </a:r>
            <a:r>
              <a:rPr lang="sk-SK" dirty="0" err="1"/>
              <a:t>Europskej</a:t>
            </a:r>
            <a:r>
              <a:rPr lang="sk-SK" dirty="0"/>
              <a:t> </a:t>
            </a:r>
            <a:r>
              <a:rPr lang="sk-SK" dirty="0" err="1"/>
              <a:t>unie</a:t>
            </a:r>
            <a:r>
              <a:rPr lang="sk-SK" dirty="0"/>
              <a:t> pre </a:t>
            </a:r>
            <a:r>
              <a:rPr lang="sk-SK" dirty="0" err="1"/>
              <a:t>zvysenie</a:t>
            </a:r>
            <a:r>
              <a:rPr lang="sk-SK" dirty="0"/>
              <a:t> ochrany </a:t>
            </a:r>
            <a:r>
              <a:rPr lang="sk-SK" dirty="0" err="1"/>
              <a:t>europskych</a:t>
            </a:r>
            <a:r>
              <a:rPr lang="sk-SK" dirty="0"/>
              <a:t> </a:t>
            </a:r>
            <a:r>
              <a:rPr lang="sk-SK" dirty="0" err="1"/>
              <a:t>obcanov</a:t>
            </a:r>
            <a:r>
              <a:rPr lang="sk-SK" dirty="0"/>
              <a:t>. </a:t>
            </a:r>
          </a:p>
          <a:p>
            <a:r>
              <a:rPr lang="sk-SK" dirty="0"/>
              <a:t>GDPR je </a:t>
            </a:r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plane</a:t>
            </a:r>
            <a:r>
              <a:rPr lang="sk-SK" dirty="0"/>
              <a:t> od </a:t>
            </a:r>
            <a:r>
              <a:rPr lang="sk-SK" dirty="0" err="1"/>
              <a:t>riku</a:t>
            </a:r>
            <a:r>
              <a:rPr lang="sk-SK" dirty="0"/>
              <a:t> 2016 ma 11 </a:t>
            </a:r>
            <a:r>
              <a:rPr lang="sk-SK" dirty="0" err="1"/>
              <a:t>zakladnych</a:t>
            </a:r>
            <a:r>
              <a:rPr lang="sk-SK" dirty="0"/>
              <a:t> </a:t>
            </a:r>
            <a:r>
              <a:rPr lang="sk-SK" dirty="0" err="1"/>
              <a:t>casti</a:t>
            </a:r>
            <a:r>
              <a:rPr lang="sk-SK" dirty="0"/>
              <a:t>, 99 </a:t>
            </a:r>
            <a:r>
              <a:rPr lang="sk-SK" dirty="0" err="1"/>
              <a:t>clankov</a:t>
            </a:r>
            <a:r>
              <a:rPr lang="sk-SK" dirty="0"/>
              <a:t> a 261 </a:t>
            </a:r>
            <a:r>
              <a:rPr lang="sk-SK" dirty="0" err="1"/>
              <a:t>stran</a:t>
            </a:r>
            <a:r>
              <a:rPr lang="sk-SK" dirty="0"/>
              <a:t>. (</a:t>
            </a:r>
            <a:r>
              <a:rPr lang="sk-SK" dirty="0" err="1"/>
              <a:t>vsetky</a:t>
            </a:r>
            <a:r>
              <a:rPr lang="sk-SK" dirty="0"/>
              <a:t> </a:t>
            </a:r>
            <a:r>
              <a:rPr lang="sk-SK" dirty="0" err="1"/>
              <a:t>casti</a:t>
            </a:r>
            <a:r>
              <a:rPr lang="sk-SK" dirty="0"/>
              <a:t> sa </a:t>
            </a:r>
            <a:r>
              <a:rPr lang="sk-SK" dirty="0" err="1"/>
              <a:t>daju</a:t>
            </a:r>
            <a:r>
              <a:rPr lang="sk-SK" dirty="0"/>
              <a:t> </a:t>
            </a:r>
            <a:r>
              <a:rPr lang="sk-SK" dirty="0" err="1"/>
              <a:t>najst</a:t>
            </a:r>
            <a:r>
              <a:rPr lang="sk-SK" dirty="0"/>
              <a:t> na </a:t>
            </a:r>
            <a:r>
              <a:rPr lang="sk-SK" dirty="0" err="1"/>
              <a:t>uz</a:t>
            </a:r>
            <a:r>
              <a:rPr lang="sk-SK" dirty="0"/>
              <a:t> </a:t>
            </a:r>
            <a:r>
              <a:rPr lang="sk-SK" dirty="0" err="1"/>
              <a:t>spominanej</a:t>
            </a:r>
            <a:r>
              <a:rPr lang="sk-SK" dirty="0"/>
              <a:t> adrese). </a:t>
            </a:r>
          </a:p>
          <a:p>
            <a:r>
              <a:rPr lang="sk-SK" dirty="0" err="1"/>
              <a:t>Ochranuje</a:t>
            </a:r>
            <a:r>
              <a:rPr lang="sk-SK" dirty="0"/>
              <a:t> zamestnancov, </a:t>
            </a:r>
            <a:r>
              <a:rPr lang="sk-SK" dirty="0" err="1"/>
              <a:t>zakaznikov</a:t>
            </a:r>
            <a:r>
              <a:rPr lang="sk-SK" dirty="0"/>
              <a:t>, </a:t>
            </a:r>
            <a:r>
              <a:rPr lang="sk-SK" dirty="0" err="1"/>
              <a:t>dodavatelov</a:t>
            </a:r>
            <a:r>
              <a:rPr lang="sk-SK" dirty="0"/>
              <a:t> – prakticky </a:t>
            </a:r>
            <a:r>
              <a:rPr lang="sk-SK" dirty="0" err="1"/>
              <a:t>kohokolvek</a:t>
            </a:r>
            <a:r>
              <a:rPr lang="sk-SK" dirty="0"/>
              <a:t>, kto poskytuje svoje osobne </a:t>
            </a:r>
            <a:r>
              <a:rPr lang="sk-SK" dirty="0" err="1"/>
              <a:t>udaje</a:t>
            </a:r>
            <a:r>
              <a:rPr lang="sk-SK" dirty="0"/>
              <a:t> niekomu. </a:t>
            </a:r>
          </a:p>
          <a:p>
            <a:r>
              <a:rPr lang="sk-SK" dirty="0"/>
              <a:t>GDPR na 7 </a:t>
            </a:r>
            <a:r>
              <a:rPr lang="sk-SK" dirty="0" err="1"/>
              <a:t>zakladnych</a:t>
            </a:r>
            <a:r>
              <a:rPr lang="sk-SK" dirty="0"/>
              <a:t> </a:t>
            </a:r>
            <a:r>
              <a:rPr lang="sk-SK" dirty="0" err="1"/>
              <a:t>principov</a:t>
            </a:r>
            <a:r>
              <a:rPr lang="sk-SK" dirty="0"/>
              <a:t> </a:t>
            </a:r>
          </a:p>
          <a:p>
            <a:r>
              <a:rPr lang="sk-SK" dirty="0"/>
              <a:t>Zákonnosť, spravodlivosť a transparentnosť.</a:t>
            </a:r>
          </a:p>
          <a:p>
            <a:r>
              <a:rPr lang="sk-SK" dirty="0"/>
              <a:t>Obmedzenie účelu.</a:t>
            </a:r>
          </a:p>
          <a:p>
            <a:r>
              <a:rPr lang="sk-SK" dirty="0"/>
              <a:t>Minimalizácia dát.</a:t>
            </a:r>
          </a:p>
          <a:p>
            <a:r>
              <a:rPr lang="sk-SK" dirty="0"/>
              <a:t>Presnosť.</a:t>
            </a:r>
          </a:p>
          <a:p>
            <a:r>
              <a:rPr lang="sk-SK" dirty="0"/>
              <a:t>Obmedzenie úložiska.</a:t>
            </a:r>
          </a:p>
          <a:p>
            <a:r>
              <a:rPr lang="sk-SK" dirty="0"/>
              <a:t>Integrita a dôvernosť (bezpečnosť)</a:t>
            </a:r>
          </a:p>
          <a:p>
            <a:r>
              <a:rPr lang="sk-SK" dirty="0"/>
              <a:t>Zodpovednosť.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4892-E4CB-2F40-885C-D4D5F24562AE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6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Dostavame</a:t>
            </a:r>
            <a:r>
              <a:rPr lang="sk-SK" dirty="0"/>
              <a:t> sa ku </a:t>
            </a:r>
            <a:r>
              <a:rPr lang="sk-SK" dirty="0" err="1"/>
              <a:t>specifickej</a:t>
            </a:r>
            <a:r>
              <a:rPr lang="sk-SK" dirty="0"/>
              <a:t> </a:t>
            </a:r>
            <a:r>
              <a:rPr lang="sk-SK" dirty="0" err="1"/>
              <a:t>casti</a:t>
            </a:r>
            <a:r>
              <a:rPr lang="sk-SK" dirty="0"/>
              <a:t>, ktorej je tato </a:t>
            </a:r>
            <a:r>
              <a:rPr lang="sk-SK" dirty="0" err="1"/>
              <a:t>praca</a:t>
            </a:r>
            <a:r>
              <a:rPr lang="sk-SK" dirty="0"/>
              <a:t> </a:t>
            </a:r>
            <a:r>
              <a:rPr lang="sk-SK" dirty="0" err="1"/>
              <a:t>venovana</a:t>
            </a:r>
            <a:r>
              <a:rPr lang="sk-SK" dirty="0"/>
              <a:t>. Ochrana </a:t>
            </a:r>
            <a:r>
              <a:rPr lang="sk-SK" dirty="0" err="1"/>
              <a:t>udajov</a:t>
            </a:r>
            <a:r>
              <a:rPr lang="sk-SK" dirty="0"/>
              <a:t> na internete. </a:t>
            </a:r>
          </a:p>
          <a:p>
            <a:r>
              <a:rPr lang="sk-SK" dirty="0"/>
              <a:t>GDPR na internete ma </a:t>
            </a:r>
            <a:r>
              <a:rPr lang="sk-SK" dirty="0" err="1"/>
              <a:t>ochranit</a:t>
            </a:r>
            <a:r>
              <a:rPr lang="sk-SK" dirty="0"/>
              <a:t> </a:t>
            </a:r>
            <a:r>
              <a:rPr lang="sk-SK" dirty="0" err="1"/>
              <a:t>obcanov</a:t>
            </a:r>
            <a:r>
              <a:rPr lang="sk-SK" dirty="0"/>
              <a:t> pri zberu </a:t>
            </a:r>
            <a:r>
              <a:rPr lang="sk-SK" dirty="0" err="1"/>
              <a:t>osobnych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</a:t>
            </a:r>
            <a:r>
              <a:rPr lang="sk-SK" dirty="0" err="1"/>
              <a:t>uz</a:t>
            </a:r>
            <a:r>
              <a:rPr lang="sk-SK" dirty="0"/>
              <a:t> aj pri </a:t>
            </a:r>
            <a:r>
              <a:rPr lang="sk-SK" dirty="0" err="1"/>
              <a:t>beznom</a:t>
            </a:r>
            <a:r>
              <a:rPr lang="sk-SK" dirty="0"/>
              <a:t> </a:t>
            </a:r>
            <a:r>
              <a:rPr lang="sk-SK" dirty="0" err="1"/>
              <a:t>surfovani</a:t>
            </a:r>
            <a:r>
              <a:rPr lang="sk-SK" dirty="0"/>
              <a:t> na internete. (</a:t>
            </a:r>
            <a:r>
              <a:rPr lang="sk-SK" dirty="0" err="1"/>
              <a:t>Napriklad</a:t>
            </a:r>
            <a:r>
              <a:rPr lang="sk-SK" dirty="0"/>
              <a:t> aj pri </a:t>
            </a:r>
            <a:r>
              <a:rPr lang="sk-SK" dirty="0" err="1"/>
              <a:t>beznom</a:t>
            </a:r>
            <a:r>
              <a:rPr lang="sk-SK" dirty="0"/>
              <a:t> </a:t>
            </a:r>
            <a:r>
              <a:rPr lang="sk-SK" dirty="0" err="1"/>
              <a:t>surfovani</a:t>
            </a:r>
            <a:r>
              <a:rPr lang="sk-SK" dirty="0"/>
              <a:t> na </a:t>
            </a:r>
            <a:r>
              <a:rPr lang="sk-SK" dirty="0" err="1"/>
              <a:t>itnerente</a:t>
            </a:r>
            <a:r>
              <a:rPr lang="sk-SK" dirty="0"/>
              <a:t>, kde </a:t>
            </a:r>
            <a:r>
              <a:rPr lang="sk-SK" dirty="0" err="1"/>
              <a:t>uzivatel</a:t>
            </a:r>
            <a:r>
              <a:rPr lang="sk-SK" dirty="0"/>
              <a:t> </a:t>
            </a:r>
            <a:r>
              <a:rPr lang="sk-SK" dirty="0" err="1"/>
              <a:t>nezadava</a:t>
            </a:r>
            <a:r>
              <a:rPr lang="sk-SK" dirty="0"/>
              <a:t> svoje </a:t>
            </a:r>
            <a:r>
              <a:rPr lang="sk-SK" dirty="0" err="1"/>
              <a:t>udaje</a:t>
            </a:r>
            <a:r>
              <a:rPr lang="sk-SK" dirty="0"/>
              <a:t>) 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4892-E4CB-2F40-885C-D4D5F24562AE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988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Pravo</a:t>
            </a:r>
            <a:r>
              <a:rPr lang="sk-SK" dirty="0"/>
              <a:t> na </a:t>
            </a:r>
            <a:r>
              <a:rPr lang="sk-SK" dirty="0" err="1"/>
              <a:t>informacie</a:t>
            </a:r>
            <a:r>
              <a:rPr lang="sk-SK" dirty="0"/>
              <a:t> – poskytuje </a:t>
            </a:r>
            <a:r>
              <a:rPr lang="sk-SK" dirty="0" err="1"/>
              <a:t>uzivatelovi</a:t>
            </a:r>
            <a:r>
              <a:rPr lang="sk-SK" dirty="0"/>
              <a:t> mat </a:t>
            </a:r>
            <a:r>
              <a:rPr lang="sk-SK" dirty="0" err="1"/>
              <a:t>transparentnost</a:t>
            </a:r>
            <a:r>
              <a:rPr lang="sk-SK" dirty="0"/>
              <a:t> nad </a:t>
            </a:r>
            <a:r>
              <a:rPr lang="sk-SK" dirty="0" err="1"/>
              <a:t>datami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</a:t>
            </a:r>
            <a:r>
              <a:rPr lang="sk-SK" dirty="0" err="1"/>
              <a:t>poskytovatel</a:t>
            </a:r>
            <a:r>
              <a:rPr lang="sk-SK" dirty="0"/>
              <a:t> o </a:t>
            </a:r>
            <a:r>
              <a:rPr lang="sk-SK" dirty="0" err="1"/>
              <a:t>nom</a:t>
            </a:r>
            <a:r>
              <a:rPr lang="sk-SK" dirty="0"/>
              <a:t> </a:t>
            </a:r>
            <a:r>
              <a:rPr lang="sk-SK" dirty="0" err="1"/>
              <a:t>udrziava</a:t>
            </a:r>
            <a:r>
              <a:rPr lang="sk-SK" dirty="0"/>
              <a:t>. </a:t>
            </a:r>
          </a:p>
          <a:p>
            <a:r>
              <a:rPr lang="sk-SK" dirty="0" err="1"/>
              <a:t>Pravo</a:t>
            </a:r>
            <a:r>
              <a:rPr lang="sk-SK" dirty="0"/>
              <a:t> na </a:t>
            </a:r>
            <a:r>
              <a:rPr lang="sk-SK" dirty="0" err="1"/>
              <a:t>pristup</a:t>
            </a:r>
            <a:r>
              <a:rPr lang="sk-SK" dirty="0"/>
              <a:t> – </a:t>
            </a:r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uzivatelovi</a:t>
            </a:r>
            <a:r>
              <a:rPr lang="sk-SK" dirty="0"/>
              <a:t> </a:t>
            </a:r>
            <a:r>
              <a:rPr lang="sk-SK" dirty="0" err="1"/>
              <a:t>vyziadat</a:t>
            </a:r>
            <a:r>
              <a:rPr lang="sk-SK" dirty="0"/>
              <a:t> vymazanie </a:t>
            </a:r>
            <a:r>
              <a:rPr lang="sk-SK" dirty="0" err="1"/>
              <a:t>udajov</a:t>
            </a:r>
            <a:r>
              <a:rPr lang="sk-SK" dirty="0"/>
              <a:t>. </a:t>
            </a:r>
          </a:p>
          <a:p>
            <a:r>
              <a:rPr lang="sk-SK" dirty="0" err="1"/>
              <a:t>Pravo</a:t>
            </a:r>
            <a:r>
              <a:rPr lang="sk-SK" dirty="0"/>
              <a:t> na opravu – </a:t>
            </a:r>
            <a:r>
              <a:rPr lang="sk-SK" dirty="0" err="1"/>
              <a:t>uzivatel</a:t>
            </a:r>
            <a:r>
              <a:rPr lang="sk-SK" dirty="0"/>
              <a:t> ma </a:t>
            </a:r>
            <a:r>
              <a:rPr lang="sk-SK" dirty="0" err="1"/>
              <a:t>pravo</a:t>
            </a:r>
            <a:r>
              <a:rPr lang="sk-SK" dirty="0"/>
              <a:t> na doplnenie alebo opravenie </a:t>
            </a:r>
            <a:r>
              <a:rPr lang="sk-SK" dirty="0" err="1"/>
              <a:t>nepresnych</a:t>
            </a:r>
            <a:r>
              <a:rPr lang="sk-SK" dirty="0"/>
              <a:t> / </a:t>
            </a:r>
            <a:r>
              <a:rPr lang="sk-SK" dirty="0" err="1"/>
              <a:t>neaktualnych</a:t>
            </a:r>
            <a:r>
              <a:rPr lang="sk-SK" dirty="0"/>
              <a:t> </a:t>
            </a:r>
            <a:r>
              <a:rPr lang="sk-SK" dirty="0" err="1"/>
              <a:t>udajov</a:t>
            </a:r>
            <a:r>
              <a:rPr lang="sk-SK" dirty="0"/>
              <a:t>. </a:t>
            </a:r>
          </a:p>
          <a:p>
            <a:r>
              <a:rPr lang="sk-SK" dirty="0" err="1"/>
              <a:t>Pravo</a:t>
            </a:r>
            <a:r>
              <a:rPr lang="sk-SK" dirty="0"/>
              <a:t> na vymazanie – je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sprostredkovatel</a:t>
            </a:r>
            <a:r>
              <a:rPr lang="sk-SK" dirty="0"/>
              <a:t> ma </a:t>
            </a:r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vyziadat</a:t>
            </a:r>
            <a:r>
              <a:rPr lang="sk-SK" dirty="0"/>
              <a:t> o vymazanie </a:t>
            </a:r>
            <a:r>
              <a:rPr lang="sk-SK" dirty="0" err="1"/>
              <a:t>udajov</a:t>
            </a:r>
            <a:r>
              <a:rPr lang="sk-SK" dirty="0"/>
              <a:t> </a:t>
            </a:r>
            <a:r>
              <a:rPr lang="sk-SK" dirty="0" err="1"/>
              <a:t>kedykolvek</a:t>
            </a:r>
            <a:r>
              <a:rPr lang="sk-SK" dirty="0"/>
              <a:t> a </a:t>
            </a:r>
            <a:r>
              <a:rPr lang="sk-SK" dirty="0" err="1"/>
              <a:t>prevadzkovatel</a:t>
            </a:r>
            <a:r>
              <a:rPr lang="sk-SK" dirty="0"/>
              <a:t> </a:t>
            </a:r>
            <a:r>
              <a:rPr lang="sk-SK" dirty="0" err="1"/>
              <a:t>musi</a:t>
            </a:r>
            <a:r>
              <a:rPr lang="sk-SK" dirty="0"/>
              <a:t> </a:t>
            </a:r>
            <a:r>
              <a:rPr lang="sk-SK" dirty="0" err="1"/>
              <a:t>spravit</a:t>
            </a:r>
            <a:r>
              <a:rPr lang="sk-SK" dirty="0"/>
              <a:t> tak, ak </a:t>
            </a:r>
            <a:r>
              <a:rPr lang="sk-SK" dirty="0" err="1"/>
              <a:t>udaje</a:t>
            </a:r>
            <a:r>
              <a:rPr lang="sk-SK" dirty="0"/>
              <a:t> sa </a:t>
            </a:r>
            <a:r>
              <a:rPr lang="sk-SK" dirty="0" err="1"/>
              <a:t>nevyzaduju</a:t>
            </a:r>
            <a:r>
              <a:rPr lang="sk-SK" dirty="0"/>
              <a:t> na </a:t>
            </a:r>
            <a:r>
              <a:rPr lang="sk-SK" dirty="0" err="1"/>
              <a:t>dalsie</a:t>
            </a:r>
            <a:r>
              <a:rPr lang="sk-SK" dirty="0"/>
              <a:t> spracovanie. </a:t>
            </a:r>
          </a:p>
          <a:p>
            <a:r>
              <a:rPr lang="sk-SK" dirty="0" err="1"/>
              <a:t>Pravo</a:t>
            </a:r>
            <a:r>
              <a:rPr lang="sk-SK" dirty="0"/>
              <a:t> na obmedzenie – ak </a:t>
            </a:r>
            <a:r>
              <a:rPr lang="sk-SK" dirty="0" err="1"/>
              <a:t>uzivatel</a:t>
            </a:r>
            <a:r>
              <a:rPr lang="sk-SK" dirty="0"/>
              <a:t> </a:t>
            </a:r>
            <a:r>
              <a:rPr lang="sk-SK" dirty="0" err="1"/>
              <a:t>spochybnuje</a:t>
            </a:r>
            <a:r>
              <a:rPr lang="sk-SK" dirty="0"/>
              <a:t> techniky / potreby / </a:t>
            </a:r>
            <a:r>
              <a:rPr lang="sk-SK" dirty="0" err="1"/>
              <a:t>legitimnost</a:t>
            </a:r>
            <a:r>
              <a:rPr lang="sk-SK" dirty="0"/>
              <a:t> spracovania </a:t>
            </a:r>
            <a:r>
              <a:rPr lang="sk-SK" dirty="0" err="1"/>
              <a:t>udajov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</a:t>
            </a:r>
            <a:r>
              <a:rPr lang="sk-SK" dirty="0" err="1"/>
              <a:t>ziadat</a:t>
            </a:r>
            <a:r>
              <a:rPr lang="sk-SK" dirty="0"/>
              <a:t> o obmedzenie </a:t>
            </a:r>
            <a:r>
              <a:rPr lang="sk-SK" dirty="0" err="1"/>
              <a:t>takehoto</a:t>
            </a:r>
            <a:r>
              <a:rPr lang="sk-SK" dirty="0"/>
              <a:t> spracovania. </a:t>
            </a:r>
          </a:p>
          <a:p>
            <a:r>
              <a:rPr lang="sk-SK" dirty="0" err="1"/>
              <a:t>Pravo</a:t>
            </a:r>
            <a:r>
              <a:rPr lang="sk-SK" dirty="0"/>
              <a:t> na </a:t>
            </a:r>
            <a:r>
              <a:rPr lang="sk-SK" dirty="0" err="1"/>
              <a:t>prenositelnost</a:t>
            </a:r>
            <a:r>
              <a:rPr lang="sk-SK" dirty="0"/>
              <a:t> – </a:t>
            </a:r>
            <a:r>
              <a:rPr lang="sk-SK" dirty="0" err="1"/>
              <a:t>uzivatel</a:t>
            </a:r>
            <a:r>
              <a:rPr lang="sk-SK" dirty="0"/>
              <a:t> ma </a:t>
            </a:r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dostat</a:t>
            </a:r>
            <a:r>
              <a:rPr lang="sk-SK" dirty="0"/>
              <a:t> </a:t>
            </a:r>
            <a:r>
              <a:rPr lang="sk-SK" dirty="0" err="1"/>
              <a:t>udaje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o </a:t>
            </a:r>
            <a:r>
              <a:rPr lang="sk-SK" dirty="0" err="1"/>
              <a:t>nom</a:t>
            </a:r>
            <a:r>
              <a:rPr lang="sk-SK" dirty="0"/>
              <a:t> </a:t>
            </a:r>
            <a:r>
              <a:rPr lang="sk-SK" dirty="0" err="1"/>
              <a:t>sptrostredkovatel</a:t>
            </a:r>
            <a:r>
              <a:rPr lang="sk-SK" dirty="0"/>
              <a:t> </a:t>
            </a:r>
            <a:r>
              <a:rPr lang="sk-SK" dirty="0" err="1"/>
              <a:t>uchovava</a:t>
            </a:r>
            <a:r>
              <a:rPr lang="sk-SK" dirty="0"/>
              <a:t> v </a:t>
            </a:r>
            <a:r>
              <a:rPr lang="sk-SK" dirty="0" err="1"/>
              <a:t>beznom</a:t>
            </a:r>
            <a:r>
              <a:rPr lang="sk-SK" dirty="0"/>
              <a:t> </a:t>
            </a:r>
            <a:r>
              <a:rPr lang="sk-SK" dirty="0" err="1"/>
              <a:t>citatelnom</a:t>
            </a:r>
            <a:r>
              <a:rPr lang="sk-SK" dirty="0"/>
              <a:t> </a:t>
            </a:r>
            <a:r>
              <a:rPr lang="sk-SK" dirty="0" err="1"/>
              <a:t>formate</a:t>
            </a:r>
            <a:r>
              <a:rPr lang="sk-SK" dirty="0"/>
              <a:t>. </a:t>
            </a:r>
          </a:p>
          <a:p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namiestat</a:t>
            </a:r>
            <a:r>
              <a:rPr lang="sk-SK" dirty="0"/>
              <a:t> – </a:t>
            </a:r>
            <a:r>
              <a:rPr lang="sk-SK" dirty="0" err="1"/>
              <a:t>uzivatel</a:t>
            </a:r>
            <a:r>
              <a:rPr lang="sk-SK" dirty="0"/>
              <a:t> ma </a:t>
            </a:r>
            <a:r>
              <a:rPr lang="sk-SK" dirty="0" err="1"/>
              <a:t>kedykolvek</a:t>
            </a:r>
            <a:r>
              <a:rPr lang="sk-SK" dirty="0"/>
              <a:t> </a:t>
            </a:r>
            <a:r>
              <a:rPr lang="sk-SK" dirty="0" err="1"/>
              <a:t>pravo</a:t>
            </a:r>
            <a:r>
              <a:rPr lang="sk-SK" dirty="0"/>
              <a:t> </a:t>
            </a:r>
            <a:r>
              <a:rPr lang="sk-SK" dirty="0" err="1"/>
              <a:t>namietat</a:t>
            </a:r>
            <a:r>
              <a:rPr lang="sk-SK" dirty="0"/>
              <a:t> a </a:t>
            </a:r>
            <a:r>
              <a:rPr lang="sk-SK" dirty="0" err="1"/>
              <a:t>sprostredkovatel</a:t>
            </a:r>
            <a:r>
              <a:rPr lang="sk-SK" dirty="0"/>
              <a:t> </a:t>
            </a:r>
            <a:r>
              <a:rPr lang="sk-SK" dirty="0" err="1"/>
              <a:t>musi</a:t>
            </a:r>
            <a:r>
              <a:rPr lang="sk-SK" dirty="0"/>
              <a:t> </a:t>
            </a:r>
            <a:r>
              <a:rPr lang="sk-SK" dirty="0" err="1"/>
              <a:t>okamzite</a:t>
            </a:r>
            <a:r>
              <a:rPr lang="sk-SK" dirty="0"/>
              <a:t> </a:t>
            </a:r>
            <a:r>
              <a:rPr lang="sk-SK" dirty="0" err="1"/>
              <a:t>prestat</a:t>
            </a:r>
            <a:r>
              <a:rPr lang="sk-SK" dirty="0"/>
              <a:t> </a:t>
            </a:r>
            <a:r>
              <a:rPr lang="sk-SK" dirty="0" err="1"/>
              <a:t>spracovavat</a:t>
            </a:r>
            <a:r>
              <a:rPr lang="sk-SK" dirty="0"/>
              <a:t> </a:t>
            </a:r>
            <a:r>
              <a:rPr lang="sk-SK" dirty="0" err="1"/>
              <a:t>udaje</a:t>
            </a:r>
            <a:r>
              <a:rPr lang="sk-SK" dirty="0"/>
              <a:t>, </a:t>
            </a:r>
            <a:r>
              <a:rPr lang="sk-SK" dirty="0" err="1"/>
              <a:t>pokial</a:t>
            </a:r>
            <a:r>
              <a:rPr lang="sk-SK" dirty="0"/>
              <a:t> </a:t>
            </a:r>
            <a:r>
              <a:rPr lang="sk-SK" dirty="0" err="1"/>
              <a:t>nepreukaze</a:t>
            </a:r>
            <a:r>
              <a:rPr lang="sk-SK" dirty="0"/>
              <a:t> </a:t>
            </a:r>
            <a:r>
              <a:rPr lang="sk-SK" dirty="0" err="1"/>
              <a:t>opravnene</a:t>
            </a:r>
            <a:r>
              <a:rPr lang="sk-SK" dirty="0"/>
              <a:t> </a:t>
            </a:r>
            <a:r>
              <a:rPr lang="sk-SK" dirty="0" err="1"/>
              <a:t>dovody</a:t>
            </a:r>
            <a:r>
              <a:rPr lang="sk-SK" dirty="0"/>
              <a:t> spracovania. </a:t>
            </a:r>
          </a:p>
          <a:p>
            <a:r>
              <a:rPr lang="sk-SK" dirty="0" err="1"/>
              <a:t>Pravo</a:t>
            </a:r>
            <a:r>
              <a:rPr lang="sk-SK" dirty="0"/>
              <a:t> na </a:t>
            </a:r>
            <a:r>
              <a:rPr lang="sk-SK" dirty="0" err="1"/>
              <a:t>neucinost</a:t>
            </a:r>
            <a:r>
              <a:rPr lang="sk-SK" dirty="0"/>
              <a:t> </a:t>
            </a:r>
            <a:r>
              <a:rPr lang="sk-SK" dirty="0" err="1"/>
              <a:t>automatizovaneho</a:t>
            </a:r>
            <a:r>
              <a:rPr lang="sk-SK" dirty="0"/>
              <a:t> spracovania – automatizovane spracovanie je </a:t>
            </a:r>
            <a:r>
              <a:rPr lang="sk-SK" dirty="0" err="1"/>
              <a:t>stale</a:t>
            </a:r>
            <a:r>
              <a:rPr lang="sk-SK" dirty="0"/>
              <a:t> nove, hlavne </a:t>
            </a:r>
            <a:r>
              <a:rPr lang="sk-SK" dirty="0" err="1"/>
              <a:t>velke</a:t>
            </a:r>
            <a:r>
              <a:rPr lang="sk-SK" dirty="0"/>
              <a:t> firmy </a:t>
            </a:r>
            <a:r>
              <a:rPr lang="sk-SK" dirty="0" err="1"/>
              <a:t>maju</a:t>
            </a:r>
            <a:r>
              <a:rPr lang="sk-SK" dirty="0"/>
              <a:t> algoritmy, </a:t>
            </a:r>
            <a:r>
              <a:rPr lang="sk-SK" dirty="0" err="1"/>
              <a:t>ktore</a:t>
            </a:r>
            <a:r>
              <a:rPr lang="sk-SK" dirty="0"/>
              <a:t> </a:t>
            </a:r>
            <a:r>
              <a:rPr lang="sk-SK" dirty="0" err="1"/>
              <a:t>spracovavaju</a:t>
            </a:r>
            <a:r>
              <a:rPr lang="sk-SK" dirty="0"/>
              <a:t> </a:t>
            </a:r>
            <a:r>
              <a:rPr lang="sk-SK" dirty="0" err="1"/>
              <a:t>udaje</a:t>
            </a:r>
            <a:r>
              <a:rPr lang="sk-SK" dirty="0"/>
              <a:t> o </a:t>
            </a:r>
            <a:r>
              <a:rPr lang="sk-SK" dirty="0" err="1"/>
              <a:t>uzivateloch</a:t>
            </a:r>
            <a:r>
              <a:rPr lang="sk-SK" dirty="0"/>
              <a:t> </a:t>
            </a:r>
            <a:r>
              <a:rPr lang="sk-SK" dirty="0" err="1"/>
              <a:t>cisto</a:t>
            </a:r>
            <a:r>
              <a:rPr lang="sk-SK" dirty="0"/>
              <a:t> </a:t>
            </a:r>
            <a:r>
              <a:rPr lang="sk-SK" dirty="0" err="1"/>
              <a:t>objektivne</a:t>
            </a:r>
            <a:r>
              <a:rPr lang="sk-SK" dirty="0"/>
              <a:t>. Algoritmy takto </a:t>
            </a:r>
            <a:r>
              <a:rPr lang="sk-SK" dirty="0" err="1"/>
              <a:t>spracovavaju</a:t>
            </a:r>
            <a:r>
              <a:rPr lang="sk-SK" dirty="0"/>
              <a:t> </a:t>
            </a:r>
            <a:r>
              <a:rPr lang="sk-SK" dirty="0" err="1"/>
              <a:t>udaje</a:t>
            </a:r>
            <a:r>
              <a:rPr lang="sk-SK" dirty="0"/>
              <a:t> </a:t>
            </a:r>
            <a:r>
              <a:rPr lang="sk-SK" dirty="0" err="1"/>
              <a:t>uplne</a:t>
            </a:r>
            <a:r>
              <a:rPr lang="sk-SK" dirty="0"/>
              <a:t> </a:t>
            </a:r>
            <a:r>
              <a:rPr lang="sk-SK" dirty="0" err="1"/>
              <a:t>objektivne</a:t>
            </a:r>
            <a:r>
              <a:rPr lang="sk-SK" dirty="0"/>
              <a:t> a vedia </a:t>
            </a:r>
            <a:r>
              <a:rPr lang="sk-SK" dirty="0" err="1"/>
              <a:t>kategorizovat</a:t>
            </a:r>
            <a:r>
              <a:rPr lang="sk-SK" dirty="0"/>
              <a:t> </a:t>
            </a:r>
            <a:r>
              <a:rPr lang="sk-SK" dirty="0" err="1"/>
              <a:t>cloveka</a:t>
            </a:r>
            <a:r>
              <a:rPr lang="sk-SK" dirty="0"/>
              <a:t> </a:t>
            </a:r>
            <a:r>
              <a:rPr lang="sk-SK" dirty="0" err="1"/>
              <a:t>velmi</a:t>
            </a:r>
            <a:r>
              <a:rPr lang="sk-SK" dirty="0"/>
              <a:t> presne a </a:t>
            </a:r>
            <a:r>
              <a:rPr lang="sk-SK" dirty="0" err="1"/>
              <a:t>podla</a:t>
            </a:r>
            <a:r>
              <a:rPr lang="sk-SK" dirty="0"/>
              <a:t> toho mu </a:t>
            </a:r>
            <a:r>
              <a:rPr lang="sk-SK" dirty="0" err="1"/>
              <a:t>navrhovat</a:t>
            </a:r>
            <a:r>
              <a:rPr lang="sk-SK" dirty="0"/>
              <a:t> </a:t>
            </a:r>
            <a:r>
              <a:rPr lang="sk-SK" dirty="0" err="1"/>
              <a:t>dalsie</a:t>
            </a:r>
            <a:r>
              <a:rPr lang="sk-SK"/>
              <a:t> produkty.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4892-E4CB-2F40-885C-D4D5F24562AE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212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5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3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7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November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dpr-info.e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92B102-74AE-3E4D-8E78-3B98E3F6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Helvetica" pitchFamily="2" charset="0"/>
              </a:rPr>
              <a:t>Ochrana osobných údajov na internete – nové pravidlá</a:t>
            </a:r>
            <a:endParaRPr lang="sk-SK" sz="2800" dirty="0">
              <a:latin typeface="Helvetica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8A5A42-7256-814B-88CB-5791E768B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sk-SK" b="1" dirty="0">
                <a:latin typeface="Helvetica" pitchFamily="2" charset="0"/>
              </a:rPr>
              <a:t>Ján </a:t>
            </a:r>
            <a:r>
              <a:rPr lang="sk-SK" b="1" dirty="0" err="1">
                <a:latin typeface="Helvetica" pitchFamily="2" charset="0"/>
              </a:rPr>
              <a:t>Ondis</a:t>
            </a:r>
            <a:r>
              <a:rPr lang="sk-SK" dirty="0">
                <a:latin typeface="Helvetica" pitchFamily="2" charset="0"/>
              </a:rPr>
              <a:t> </a:t>
            </a:r>
          </a:p>
        </p:txBody>
      </p:sp>
      <p:pic>
        <p:nvPicPr>
          <p:cNvPr id="4" name="Picture 3" descr="V riadku sú kolekcie hviezdičkami">
            <a:extLst>
              <a:ext uri="{FF2B5EF4-FFF2-40B4-BE49-F238E27FC236}">
                <a16:creationId xmlns:a16="http://schemas.microsoft.com/office/drawing/2014/main" id="{0B20B3A7-BE25-49BB-915F-114D66550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1" r="16530" b="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93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9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9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93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9EDC61-AA64-2A4E-8471-A0CB8CE1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sk-SK" sz="3200" spc="-100">
                <a:latin typeface="Helvetica" pitchFamily="2" charset="0"/>
              </a:rPr>
              <a:t>Úvod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E899A8-9978-474F-AB8A-D8F2D8E5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The Hand Extrablack" panose="03070A02030502020204" pitchFamily="66" charset="0"/>
              <a:buChar char="•"/>
            </a:pPr>
            <a:r>
              <a:rPr lang="sk-SK" dirty="0">
                <a:latin typeface="Helvetica" pitchFamily="2" charset="0"/>
              </a:rPr>
              <a:t>Osem nových pravidiel ochrany osobných údajov (GDPR)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sk-SK" dirty="0">
                <a:latin typeface="Helvetica" pitchFamily="2" charset="0"/>
              </a:rPr>
              <a:t>Nove pravidla iba upravujú už existujúce opatrenia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sk-SK" dirty="0">
                <a:latin typeface="Helvetica" pitchFamily="2" charset="0"/>
              </a:rPr>
              <a:t>Informácie som čerpal z tejto knihy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sk-SK" dirty="0">
                <a:latin typeface="Helvetica" pitchFamily="2" charset="0"/>
              </a:rPr>
              <a:t>Kniha je výkladom </a:t>
            </a:r>
            <a:r>
              <a:rPr lang="sk-SK" dirty="0">
                <a:latin typeface="Helvetica" pitchFamily="2" charset="0"/>
                <a:hlinkClick r:id="rId3"/>
              </a:rPr>
              <a:t>https://gdpr-info.eu/</a:t>
            </a:r>
            <a:endParaRPr lang="sk-SK" dirty="0">
              <a:latin typeface="Helvetica" pitchFamily="2" charset="0"/>
            </a:endParaRPr>
          </a:p>
          <a:p>
            <a:pPr indent="-228600">
              <a:buFont typeface="The Hand Extrablack" panose="03070A02030502020204" pitchFamily="66" charset="0"/>
              <a:buChar char="•"/>
            </a:pPr>
            <a:endParaRPr lang="sk-SK" dirty="0">
              <a:latin typeface="Helvetica" pitchFamily="2" charset="0"/>
            </a:endParaRPr>
          </a:p>
        </p:txBody>
      </p:sp>
      <p:sp useBgFill="1">
        <p:nvSpPr>
          <p:cNvPr id="195" name="Freeform: Shape 19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8" name="Picture 4" descr="Nové pravidlá ochrany osobných údajov - Tatiana Valentová, Jana Žulová, Marek Švec">
            <a:extLst>
              <a:ext uri="{FF2B5EF4-FFF2-40B4-BE49-F238E27FC236}">
                <a16:creationId xmlns:a16="http://schemas.microsoft.com/office/drawing/2014/main" id="{1A032119-999F-3844-A667-DDB80A897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5750" y="720000"/>
            <a:ext cx="3664824" cy="540933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CC66F083-01A8-0347-A5D8-11ED5E725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5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BFB5F1-E55B-F542-BC4A-D71D2D8F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18" y="224455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sk-SK" sz="3200" spc="-100" dirty="0">
                <a:latin typeface="Helvetica" pitchFamily="2" charset="0"/>
              </a:rPr>
              <a:t>Čo sú to osobne údaje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1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CC12A9-22AF-6A43-B630-FDA4D135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131" y="1130361"/>
            <a:ext cx="5015638" cy="878945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Helvetica" pitchFamily="2" charset="0"/>
              </a:rPr>
              <a:t>Cod je to ochrana osobných údajov - všeobecne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431CFF-4160-304C-B19F-3B5B664B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3131" y="2187490"/>
            <a:ext cx="5015638" cy="396075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sk-SK" sz="1800" dirty="0"/>
              <a:t>General Dáta </a:t>
            </a:r>
            <a:r>
              <a:rPr lang="sk-SK" sz="1800" dirty="0" err="1"/>
              <a:t>Protection</a:t>
            </a:r>
            <a:r>
              <a:rPr lang="sk-SK" sz="1800" dirty="0"/>
              <a:t> </a:t>
            </a:r>
            <a:r>
              <a:rPr lang="sk-SK" sz="1800" dirty="0" err="1"/>
              <a:t>Regulation</a:t>
            </a:r>
            <a:r>
              <a:rPr lang="sk-SK" sz="1800" dirty="0"/>
              <a:t> (GDPR)</a:t>
            </a:r>
          </a:p>
          <a:p>
            <a:pPr marL="457200" indent="-457200" algn="l">
              <a:buFontTx/>
              <a:buChar char="-"/>
            </a:pPr>
            <a:r>
              <a:rPr lang="sk-SK" sz="1800" dirty="0"/>
              <a:t>Nariadenie EU – zvýšenie ochrany údajov občanov.</a:t>
            </a:r>
          </a:p>
          <a:p>
            <a:pPr marL="457200" indent="-457200" algn="l">
              <a:buFontTx/>
              <a:buChar char="-"/>
            </a:pPr>
            <a:r>
              <a:rPr lang="sk-SK" sz="1800" dirty="0"/>
              <a:t>Prijate v roku 2016, ma jedenásť časti, 99 článkov a 261 strán.</a:t>
            </a:r>
          </a:p>
          <a:p>
            <a:pPr marL="457200" indent="-457200" algn="l">
              <a:buFontTx/>
              <a:buChar char="-"/>
            </a:pPr>
            <a:r>
              <a:rPr lang="sk-SK" sz="1800" dirty="0"/>
              <a:t>Zamestnancov, zákazníkov, dodávateľov.</a:t>
            </a:r>
          </a:p>
          <a:p>
            <a:pPr marL="457200" indent="-457200" algn="l">
              <a:buFontTx/>
              <a:buChar char="-"/>
            </a:pPr>
            <a:r>
              <a:rPr lang="sk-SK" sz="1800" dirty="0"/>
              <a:t>7 princípov.</a:t>
            </a:r>
          </a:p>
        </p:txBody>
      </p:sp>
      <p:pic>
        <p:nvPicPr>
          <p:cNvPr id="4098" name="Picture 2" descr="GDPR Safety manual - topic MM">
            <a:extLst>
              <a:ext uri="{FF2B5EF4-FFF2-40B4-BE49-F238E27FC236}">
                <a16:creationId xmlns:a16="http://schemas.microsoft.com/office/drawing/2014/main" id="{99FDF9F1-B090-6848-9F7E-2144FFBBA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0" r="22112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57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858F75-4D9C-F24F-A1B2-C90839A5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Helvetica" pitchFamily="2" charset="0"/>
              </a:rPr>
              <a:t>Ochrana osobných údajov – špecificky – na internete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E937C3-75A7-F048-9999-49F89011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357864"/>
            <a:ext cx="10728325" cy="4628069"/>
          </a:xfrm>
        </p:spPr>
        <p:txBody>
          <a:bodyPr/>
          <a:lstStyle/>
          <a:p>
            <a:r>
              <a:rPr lang="sk-SK" dirty="0">
                <a:latin typeface="Helvetica" pitchFamily="2" charset="0"/>
              </a:rPr>
              <a:t>Ma ochrániť občanov pri zbieraní dát pri bežnom surfovaní (aký typ produktu vyhľadávate v internetovom obchode)</a:t>
            </a:r>
          </a:p>
          <a:p>
            <a:r>
              <a:rPr lang="sk-SK" dirty="0">
                <a:latin typeface="Helvetica" pitchFamily="2" charset="0"/>
              </a:rPr>
              <a:t>Ma ochrániť občanov pred nesvojvoľným poskytnutím informácii tretím stranám (meno, dátum narodenie, mailová adresa...)</a:t>
            </a:r>
          </a:p>
          <a:p>
            <a:r>
              <a:rPr lang="sk-SK" dirty="0">
                <a:latin typeface="Helvetica" pitchFamily="2" charset="0"/>
              </a:rPr>
              <a:t>Ma informovať občanov, aký typ údajov webstránky zbierajú a pre aký účel.</a:t>
            </a:r>
          </a:p>
          <a:p>
            <a:r>
              <a:rPr lang="sk-SK" dirty="0">
                <a:latin typeface="Helvetica" pitchFamily="2" charset="0"/>
              </a:rPr>
              <a:t>Dáva možnosť užívateľom rozhodnúť, aký typ informácii môže byt spracovaný poskytovateľom.</a:t>
            </a:r>
          </a:p>
        </p:txBody>
      </p:sp>
    </p:spTree>
    <p:extLst>
      <p:ext uri="{BB962C8B-B14F-4D97-AF65-F5344CB8AC3E}">
        <p14:creationId xmlns:p14="http://schemas.microsoft.com/office/powerpoint/2010/main" val="376140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240A03C-DCF3-0546-94E1-8EB186B2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 dirty="0">
                <a:latin typeface="Helvetica" pitchFamily="2" charset="0"/>
              </a:rPr>
              <a:t>Nove pravidla</a:t>
            </a:r>
          </a:p>
        </p:txBody>
      </p:sp>
      <p:pic>
        <p:nvPicPr>
          <p:cNvPr id="6146" name="Picture 2" descr="What is GDPR? Everything you need to know about the new general data  protection regulations | ZDNet">
            <a:extLst>
              <a:ext uri="{FF2B5EF4-FFF2-40B4-BE49-F238E27FC236}">
                <a16:creationId xmlns:a16="http://schemas.microsoft.com/office/drawing/2014/main" id="{DFFE45D8-949A-D84E-B40F-DC5ECFD97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5" r="1840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8D364F-6637-AF4E-96A9-BDC24421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1682496"/>
            <a:ext cx="4991962" cy="4379976"/>
          </a:xfrm>
        </p:spPr>
        <p:txBody>
          <a:bodyPr>
            <a:normAutofit/>
          </a:bodyPr>
          <a:lstStyle/>
          <a:p>
            <a:r>
              <a:rPr lang="sk-SK" dirty="0">
                <a:latin typeface="Helvetica" pitchFamily="2" charset="0"/>
              </a:rPr>
              <a:t>Právo na informácie</a:t>
            </a:r>
          </a:p>
          <a:p>
            <a:r>
              <a:rPr lang="sk-SK" dirty="0">
                <a:latin typeface="Helvetica" pitchFamily="2" charset="0"/>
              </a:rPr>
              <a:t>Právo na prístup</a:t>
            </a:r>
          </a:p>
          <a:p>
            <a:r>
              <a:rPr lang="sk-SK" dirty="0">
                <a:latin typeface="Helvetica" pitchFamily="2" charset="0"/>
              </a:rPr>
              <a:t>Právo na opravu</a:t>
            </a:r>
          </a:p>
          <a:p>
            <a:r>
              <a:rPr lang="sk-SK" dirty="0">
                <a:latin typeface="Helvetica" pitchFamily="2" charset="0"/>
              </a:rPr>
              <a:t>Právo na vymazanie</a:t>
            </a:r>
          </a:p>
          <a:p>
            <a:r>
              <a:rPr lang="sk-SK" dirty="0">
                <a:latin typeface="Helvetica" pitchFamily="2" charset="0"/>
              </a:rPr>
              <a:t>Právo na obmedzenie spracúvania</a:t>
            </a:r>
          </a:p>
          <a:p>
            <a:r>
              <a:rPr lang="sk-SK" dirty="0">
                <a:latin typeface="Helvetica" pitchFamily="2" charset="0"/>
              </a:rPr>
              <a:t>Právo na prenositeľnosť údajov</a:t>
            </a:r>
          </a:p>
          <a:p>
            <a:r>
              <a:rPr lang="sk-SK" dirty="0">
                <a:latin typeface="Helvetica" pitchFamily="2" charset="0"/>
              </a:rPr>
              <a:t>Právo namietať</a:t>
            </a:r>
          </a:p>
          <a:p>
            <a:r>
              <a:rPr lang="sk-SK" dirty="0">
                <a:latin typeface="Helvetica" pitchFamily="2" charset="0"/>
              </a:rPr>
              <a:t>Právo na neúčinnosť automatizovaného spracovania / profilovania</a:t>
            </a:r>
          </a:p>
        </p:txBody>
      </p:sp>
    </p:spTree>
    <p:extLst>
      <p:ext uri="{BB962C8B-B14F-4D97-AF65-F5344CB8AC3E}">
        <p14:creationId xmlns:p14="http://schemas.microsoft.com/office/powerpoint/2010/main" val="41575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C6BAD6-4E2F-A240-93F0-591B32A1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 dirty="0" err="1">
                <a:latin typeface="Helvetica" pitchFamily="2" charset="0"/>
              </a:rPr>
              <a:t>Co</a:t>
            </a:r>
            <a:r>
              <a:rPr lang="sk-SK" sz="3200" dirty="0">
                <a:latin typeface="Helvetica" pitchFamily="2" charset="0"/>
              </a:rPr>
              <a:t> to pre nás v praxi znamená?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9E801861-8902-4D0A-8DD3-843A19C2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Musíme vydať jednoznačný súhlas</a:t>
            </a:r>
          </a:p>
          <a:p>
            <a:r>
              <a:rPr lang="sk-SK" dirty="0"/>
              <a:t>Sme menej sledovaný na internete</a:t>
            </a:r>
          </a:p>
          <a:p>
            <a:r>
              <a:rPr lang="sk-SK" dirty="0"/>
              <a:t>Možnosť rozhodovať, ktoré údaje budú spracovane</a:t>
            </a:r>
          </a:p>
          <a:p>
            <a:r>
              <a:rPr lang="sk-SK" dirty="0"/>
              <a:t>Prevádzkovatelia musia podrobne spísať ako a ktoré informácie zbierajú</a:t>
            </a:r>
          </a:p>
          <a:p>
            <a:r>
              <a:rPr lang="sk-SK" dirty="0"/>
              <a:t>Môžeme im prikázať, aby naše údaje zmazali</a:t>
            </a:r>
          </a:p>
        </p:txBody>
      </p:sp>
      <p:pic>
        <p:nvPicPr>
          <p:cNvPr id="7170" name="Picture 2" descr="Preserving Your Privacy. The Problem | by Emery Andrew | Medium">
            <a:extLst>
              <a:ext uri="{FF2B5EF4-FFF2-40B4-BE49-F238E27FC236}">
                <a16:creationId xmlns:a16="http://schemas.microsoft.com/office/drawing/2014/main" id="{9CC8B61A-1476-4C4B-B2AB-8FAE7FD5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525" y="1757248"/>
            <a:ext cx="5014800" cy="333484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20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6611CE-527C-B04D-85E4-5836BC36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852036"/>
            <a:ext cx="10728322" cy="5186177"/>
          </a:xfrm>
        </p:spPr>
        <p:txBody>
          <a:bodyPr/>
          <a:lstStyle/>
          <a:p>
            <a:pPr algn="ctr"/>
            <a:r>
              <a:rPr lang="sk-SK" dirty="0">
                <a:latin typeface="Helvetica" pitchFamily="2" charset="0"/>
              </a:rPr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22452265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02939"/>
      </a:dk2>
      <a:lt2>
        <a:srgbClr val="E3E2E8"/>
      </a:lt2>
      <a:accent1>
        <a:srgbClr val="9DA57D"/>
      </a:accent1>
      <a:accent2>
        <a:srgbClr val="ADA176"/>
      </a:accent2>
      <a:accent3>
        <a:srgbClr val="BC9782"/>
      </a:accent3>
      <a:accent4>
        <a:srgbClr val="BA7F82"/>
      </a:accent4>
      <a:accent5>
        <a:srgbClr val="C491A9"/>
      </a:accent5>
      <a:accent6>
        <a:srgbClr val="BA7FB3"/>
      </a:accent6>
      <a:hlink>
        <a:srgbClr val="7769A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787</Words>
  <Application>Microsoft Macintosh PowerPoint</Application>
  <PresentationFormat>Širokouhlá</PresentationFormat>
  <Paragraphs>77</Paragraphs>
  <Slides>8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Sagona Book</vt:lpstr>
      <vt:lpstr>The Hand Extrablack</vt:lpstr>
      <vt:lpstr>BlobVTI</vt:lpstr>
      <vt:lpstr>Ochrana osobných údajov na internete – nové pravidlá</vt:lpstr>
      <vt:lpstr>Úvod</vt:lpstr>
      <vt:lpstr>Čo sú to osobne údaje</vt:lpstr>
      <vt:lpstr>Cod je to ochrana osobných údajov - všeobecne</vt:lpstr>
      <vt:lpstr>Ochrana osobných údajov – špecificky – na internete</vt:lpstr>
      <vt:lpstr>Nove pravidla</vt:lpstr>
      <vt:lpstr>Co to pre nás v praxi znamená?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osobných údajov na internete – nové pravidlá</dc:title>
  <dc:creator>Ján Ondis</dc:creator>
  <cp:lastModifiedBy>Ján Ondis</cp:lastModifiedBy>
  <cp:revision>8</cp:revision>
  <dcterms:created xsi:type="dcterms:W3CDTF">2021-11-07T09:15:06Z</dcterms:created>
  <dcterms:modified xsi:type="dcterms:W3CDTF">2021-11-07T16:18:58Z</dcterms:modified>
</cp:coreProperties>
</file>