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4" r:id="rId4"/>
    <p:sldId id="265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B74A87-857E-4ED5-8FFA-5C44D50E60C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366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3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7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B74A87-857E-4ED5-8FFA-5C44D50E60C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6039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93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22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0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CB74A87-857E-4ED5-8FFA-5C44D50E60C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655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CB74A87-857E-4ED5-8FFA-5C44D50E60C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7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B74A87-857E-4ED5-8FFA-5C44D50E60C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319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F4114-916B-4255-916A-D6452135B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altLang="ko-KR" sz="60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2DGP </a:t>
            </a:r>
            <a:r>
              <a:rPr lang="ko-KR" altLang="en-US" sz="60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프로젝트</a:t>
            </a:r>
            <a:br>
              <a:rPr lang="en-US" altLang="ko-KR" sz="6000" dirty="0">
                <a:latin typeface="a피라미드" panose="02020600000000000000" pitchFamily="18" charset="-127"/>
                <a:ea typeface="a피라미드" panose="02020600000000000000" pitchFamily="18" charset="-127"/>
              </a:rPr>
            </a:br>
            <a:r>
              <a:rPr lang="en-US" altLang="ko-KR" sz="60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1</a:t>
            </a:r>
            <a:r>
              <a:rPr lang="ko-KR" altLang="en-US" sz="60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차 발표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D7EABDBE-B8A4-463C-855A-A79C3E7D9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5313" y="5642419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2020180048</a:t>
            </a:r>
          </a:p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김준현</a:t>
            </a:r>
          </a:p>
        </p:txBody>
      </p:sp>
    </p:spTree>
    <p:extLst>
      <p:ext uri="{BB962C8B-B14F-4D97-AF65-F5344CB8AC3E}">
        <p14:creationId xmlns:p14="http://schemas.microsoft.com/office/powerpoint/2010/main" val="32360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DCA6C-EBFF-44EF-9D6D-6F19DC20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08" y="355126"/>
            <a:ext cx="3342443" cy="149213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#1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05291-1366-4E2D-8F04-C77955F44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93282"/>
            <a:ext cx="9101362" cy="36102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게임의 장르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: </a:t>
            </a: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횡스크롤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어드벤처 게임</a:t>
            </a:r>
            <a:endParaRPr lang="en-US" altLang="ko-KR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참고 할 게임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: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슈퍼 </a:t>
            </a: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마리오</a:t>
            </a:r>
            <a:endParaRPr lang="en-US" altLang="ko-KR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   -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캐릭터를 움직이며 여러 지형물을 이용해  목적지에 도착하여 클리어 </a:t>
            </a:r>
            <a:endParaRPr lang="en-US" altLang="ko-KR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   -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캐릭터가 공격을 해 맵 곳곳에 있는 몬스터를 처치할 수 있음</a:t>
            </a:r>
            <a:endParaRPr lang="en-US" altLang="ko-KR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원작과 다른 점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: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가로로 이어져 있는 기존 </a:t>
            </a: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마리오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게임의 </a:t>
            </a: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맵과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다르게 </a:t>
            </a:r>
            <a:endParaRPr lang="en-US" altLang="ko-KR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                         세로로 이어진 </a:t>
            </a: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맵을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제작해 점프를 더 효율적으로 사용하도록 제작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010CEB-14F2-4BAF-8A40-5FB8DF42D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82" y="3319960"/>
            <a:ext cx="14097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3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641D3D-DB60-4798-A9EB-F99A38C27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34" r="8930"/>
          <a:stretch/>
        </p:blipFill>
        <p:spPr>
          <a:xfrm>
            <a:off x="1734107" y="1516634"/>
            <a:ext cx="3755255" cy="2114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6D2182-0F92-4BE0-86F2-F3BD83CE3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2" r="9950"/>
          <a:stretch/>
        </p:blipFill>
        <p:spPr>
          <a:xfrm>
            <a:off x="1734107" y="4218579"/>
            <a:ext cx="3681272" cy="2114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F7CCBB-E62A-4114-8D0B-04D6281AA7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57" r="9409"/>
          <a:stretch/>
        </p:blipFill>
        <p:spPr>
          <a:xfrm>
            <a:off x="7016393" y="2547277"/>
            <a:ext cx="3906175" cy="2240499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D5EE2691-8BA9-40AC-BCCA-D15E9CBC6D84}"/>
              </a:ext>
            </a:extLst>
          </p:cNvPr>
          <p:cNvSpPr txBox="1">
            <a:spLocks/>
          </p:cNvSpPr>
          <p:nvPr/>
        </p:nvSpPr>
        <p:spPr>
          <a:xfrm>
            <a:off x="1109708" y="355126"/>
            <a:ext cx="4305671" cy="727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#2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예상 게임 흐름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A80AB4E-6D35-447D-B39F-DB676ECE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107" y="3631184"/>
            <a:ext cx="1598054" cy="462449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기본화면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A10F5EE-871A-4A35-ADDC-57293C3CAEEB}"/>
              </a:ext>
            </a:extLst>
          </p:cNvPr>
          <p:cNvSpPr txBox="1">
            <a:spLocks/>
          </p:cNvSpPr>
          <p:nvPr/>
        </p:nvSpPr>
        <p:spPr>
          <a:xfrm>
            <a:off x="1734107" y="6333129"/>
            <a:ext cx="2812815" cy="462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다양한 지형물을 통해 이동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CBAD961-32A2-474F-9632-4F283E400920}"/>
              </a:ext>
            </a:extLst>
          </p:cNvPr>
          <p:cNvSpPr txBox="1">
            <a:spLocks/>
          </p:cNvSpPr>
          <p:nvPr/>
        </p:nvSpPr>
        <p:spPr>
          <a:xfrm>
            <a:off x="7016392" y="4813405"/>
            <a:ext cx="3157417" cy="462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목적지 도착 </a:t>
            </a:r>
            <a:r>
              <a:rPr lang="en-US" altLang="ko-KR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– </a:t>
            </a:r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스테이지 클리어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5B4C308-DD78-40E4-81A9-F61642B5F3B8}"/>
              </a:ext>
            </a:extLst>
          </p:cNvPr>
          <p:cNvSpPr txBox="1">
            <a:spLocks/>
          </p:cNvSpPr>
          <p:nvPr/>
        </p:nvSpPr>
        <p:spPr>
          <a:xfrm>
            <a:off x="8879184" y="6395551"/>
            <a:ext cx="3157417" cy="462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출처 </a:t>
            </a:r>
            <a:r>
              <a:rPr lang="en-US" altLang="ko-KR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: https://youtu.be/BmDT1eq23l4</a:t>
            </a:r>
            <a:endParaRPr lang="ko-KR" altLang="en-US" sz="11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2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CE414F-45E4-4558-9B06-96C2631E9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44" b="16269"/>
          <a:stretch/>
        </p:blipFill>
        <p:spPr>
          <a:xfrm rot="16200000">
            <a:off x="2078612" y="511160"/>
            <a:ext cx="2456294" cy="36001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DEEF36-7644-486F-8B6A-ACEE68A64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75" b="15934"/>
          <a:stretch/>
        </p:blipFill>
        <p:spPr>
          <a:xfrm rot="16200000">
            <a:off x="7150218" y="125158"/>
            <a:ext cx="2456294" cy="43721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E2C8F9-1F01-40CC-8A4B-6BAAB1A98E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57" r="8819"/>
          <a:stretch/>
        </p:blipFill>
        <p:spPr>
          <a:xfrm>
            <a:off x="1496306" y="3864632"/>
            <a:ext cx="4695991" cy="263824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3B8BFCF-230B-48C9-9872-01721B1B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695" y="3539372"/>
            <a:ext cx="1598054" cy="462449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화면 구성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77F60E1-461D-485F-B40A-EC6A6C013768}"/>
              </a:ext>
            </a:extLst>
          </p:cNvPr>
          <p:cNvSpPr txBox="1">
            <a:spLocks/>
          </p:cNvSpPr>
          <p:nvPr/>
        </p:nvSpPr>
        <p:spPr>
          <a:xfrm>
            <a:off x="6192297" y="3539371"/>
            <a:ext cx="2845171" cy="462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기본 공격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EB71A76-08BC-40D0-8DCF-28549D172BFE}"/>
              </a:ext>
            </a:extLst>
          </p:cNvPr>
          <p:cNvSpPr txBox="1">
            <a:spLocks/>
          </p:cNvSpPr>
          <p:nvPr/>
        </p:nvSpPr>
        <p:spPr>
          <a:xfrm>
            <a:off x="1496306" y="6502874"/>
            <a:ext cx="1598054" cy="462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원거리 공격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CB15242-0E15-4C8C-A71B-475A4BB9F7D5}"/>
              </a:ext>
            </a:extLst>
          </p:cNvPr>
          <p:cNvSpPr txBox="1">
            <a:spLocks/>
          </p:cNvSpPr>
          <p:nvPr/>
        </p:nvSpPr>
        <p:spPr>
          <a:xfrm>
            <a:off x="1109708" y="355126"/>
            <a:ext cx="4305671" cy="727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#2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예상 게임 흐름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8B82AB7-65BA-43D5-8D00-DAF8E5A77575}"/>
              </a:ext>
            </a:extLst>
          </p:cNvPr>
          <p:cNvSpPr txBox="1">
            <a:spLocks/>
          </p:cNvSpPr>
          <p:nvPr/>
        </p:nvSpPr>
        <p:spPr>
          <a:xfrm>
            <a:off x="8879184" y="6395551"/>
            <a:ext cx="3157417" cy="462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출처 </a:t>
            </a:r>
            <a:r>
              <a:rPr lang="en-US" altLang="ko-KR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: https://pin.it/4UJ9ugN</a:t>
            </a:r>
            <a:endParaRPr lang="ko-KR" altLang="en-US" sz="11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12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8">
            <a:extLst>
              <a:ext uri="{FF2B5EF4-FFF2-40B4-BE49-F238E27FC236}">
                <a16:creationId xmlns:a16="http://schemas.microsoft.com/office/drawing/2014/main" id="{C3BC4B51-2AAA-497A-9B4E-53CC34D77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45960"/>
              </p:ext>
            </p:extLst>
          </p:nvPr>
        </p:nvGraphicFramePr>
        <p:xfrm>
          <a:off x="1300086" y="1598341"/>
          <a:ext cx="9782206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388">
                  <a:extLst>
                    <a:ext uri="{9D8B030D-6E8A-4147-A177-3AD203B41FA5}">
                      <a16:colId xmlns:a16="http://schemas.microsoft.com/office/drawing/2014/main" val="3740341982"/>
                    </a:ext>
                  </a:extLst>
                </a:gridCol>
                <a:gridCol w="4597083">
                  <a:extLst>
                    <a:ext uri="{9D8B030D-6E8A-4147-A177-3AD203B41FA5}">
                      <a16:colId xmlns:a16="http://schemas.microsoft.com/office/drawing/2014/main" val="3944871571"/>
                    </a:ext>
                  </a:extLst>
                </a:gridCol>
                <a:gridCol w="3260735">
                  <a:extLst>
                    <a:ext uri="{9D8B030D-6E8A-4147-A177-3AD203B41FA5}">
                      <a16:colId xmlns:a16="http://schemas.microsoft.com/office/drawing/2014/main" val="1257932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9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방향키로 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방향 이동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‘z’</a:t>
                      </a:r>
                      <a:r>
                        <a:rPr lang="ko-KR" altLang="en-US" sz="1600" dirty="0"/>
                        <a:t>키를 이용한 점프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기본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이중 점프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28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‘a’</a:t>
                      </a:r>
                      <a:r>
                        <a:rPr lang="ko-KR" altLang="en-US" sz="1600" dirty="0"/>
                        <a:t>키를 이용한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아이템을 획득하면 원거리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8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맵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스테이지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폐허가 된 사원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보스 스테이지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9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적 </a:t>
                      </a:r>
                      <a:r>
                        <a:rPr lang="en-US" altLang="ko-KR" sz="1600" dirty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특정 </a:t>
                      </a:r>
                      <a:r>
                        <a:rPr lang="ko-KR" altLang="en-US" sz="1600" dirty="0" err="1"/>
                        <a:t>지형물</a:t>
                      </a:r>
                      <a:r>
                        <a:rPr lang="ko-KR" altLang="en-US" sz="1600" dirty="0"/>
                        <a:t> 위에서 좌우로만 움직임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주인공을 </a:t>
                      </a:r>
                      <a:r>
                        <a:rPr lang="ko-KR" altLang="en-US" sz="1600" dirty="0" err="1"/>
                        <a:t>발견시</a:t>
                      </a:r>
                      <a:r>
                        <a:rPr lang="ko-KR" altLang="en-US" sz="1600" dirty="0"/>
                        <a:t> 주인공 방향으로 빠르게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01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난이도 </a:t>
                      </a:r>
                      <a:r>
                        <a:rPr lang="ko-KR" altLang="en-US" sz="1600" dirty="0" err="1"/>
                        <a:t>증가시</a:t>
                      </a:r>
                      <a:r>
                        <a:rPr lang="ko-KR" altLang="en-US" sz="1600" dirty="0"/>
                        <a:t> 적의 속도가 대폭 상승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난이도 </a:t>
                      </a:r>
                      <a:r>
                        <a:rPr lang="ko-KR" altLang="en-US" sz="1600" dirty="0" err="1"/>
                        <a:t>증가시</a:t>
                      </a:r>
                      <a:r>
                        <a:rPr lang="ko-KR" altLang="en-US" sz="1600" dirty="0"/>
                        <a:t> 주인공에게 원거리 공격을 하는 적 추가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02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원거리 공격을 할 수 있는 아이템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존재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 err="1"/>
                        <a:t>피격시</a:t>
                      </a:r>
                      <a:r>
                        <a:rPr lang="ko-KR" altLang="en-US" sz="1600" dirty="0"/>
                        <a:t> 아이템 효과가 사라짐 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사라질 아이템 효과가 없으면 사망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공격 키로 적 제거 가능</a:t>
                      </a:r>
                      <a:r>
                        <a:rPr lang="en-US" altLang="ko-KR" sz="1600" dirty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체력 바를 추가해 주인공이 원거리 공격을 당할 시 체력 감소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원거리 공격 아이템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4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배경 음악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점프 효과음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공격 효과음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아이템 획득 효과음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적 </a:t>
                      </a:r>
                      <a:r>
                        <a:rPr lang="ko-KR" altLang="en-US" sz="1600" dirty="0" err="1"/>
                        <a:t>피격시</a:t>
                      </a:r>
                      <a:r>
                        <a:rPr lang="ko-KR" altLang="en-US" sz="1600" dirty="0"/>
                        <a:t> 효과음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05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주인공의 이동 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주인공의 공격</a:t>
                      </a:r>
                      <a:r>
                        <a:rPr lang="en-US" altLang="ko-KR" sz="1600" dirty="0"/>
                        <a:t> /</a:t>
                      </a:r>
                      <a:r>
                        <a:rPr lang="ko-KR" altLang="en-US" sz="1600" dirty="0"/>
                        <a:t>적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원거리 공격 모션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적의 원거리 공격 모션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6458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78185AAA-A75F-46F4-93CE-7FA89DC4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08" y="355126"/>
            <a:ext cx="3342443" cy="149213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#3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330660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3300FA3-2B6E-4221-B355-8FA0C50B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45585"/>
              </p:ext>
            </p:extLst>
          </p:nvPr>
        </p:nvGraphicFramePr>
        <p:xfrm>
          <a:off x="1268520" y="1192518"/>
          <a:ext cx="9864078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907">
                  <a:extLst>
                    <a:ext uri="{9D8B030D-6E8A-4147-A177-3AD203B41FA5}">
                      <a16:colId xmlns:a16="http://schemas.microsoft.com/office/drawing/2014/main" val="4077651475"/>
                    </a:ext>
                  </a:extLst>
                </a:gridCol>
                <a:gridCol w="2269373">
                  <a:extLst>
                    <a:ext uri="{9D8B030D-6E8A-4147-A177-3AD203B41FA5}">
                      <a16:colId xmlns:a16="http://schemas.microsoft.com/office/drawing/2014/main" val="666118122"/>
                    </a:ext>
                  </a:extLst>
                </a:gridCol>
                <a:gridCol w="6541798">
                  <a:extLst>
                    <a:ext uri="{9D8B030D-6E8A-4147-A177-3AD203B41FA5}">
                      <a16:colId xmlns:a16="http://schemas.microsoft.com/office/drawing/2014/main" val="27875761"/>
                    </a:ext>
                  </a:extLst>
                </a:gridCol>
              </a:tblGrid>
              <a:tr h="344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수집과 좌표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리소스 수집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캔버스위에 </a:t>
                      </a:r>
                      <a:r>
                        <a:rPr lang="ko-KR" altLang="en-US" dirty="0" err="1"/>
                        <a:t>맵을</a:t>
                      </a:r>
                      <a:r>
                        <a:rPr lang="ko-KR" altLang="en-US" dirty="0"/>
                        <a:t> 그리고 맵 위에 몬스터 및 </a:t>
                      </a:r>
                      <a:r>
                        <a:rPr lang="ko-KR" altLang="en-US" dirty="0" err="1"/>
                        <a:t>지형지물</a:t>
                      </a:r>
                      <a:r>
                        <a:rPr lang="ko-KR" altLang="en-US" dirty="0"/>
                        <a:t>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6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캐릭터의 기본 움직임 및 기본 공격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피격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사망처리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8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적 움직임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캐릭터와 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8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아이템효과와 원거리 공격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원거리 </a:t>
                      </a:r>
                      <a:r>
                        <a:rPr lang="ko-KR" altLang="en-US" dirty="0" err="1"/>
                        <a:t>공격시</a:t>
                      </a:r>
                      <a:r>
                        <a:rPr lang="ko-KR" altLang="en-US" dirty="0"/>
                        <a:t> 적과의 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3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점검 및 기타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최소 범위를 만족하기 위한 버그 수정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추가 요소가 가능 한지 판단과 기타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제작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 업데이트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오브젝트에 대한 최종 수정과 추가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0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5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오브젝트 업데이트와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기타 오브젝트 확인</a:t>
                      </a:r>
                      <a:endParaRPr lang="en-US" altLang="ko-K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캐릭터와의 상호작용 최종 점검 및 수정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기타 오브젝트 점검 및 수정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사운드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1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2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마무리 및 최종점검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점검 및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5701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8DFEC319-8DD3-4E11-BF40-6014A65A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08" y="355126"/>
            <a:ext cx="3342443" cy="149213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#3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3126310616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555</TotalTime>
  <Words>410</Words>
  <Application>Microsoft Office PowerPoint</Application>
  <PresentationFormat>와이드스크린</PresentationFormat>
  <Paragraphs>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a고딕15</vt:lpstr>
      <vt:lpstr>a피라미드</vt:lpstr>
      <vt:lpstr>Arial</vt:lpstr>
      <vt:lpstr>Gill Sans MT</vt:lpstr>
      <vt:lpstr>Impact</vt:lpstr>
      <vt:lpstr>배지</vt:lpstr>
      <vt:lpstr>2DGP 프로젝트 1차 발표</vt:lpstr>
      <vt:lpstr>#1 게임 컨셉</vt:lpstr>
      <vt:lpstr>PowerPoint 프레젠테이션</vt:lpstr>
      <vt:lpstr>PowerPoint 프레젠테이션</vt:lpstr>
      <vt:lpstr>#3 개발 범위</vt:lpstr>
      <vt:lpstr>#3 개발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구스구스덕  UI 개선</dc:title>
  <dc:creator>김 준현</dc:creator>
  <cp:lastModifiedBy>김 준현</cp:lastModifiedBy>
  <cp:revision>56</cp:revision>
  <dcterms:created xsi:type="dcterms:W3CDTF">2022-05-09T04:30:40Z</dcterms:created>
  <dcterms:modified xsi:type="dcterms:W3CDTF">2022-09-25T13:22:52Z</dcterms:modified>
</cp:coreProperties>
</file>