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66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3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039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93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22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55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B74A87-857E-4ED5-8FFA-5C44D50E60C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FB597E-D6B9-4372-ABB9-3406DDED9C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19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842235-EDBF-47ED-8A37-5CCACB58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37" y="1205761"/>
            <a:ext cx="1121276" cy="2507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8F4114-916B-4255-916A-D6452135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472" y="2519680"/>
            <a:ext cx="9144000" cy="2387600"/>
          </a:xfrm>
        </p:spPr>
        <p:txBody>
          <a:bodyPr/>
          <a:lstStyle/>
          <a:p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2DGP 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프로젝트</a:t>
            </a:r>
            <a:b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2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1A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피라미드" panose="02020600000000000000" pitchFamily="18" charset="-127"/>
                <a:ea typeface="a피라미드" panose="02020600000000000000" pitchFamily="18" charset="-127"/>
              </a:rPr>
              <a:t>차 발표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7EABDBE-B8A4-463C-855A-A79C3E7D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313" y="5642419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2020180048</a:t>
            </a:r>
          </a:p>
          <a:p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김준현</a:t>
            </a:r>
          </a:p>
        </p:txBody>
      </p:sp>
    </p:spTree>
    <p:extLst>
      <p:ext uri="{BB962C8B-B14F-4D97-AF65-F5344CB8AC3E}">
        <p14:creationId xmlns:p14="http://schemas.microsoft.com/office/powerpoint/2010/main" val="32360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D96919CF-D495-4CE6-BBF9-DC75860CF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14453"/>
              </p:ext>
            </p:extLst>
          </p:nvPr>
        </p:nvGraphicFramePr>
        <p:xfrm>
          <a:off x="1268520" y="1080224"/>
          <a:ext cx="9864078" cy="558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2907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2269373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6541798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</a:tblGrid>
              <a:tr h="34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dirty="0"/>
                        <a:t>세부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수집과 좌표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캔버스위에 </a:t>
                      </a:r>
                      <a:r>
                        <a:rPr lang="ko-KR" altLang="en-US" dirty="0" err="1"/>
                        <a:t>맵을</a:t>
                      </a:r>
                      <a:r>
                        <a:rPr lang="ko-KR" altLang="en-US" dirty="0"/>
                        <a:t> 그리고 맵 위에 몬스터 및 </a:t>
                      </a:r>
                      <a:r>
                        <a:rPr lang="ko-KR" altLang="en-US" dirty="0" err="1"/>
                        <a:t>지형지물</a:t>
                      </a:r>
                      <a:r>
                        <a:rPr lang="ko-KR" altLang="en-US" dirty="0"/>
                        <a:t>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캐릭터의 기본 움직임 및 기본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피격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사망처리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8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 움직임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캐릭터와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3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아이템효과와 원거리 공격 구현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원거리 </a:t>
                      </a:r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적과의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 및 기타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최소 범위를 만족하기 위한 버그 수정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추가 요소가 가능 한지 판단과 기타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제작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 업데이트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오브젝트에 대한 최종 수정과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오브젝트 업데이트와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기타 오브젝트 확인</a:t>
                      </a:r>
                      <a:endParaRPr lang="en-US" altLang="ko-K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캐릭터와의 상호작용 최종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기타 오브젝트 점검 및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사운드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57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마무리 및 최종점검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점검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1923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112D5AB4-15AD-47D3-BC03-D9C97DE6E7F5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4395537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#1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기존 개발 일정</a:t>
            </a:r>
          </a:p>
        </p:txBody>
      </p:sp>
    </p:spTree>
    <p:extLst>
      <p:ext uri="{BB962C8B-B14F-4D97-AF65-F5344CB8AC3E}">
        <p14:creationId xmlns:p14="http://schemas.microsoft.com/office/powerpoint/2010/main" val="48483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94929D01-1E61-4D05-87DA-39F7A7E67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19793"/>
              </p:ext>
            </p:extLst>
          </p:nvPr>
        </p:nvGraphicFramePr>
        <p:xfrm>
          <a:off x="1215253" y="1349159"/>
          <a:ext cx="10263573" cy="45910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1920">
                  <a:extLst>
                    <a:ext uri="{9D8B030D-6E8A-4147-A177-3AD203B41FA5}">
                      <a16:colId xmlns:a16="http://schemas.microsoft.com/office/drawing/2014/main" val="4077651475"/>
                    </a:ext>
                  </a:extLst>
                </a:gridCol>
                <a:gridCol w="1571347">
                  <a:extLst>
                    <a:ext uri="{9D8B030D-6E8A-4147-A177-3AD203B41FA5}">
                      <a16:colId xmlns:a16="http://schemas.microsoft.com/office/drawing/2014/main" val="666118122"/>
                    </a:ext>
                  </a:extLst>
                </a:gridCol>
                <a:gridCol w="3728622">
                  <a:extLst>
                    <a:ext uri="{9D8B030D-6E8A-4147-A177-3AD203B41FA5}">
                      <a16:colId xmlns:a16="http://schemas.microsoft.com/office/drawing/2014/main" val="27875761"/>
                    </a:ext>
                  </a:extLst>
                </a:gridCol>
                <a:gridCol w="3941684">
                  <a:extLst>
                    <a:ext uri="{9D8B030D-6E8A-4147-A177-3AD203B41FA5}">
                      <a16:colId xmlns:a16="http://schemas.microsoft.com/office/drawing/2014/main" val="1341405834"/>
                    </a:ext>
                  </a:extLst>
                </a:gridCol>
              </a:tblGrid>
              <a:tr h="374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세부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800" dirty="0"/>
                        <a:t>결과 및 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620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수집과 좌표 처리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리소스 수집</a:t>
                      </a:r>
                      <a:endParaRPr lang="en-US" altLang="ko-KR" sz="18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캔버스위에 </a:t>
                      </a:r>
                      <a:r>
                        <a:rPr lang="ko-KR" altLang="en-US" sz="1800" dirty="0" err="1"/>
                        <a:t>맵을</a:t>
                      </a:r>
                      <a:r>
                        <a:rPr lang="ko-KR" altLang="en-US" sz="1800" dirty="0"/>
                        <a:t> 그리고 맵 위에 몬스터 및 </a:t>
                      </a:r>
                      <a:r>
                        <a:rPr lang="ko-KR" altLang="en-US" sz="1800" dirty="0" err="1"/>
                        <a:t>지형지물</a:t>
                      </a:r>
                      <a:r>
                        <a:rPr lang="ko-KR" altLang="en-US" sz="1800" dirty="0"/>
                        <a:t>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70 %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/>
                        <a:t>캐릭터 리소스 수집 완료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/>
                        <a:t>맵 위에 캐릭터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몬스터 배치 완료</a:t>
                      </a:r>
                      <a:endParaRPr lang="en-US" altLang="ko-KR" sz="1800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/>
                        <a:t>맵 설정 완료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874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몬스터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지형지물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 리소스 추가 수집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16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캐릭터 오브젝트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캐릭터의 기본 움직임 및 기본 공격 구현</a:t>
                      </a:r>
                      <a:endParaRPr lang="en-US" altLang="ko-KR" sz="18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피격 </a:t>
                      </a:r>
                      <a:r>
                        <a:rPr lang="en-US" altLang="ko-KR" sz="1800" dirty="0"/>
                        <a:t>/ </a:t>
                      </a:r>
                      <a:r>
                        <a:rPr lang="ko-KR" altLang="en-US" sz="1800" dirty="0"/>
                        <a:t>사망처리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70%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/>
                        <a:t>캐릭터 좌우이동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점프 구현 완료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521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캐릭터 피격 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사망처리 구현 필요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115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적 오브젝트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적 움직임 구현</a:t>
                      </a:r>
                      <a:endParaRPr lang="en-US" altLang="ko-KR" sz="18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캐릭터와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40%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/>
                        <a:t>간단한 적 움직임 구현 완료</a:t>
                      </a:r>
                      <a:r>
                        <a:rPr lang="en-US" altLang="ko-KR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27683"/>
                  </a:ext>
                </a:extLst>
              </a:tr>
              <a:tr h="2533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캐릭터와 상호작용 구현 필요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57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~10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dirty="0"/>
                        <a:t>…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0%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54635"/>
                  </a:ext>
                </a:extLst>
              </a:tr>
            </a:tbl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EEF5D589-AD1E-4ED5-A91F-54EAF482C7AD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737874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#2 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계획대비 현재 진행상황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CAF54-0396-48D5-8730-E956FD435269}"/>
              </a:ext>
            </a:extLst>
          </p:cNvPr>
          <p:cNvSpPr txBox="1"/>
          <p:nvPr/>
        </p:nvSpPr>
        <p:spPr>
          <a:xfrm>
            <a:off x="9319260" y="61683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평균 진행도 </a:t>
            </a:r>
            <a:r>
              <a:rPr lang="en-US" altLang="ko-KR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: 60%</a:t>
            </a:r>
            <a:endParaRPr lang="ko-KR" altLang="en-US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2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DDE0FD-AB1F-4D2F-8A79-1C1F0ED9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54" y="1676936"/>
            <a:ext cx="10467776" cy="4642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779D58B-7B45-4206-964B-FAE28DEF7046}"/>
              </a:ext>
            </a:extLst>
          </p:cNvPr>
          <p:cNvSpPr txBox="1">
            <a:spLocks/>
          </p:cNvSpPr>
          <p:nvPr/>
        </p:nvSpPr>
        <p:spPr>
          <a:xfrm>
            <a:off x="1059402" y="371168"/>
            <a:ext cx="535744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#3 </a:t>
            </a:r>
            <a:r>
              <a:rPr lang="en-US" altLang="ko-KR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GITHUB </a:t>
            </a:r>
            <a:r>
              <a:rPr lang="ko-KR" altLang="en-US" sz="36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커밋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319112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2779D58B-7B45-4206-964B-FAE28DEF7046}"/>
              </a:ext>
            </a:extLst>
          </p:cNvPr>
          <p:cNvSpPr txBox="1">
            <a:spLocks/>
          </p:cNvSpPr>
          <p:nvPr/>
        </p:nvSpPr>
        <p:spPr>
          <a:xfrm>
            <a:off x="1059401" y="371168"/>
            <a:ext cx="855571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a피라미드" panose="02020600000000000000" pitchFamily="18" charset="-127"/>
                <a:ea typeface="a피라미드" panose="02020600000000000000" pitchFamily="18" charset="-127"/>
              </a:rPr>
              <a:t>#4 </a:t>
            </a:r>
            <a:r>
              <a:rPr lang="en-US" altLang="ko-KR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GITHUB </a:t>
            </a:r>
            <a:r>
              <a:rPr lang="ko-KR" altLang="en-US" sz="36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커밋</a:t>
            </a:r>
            <a:r>
              <a:rPr lang="ko-KR" altLang="en-US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통계 </a:t>
            </a:r>
            <a:r>
              <a:rPr lang="en-US" altLang="ko-KR" sz="36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PROJECT</a:t>
            </a:r>
            <a:endParaRPr lang="ko-KR" altLang="en-US" sz="36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D15DCF-E878-4AD4-9323-AA354863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83" y="1344419"/>
            <a:ext cx="7038234" cy="514241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920033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682</TotalTime>
  <Words>275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a고딕15</vt:lpstr>
      <vt:lpstr>a피라미드</vt:lpstr>
      <vt:lpstr>Arial</vt:lpstr>
      <vt:lpstr>Gill Sans MT</vt:lpstr>
      <vt:lpstr>Impact</vt:lpstr>
      <vt:lpstr>배지</vt:lpstr>
      <vt:lpstr>2DGP 프로젝트 2차 발표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구스구스덕  UI 개선</dc:title>
  <dc:creator>김 준현</dc:creator>
  <cp:lastModifiedBy>김 준현</cp:lastModifiedBy>
  <cp:revision>63</cp:revision>
  <dcterms:created xsi:type="dcterms:W3CDTF">2022-05-09T04:30:40Z</dcterms:created>
  <dcterms:modified xsi:type="dcterms:W3CDTF">2022-10-18T09:02:14Z</dcterms:modified>
</cp:coreProperties>
</file>