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  <a:srgbClr val="FEF2E8"/>
    <a:srgbClr val="FCE5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66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3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6039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93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22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0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CB74A87-857E-4ED5-8FFA-5C44D50E60C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55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CB74A87-857E-4ED5-8FFA-5C44D50E60C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319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842235-EDBF-47ED-8A37-5CCACB58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37" y="1205761"/>
            <a:ext cx="1121276" cy="2507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8F4114-916B-4255-916A-D6452135B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472" y="2519680"/>
            <a:ext cx="9144000" cy="2387600"/>
          </a:xfrm>
        </p:spPr>
        <p:txBody>
          <a:bodyPr/>
          <a:lstStyle/>
          <a:p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2DGP </a:t>
            </a:r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프로젝트</a:t>
            </a:r>
            <a:b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3</a:t>
            </a:r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차 발표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7EABDBE-B8A4-463C-855A-A79C3E7D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313" y="5642419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2020180048</a:t>
            </a:r>
          </a:p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김준현</a:t>
            </a:r>
          </a:p>
        </p:txBody>
      </p:sp>
    </p:spTree>
    <p:extLst>
      <p:ext uri="{BB962C8B-B14F-4D97-AF65-F5344CB8AC3E}">
        <p14:creationId xmlns:p14="http://schemas.microsoft.com/office/powerpoint/2010/main" val="32360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8">
            <a:extLst>
              <a:ext uri="{FF2B5EF4-FFF2-40B4-BE49-F238E27FC236}">
                <a16:creationId xmlns:a16="http://schemas.microsoft.com/office/drawing/2014/main" id="{196D48EE-07A8-41EE-B8C1-4B3981F14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21629"/>
              </p:ext>
            </p:extLst>
          </p:nvPr>
        </p:nvGraphicFramePr>
        <p:xfrm>
          <a:off x="1109708" y="1378422"/>
          <a:ext cx="10216724" cy="48024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09868">
                  <a:extLst>
                    <a:ext uri="{9D8B030D-6E8A-4147-A177-3AD203B41FA5}">
                      <a16:colId xmlns:a16="http://schemas.microsoft.com/office/drawing/2014/main" val="3740341982"/>
                    </a:ext>
                  </a:extLst>
                </a:gridCol>
                <a:gridCol w="4801282">
                  <a:extLst>
                    <a:ext uri="{9D8B030D-6E8A-4147-A177-3AD203B41FA5}">
                      <a16:colId xmlns:a16="http://schemas.microsoft.com/office/drawing/2014/main" val="3944871571"/>
                    </a:ext>
                  </a:extLst>
                </a:gridCol>
                <a:gridCol w="3405574">
                  <a:extLst>
                    <a:ext uri="{9D8B030D-6E8A-4147-A177-3AD203B41FA5}">
                      <a16:colId xmlns:a16="http://schemas.microsoft.com/office/drawing/2014/main" val="1257932463"/>
                    </a:ext>
                  </a:extLst>
                </a:gridCol>
              </a:tblGrid>
              <a:tr h="403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90290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방향키로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이동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‘z’</a:t>
                      </a:r>
                      <a:r>
                        <a:rPr lang="ko-KR" altLang="en-US" sz="1600" dirty="0"/>
                        <a:t>키를 이용한 점프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기본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이중 점프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281615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‘a’</a:t>
                      </a:r>
                      <a:r>
                        <a:rPr lang="ko-KR" altLang="en-US" sz="1600" dirty="0"/>
                        <a:t>키를 이용한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아이템을 획득하면 원거리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89340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폐허가 된 사원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보스 스테이지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98629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특정 </a:t>
                      </a:r>
                      <a:r>
                        <a:rPr lang="ko-KR" altLang="en-US" sz="1600" dirty="0" err="1"/>
                        <a:t>지형물</a:t>
                      </a:r>
                      <a:r>
                        <a:rPr lang="ko-KR" altLang="en-US" sz="1600" dirty="0"/>
                        <a:t> 위에서 좌우로만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주인공을 </a:t>
                      </a:r>
                      <a:r>
                        <a:rPr lang="ko-KR" altLang="en-US" sz="1600" dirty="0" err="1"/>
                        <a:t>발견시</a:t>
                      </a:r>
                      <a:r>
                        <a:rPr lang="ko-KR" altLang="en-US" sz="1600" dirty="0"/>
                        <a:t> 주인공 방향으로 빠르게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12009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 </a:t>
                      </a:r>
                      <a:r>
                        <a:rPr lang="ko-KR" altLang="en-US" sz="1600" dirty="0" err="1"/>
                        <a:t>증가시</a:t>
                      </a:r>
                      <a:r>
                        <a:rPr lang="ko-KR" altLang="en-US" sz="1600" dirty="0"/>
                        <a:t> 적의 속도가 대폭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 </a:t>
                      </a:r>
                      <a:r>
                        <a:rPr lang="ko-KR" altLang="en-US" sz="1600" dirty="0" err="1"/>
                        <a:t>증가시</a:t>
                      </a:r>
                      <a:r>
                        <a:rPr lang="ko-KR" altLang="en-US" sz="1600" dirty="0"/>
                        <a:t> 주인공에게 원거리 공격을 하는 적 추가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20117"/>
                  </a:ext>
                </a:extLst>
              </a:tr>
              <a:tr h="895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원거리 공격을 할 수 있는 아이템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존재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 err="1"/>
                        <a:t>피격시</a:t>
                      </a:r>
                      <a:r>
                        <a:rPr lang="ko-KR" altLang="en-US" sz="1600" dirty="0"/>
                        <a:t> 아이템 효과가 사라짐 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사라질 아이템 효과가 없으면 사망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공격 키로 적 제거 가능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체력 바를 추가해 주인공이 원거리 공격을 당할 시 체력 감소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원거리 공격 아이템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41257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배경 음악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점프 효과음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공격 효과음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아이템 획득 효과음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적 </a:t>
                      </a:r>
                      <a:r>
                        <a:rPr lang="ko-KR" altLang="en-US" sz="1600" dirty="0" err="1"/>
                        <a:t>피격시</a:t>
                      </a:r>
                      <a:r>
                        <a:rPr lang="ko-KR" altLang="en-US" sz="1600" dirty="0"/>
                        <a:t> 효과음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5434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주인공의 이동 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주인공의 공격</a:t>
                      </a:r>
                      <a:r>
                        <a:rPr lang="en-US" altLang="ko-KR" sz="1600" dirty="0"/>
                        <a:t> /</a:t>
                      </a:r>
                      <a:r>
                        <a:rPr lang="ko-KR" altLang="en-US" sz="1600" dirty="0"/>
                        <a:t>적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원거리 공격 모션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적의 원거리 공격 모션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45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E8D25EF-CA69-4C79-BEDF-C9972A26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08" y="355126"/>
            <a:ext cx="4152103" cy="149213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#1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기존개발 범위</a:t>
            </a:r>
          </a:p>
        </p:txBody>
      </p:sp>
    </p:spTree>
    <p:extLst>
      <p:ext uri="{BB962C8B-B14F-4D97-AF65-F5344CB8AC3E}">
        <p14:creationId xmlns:p14="http://schemas.microsoft.com/office/powerpoint/2010/main" val="208456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8">
            <a:extLst>
              <a:ext uri="{FF2B5EF4-FFF2-40B4-BE49-F238E27FC236}">
                <a16:creationId xmlns:a16="http://schemas.microsoft.com/office/drawing/2014/main" id="{196D48EE-07A8-41EE-B8C1-4B3981F14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03708"/>
              </p:ext>
            </p:extLst>
          </p:nvPr>
        </p:nvGraphicFramePr>
        <p:xfrm>
          <a:off x="1251794" y="1181253"/>
          <a:ext cx="10237051" cy="53988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3867">
                  <a:extLst>
                    <a:ext uri="{9D8B030D-6E8A-4147-A177-3AD203B41FA5}">
                      <a16:colId xmlns:a16="http://schemas.microsoft.com/office/drawing/2014/main" val="3740341982"/>
                    </a:ext>
                  </a:extLst>
                </a:gridCol>
                <a:gridCol w="4810834">
                  <a:extLst>
                    <a:ext uri="{9D8B030D-6E8A-4147-A177-3AD203B41FA5}">
                      <a16:colId xmlns:a16="http://schemas.microsoft.com/office/drawing/2014/main" val="3944871571"/>
                    </a:ext>
                  </a:extLst>
                </a:gridCol>
                <a:gridCol w="3412350">
                  <a:extLst>
                    <a:ext uri="{9D8B030D-6E8A-4147-A177-3AD203B41FA5}">
                      <a16:colId xmlns:a16="http://schemas.microsoft.com/office/drawing/2014/main" val="1257932463"/>
                    </a:ext>
                  </a:extLst>
                </a:gridCol>
              </a:tblGrid>
              <a:tr h="38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내용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최소 범위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추가 범위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972490290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 컨트롤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방향키로 </a:t>
                      </a: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방향 </a:t>
                      </a:r>
                      <a:r>
                        <a:rPr lang="ko-KR" altLang="en-US" sz="1700" dirty="0"/>
                        <a:t>이동</a:t>
                      </a:r>
                      <a:r>
                        <a:rPr lang="en-US" altLang="ko-KR" sz="1700" dirty="0"/>
                        <a:t>/</a:t>
                      </a:r>
                      <a:r>
                        <a:rPr lang="ko-KR" altLang="en-US" sz="1700" dirty="0"/>
                        <a:t> </a:t>
                      </a:r>
                      <a:r>
                        <a:rPr lang="en-US" altLang="ko-KR" sz="1700" dirty="0"/>
                        <a:t>‘z’</a:t>
                      </a:r>
                      <a:r>
                        <a:rPr lang="ko-KR" altLang="en-US" sz="1700" dirty="0"/>
                        <a:t>키를 이용한 점프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기본 공격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이중 점프 삭제 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난이도 조정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1315281615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 기술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 </a:t>
                      </a:r>
                      <a:r>
                        <a:rPr lang="en-US" altLang="ko-KR" sz="1700" dirty="0"/>
                        <a:t>‘</a:t>
                      </a: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c</a:t>
                      </a:r>
                      <a:r>
                        <a:rPr lang="en-US" altLang="ko-KR" sz="1700" dirty="0"/>
                        <a:t>’</a:t>
                      </a:r>
                      <a:r>
                        <a:rPr lang="ko-KR" altLang="en-US" sz="1700" dirty="0"/>
                        <a:t>키를 이용한 공격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아이템을 획득하면 원거리 공격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1497989340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맵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스테이지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스테이지 </a:t>
                      </a: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</a:t>
                      </a:r>
                      <a:r>
                        <a:rPr lang="ko-KR" altLang="en-US" sz="1700" dirty="0"/>
                        <a:t>개 </a:t>
                      </a:r>
                      <a:r>
                        <a:rPr lang="en-US" altLang="ko-KR" sz="1700" dirty="0"/>
                        <a:t>(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직접 제작한 맵 </a:t>
                      </a: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: </a:t>
                      </a:r>
                      <a:r>
                        <a:rPr lang="ko-KR" altLang="en-US" sz="1700" dirty="0" err="1">
                          <a:solidFill>
                            <a:srgbClr val="3333FF"/>
                          </a:solidFill>
                        </a:rPr>
                        <a:t>마리오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 월드</a:t>
                      </a:r>
                      <a:r>
                        <a:rPr lang="en-US" altLang="ko-KR" sz="1700" dirty="0"/>
                        <a:t>)</a:t>
                      </a:r>
                      <a:endParaRPr lang="ko-KR" altLang="en-US" sz="1700" dirty="0"/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최종 보스 스테이지 추가 삭제</a:t>
                      </a:r>
                      <a:endParaRPr lang="en-US" altLang="ko-KR" sz="17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난이도를 대폭 올린 스테이지 </a:t>
                      </a: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2 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추가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3600498629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적 </a:t>
                      </a:r>
                      <a:r>
                        <a:rPr lang="en-US" altLang="ko-KR" sz="1700" dirty="0"/>
                        <a:t>AI</a:t>
                      </a:r>
                      <a:endParaRPr lang="ko-KR" altLang="en-US" sz="1700" dirty="0"/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특정 </a:t>
                      </a:r>
                      <a:r>
                        <a:rPr lang="ko-KR" altLang="en-US" sz="1700" dirty="0" err="1"/>
                        <a:t>지형물</a:t>
                      </a:r>
                      <a:r>
                        <a:rPr lang="ko-KR" altLang="en-US" sz="1700" dirty="0"/>
                        <a:t> 위에서 좌우로만 움직임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주인공을 </a:t>
                      </a:r>
                      <a:r>
                        <a:rPr lang="ko-KR" altLang="en-US" sz="1700" dirty="0" err="1"/>
                        <a:t>발견시</a:t>
                      </a:r>
                      <a:r>
                        <a:rPr lang="ko-KR" altLang="en-US" sz="1700" dirty="0"/>
                        <a:t> 주인공 방향으로 빠르게 이동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2830012009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난이도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rgbClr val="FF0000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 적의 속도가 대폭 상승 삭제</a:t>
                      </a:r>
                      <a:endParaRPr lang="en-US" altLang="ko-KR" sz="17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rgbClr val="3333FF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 점프를 이용해 스테이지 클리어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rgbClr val="FF0000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 주인공에게 원거리 공격을 하는 적 추가 삭제</a:t>
                      </a:r>
                      <a:endParaRPr lang="en-US" altLang="ko-KR" sz="17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rgbClr val="3333FF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 공중 적 추가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3573020117"/>
                  </a:ext>
                </a:extLst>
              </a:tr>
              <a:tr h="1116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게임 기능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원거리 공격을 할 수 있는 아이템 </a:t>
                      </a:r>
                      <a:r>
                        <a:rPr lang="en-US" altLang="ko-KR" sz="1700" dirty="0"/>
                        <a:t>1</a:t>
                      </a:r>
                      <a:r>
                        <a:rPr lang="ko-KR" altLang="en-US" sz="1700" dirty="0"/>
                        <a:t>개 존재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 err="1">
                          <a:solidFill>
                            <a:srgbClr val="FF0000"/>
                          </a:solidFill>
                        </a:rPr>
                        <a:t>피격시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 아이템 효과가 사라짐  삭제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사라질 아이템 효과가 없으면 사망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/>
                        <a:t>공격 키로 적 제거 가능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 err="1">
                          <a:solidFill>
                            <a:srgbClr val="3333FF"/>
                          </a:solidFill>
                        </a:rPr>
                        <a:t>피격시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 사망 </a:t>
                      </a: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 / </a:t>
                      </a:r>
                      <a:r>
                        <a:rPr lang="ko-KR" altLang="en-US" sz="1700" dirty="0" err="1">
                          <a:solidFill>
                            <a:srgbClr val="3333FF"/>
                          </a:solidFill>
                        </a:rPr>
                        <a:t>낭떨어지에서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 떨어지면 사망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체력 바를 추가해 주인공이 원거리 공격을 당할 시 체력 감소 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원거리 공격 아이템 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개 추가 삭제 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난이도 조정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2051441257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사운드 </a:t>
                      </a:r>
                    </a:p>
                  </a:txBody>
                  <a:tcPr marL="95692" marR="95692" marT="47846" marB="4784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배경 음악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/>
                        <a:t>점프 효과음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/>
                        <a:t>공격 효과음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/>
                        <a:t>아이템 획득 효과음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/>
                        <a:t>적 </a:t>
                      </a:r>
                      <a:r>
                        <a:rPr lang="ko-KR" altLang="en-US" sz="1700" dirty="0" err="1"/>
                        <a:t>피격시</a:t>
                      </a:r>
                      <a:r>
                        <a:rPr lang="ko-KR" altLang="en-US" sz="1700" dirty="0"/>
                        <a:t> 효과음</a:t>
                      </a:r>
                    </a:p>
                  </a:txBody>
                  <a:tcPr marL="95692" marR="95692" marT="47846" marB="4784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5434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애니메이션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주인공의 이동 </a:t>
                      </a:r>
                      <a:r>
                        <a:rPr lang="en-US" altLang="ko-KR" sz="1700" dirty="0"/>
                        <a:t>/</a:t>
                      </a:r>
                      <a:r>
                        <a:rPr lang="ko-KR" altLang="en-US" sz="1700" dirty="0"/>
                        <a:t>주인공의 공격</a:t>
                      </a:r>
                      <a:r>
                        <a:rPr lang="en-US" altLang="ko-KR" sz="1700" dirty="0"/>
                        <a:t> /</a:t>
                      </a:r>
                      <a:r>
                        <a:rPr lang="ko-KR" altLang="en-US" sz="1700" dirty="0"/>
                        <a:t>적 이동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원거리 공격 모션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적의 원거리 공격 모션 추가 삭제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462645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E8D25EF-CA69-4C79-BEDF-C9972A26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08" y="355126"/>
            <a:ext cx="5260612" cy="149213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#2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기존개발 범위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690CAF-797D-4665-83FB-A68C12A6FFCD}"/>
              </a:ext>
            </a:extLst>
          </p:cNvPr>
          <p:cNvSpPr/>
          <p:nvPr/>
        </p:nvSpPr>
        <p:spPr>
          <a:xfrm>
            <a:off x="10109299" y="560271"/>
            <a:ext cx="177192" cy="177192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04CD4-29DB-4F3A-8DF2-5C43FAE5F468}"/>
              </a:ext>
            </a:extLst>
          </p:cNvPr>
          <p:cNvSpPr txBox="1"/>
          <p:nvPr/>
        </p:nvSpPr>
        <p:spPr>
          <a:xfrm>
            <a:off x="10292684" y="50241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</a:rPr>
              <a:t>수정 및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E2D93-993B-4FC1-BD12-B9891F5D6D27}"/>
              </a:ext>
            </a:extLst>
          </p:cNvPr>
          <p:cNvSpPr/>
          <p:nvPr/>
        </p:nvSpPr>
        <p:spPr>
          <a:xfrm>
            <a:off x="10109299" y="895095"/>
            <a:ext cx="177192" cy="1771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F8944-D8B4-4D0A-B159-09E5EDD895EE}"/>
              </a:ext>
            </a:extLst>
          </p:cNvPr>
          <p:cNvSpPr txBox="1"/>
          <p:nvPr/>
        </p:nvSpPr>
        <p:spPr>
          <a:xfrm>
            <a:off x="10292684" y="83723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61787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D96919CF-D495-4CE6-BBF9-DC75860CF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0283"/>
              </p:ext>
            </p:extLst>
          </p:nvPr>
        </p:nvGraphicFramePr>
        <p:xfrm>
          <a:off x="1268520" y="1080224"/>
          <a:ext cx="9864078" cy="558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2907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2269373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6541798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</a:tblGrid>
              <a:tr h="34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세부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수집과 좌표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리소스 수집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캔버스위에 </a:t>
                      </a:r>
                      <a:r>
                        <a:rPr lang="ko-KR" altLang="en-US" dirty="0" err="1"/>
                        <a:t>맵을</a:t>
                      </a:r>
                      <a:r>
                        <a:rPr lang="ko-KR" altLang="en-US" dirty="0"/>
                        <a:t> 그리고 맵 위에 몬스터 및 </a:t>
                      </a:r>
                      <a:r>
                        <a:rPr lang="ko-KR" altLang="en-US" dirty="0" err="1"/>
                        <a:t>지형지물</a:t>
                      </a:r>
                      <a:r>
                        <a:rPr lang="ko-KR" altLang="en-US" dirty="0"/>
                        <a:t>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8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캐릭터의 기본 움직임 및 기본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피격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사망처리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8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적 움직임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캐릭터와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3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아이템효과와 원거리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원거리 </a:t>
                      </a:r>
                      <a:r>
                        <a:rPr lang="ko-KR" altLang="en-US" dirty="0" err="1"/>
                        <a:t>공격시</a:t>
                      </a:r>
                      <a:r>
                        <a:rPr lang="ko-KR" altLang="en-US" dirty="0"/>
                        <a:t> 적과의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 및 기타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최소 범위를 만족하기 위한 버그 수정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추가 요소가 가능 한지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 업데이트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오브젝트에 대한 최종 수정과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5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오브젝트 업데이트와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기타 오브젝트 확인</a:t>
                      </a:r>
                      <a:endParaRPr lang="en-US" altLang="ko-K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캐릭터와의 상호작용 최종 점검 및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기타 오브젝트 점검 및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사운드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276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57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 및 최종점검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점검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1923"/>
                  </a:ext>
                </a:extLst>
              </a:tr>
            </a:tbl>
          </a:graphicData>
        </a:graphic>
      </p:graphicFrame>
      <p:sp>
        <p:nvSpPr>
          <p:cNvPr id="11" name="제목 1">
            <a:extLst>
              <a:ext uri="{FF2B5EF4-FFF2-40B4-BE49-F238E27FC236}">
                <a16:creationId xmlns:a16="http://schemas.microsoft.com/office/drawing/2014/main" id="{112D5AB4-15AD-47D3-BC03-D9C97DE6E7F5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439553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#3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기존 개발 일정</a:t>
            </a:r>
          </a:p>
        </p:txBody>
      </p:sp>
    </p:spTree>
    <p:extLst>
      <p:ext uri="{BB962C8B-B14F-4D97-AF65-F5344CB8AC3E}">
        <p14:creationId xmlns:p14="http://schemas.microsoft.com/office/powerpoint/2010/main" val="48483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94929D01-1E61-4D05-87DA-39F7A7E67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05765"/>
              </p:ext>
            </p:extLst>
          </p:nvPr>
        </p:nvGraphicFramePr>
        <p:xfrm>
          <a:off x="1215252" y="2608750"/>
          <a:ext cx="10263574" cy="38780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9878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1410070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  <a:gridCol w="4551680">
                  <a:extLst>
                    <a:ext uri="{9D8B030D-6E8A-4147-A177-3AD203B41FA5}">
                      <a16:colId xmlns:a16="http://schemas.microsoft.com/office/drawing/2014/main" val="1341405834"/>
                    </a:ext>
                  </a:extLst>
                </a:gridCol>
                <a:gridCol w="810826">
                  <a:extLst>
                    <a:ext uri="{9D8B030D-6E8A-4147-A177-3AD203B41FA5}">
                      <a16:colId xmlns:a16="http://schemas.microsoft.com/office/drawing/2014/main" val="344546683"/>
                    </a:ext>
                  </a:extLst>
                </a:gridCol>
              </a:tblGrid>
              <a:tr h="376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세부 설명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결과 및 진행률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1090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오브젝트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아이템효과와 원거리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dirty="0"/>
                        <a:t>    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dirty="0"/>
                        <a:t>원거리 </a:t>
                      </a:r>
                      <a:r>
                        <a:rPr lang="ko-KR" altLang="en-US" dirty="0" err="1"/>
                        <a:t>공격시</a:t>
                      </a:r>
                      <a:r>
                        <a:rPr lang="ko-KR" altLang="en-US" dirty="0"/>
                        <a:t> 적과의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  </a:t>
                      </a:r>
                      <a:r>
                        <a:rPr lang="ko-KR" altLang="en-US" dirty="0"/>
                        <a:t>상호작용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1.   </a:t>
                      </a:r>
                      <a:r>
                        <a:rPr lang="ko-KR" altLang="en-US" sz="1800" dirty="0"/>
                        <a:t>아이템효과와 원거리 공격 구현 완료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2.   </a:t>
                      </a:r>
                      <a:r>
                        <a:rPr lang="ko-KR" altLang="en-US" sz="1800" dirty="0"/>
                        <a:t>원거리 </a:t>
                      </a:r>
                      <a:r>
                        <a:rPr lang="ko-KR" altLang="en-US" sz="1800" dirty="0" err="1"/>
                        <a:t>공격시</a:t>
                      </a:r>
                      <a:r>
                        <a:rPr lang="ko-KR" altLang="en-US" sz="1800" dirty="0"/>
                        <a:t> 적과의 상호작용 완료</a:t>
                      </a:r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27709"/>
                  </a:ext>
                </a:extLst>
              </a:tr>
              <a:tr h="6027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 및 기타 요소 추가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최소 범위를 만족하기 위한 버그  수정 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 </a:t>
                      </a:r>
                      <a:r>
                        <a:rPr lang="ko-KR" altLang="en-US" dirty="0"/>
                        <a:t>추가 요소가 가능 한지         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1.  </a:t>
                      </a:r>
                      <a:r>
                        <a:rPr lang="ko-KR" altLang="en-US" sz="1800" dirty="0"/>
                        <a:t>최소 범위 버그 수정 일부 완료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2.  </a:t>
                      </a:r>
                      <a:r>
                        <a:rPr lang="ko-KR" altLang="en-US" dirty="0"/>
                        <a:t>추가 요소가 가능 한지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완료</a:t>
                      </a:r>
                      <a:endParaRPr lang="en-US" altLang="ko-KR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80%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52191"/>
                  </a:ext>
                </a:extLst>
              </a:tr>
              <a:tr h="602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캐릭터 </a:t>
                      </a:r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점프시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 움직임 수정 및 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기타 오브젝트와 충돌처리 시 </a:t>
                      </a:r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잔버그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 수정 필요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8212"/>
                  </a:ext>
                </a:extLst>
              </a:tr>
              <a:tr h="5163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오브젝트 업데이트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오브젝트에 대한 최종 수정과 추가 구현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dirty="0"/>
                        <a:t>캐릭터 오브젝트에 대한 수정과 추가 구현 일부 완료</a:t>
                      </a:r>
                      <a:endParaRPr lang="en-US" altLang="ko-KR" sz="1800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65%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27683"/>
                  </a:ext>
                </a:extLst>
              </a:tr>
              <a:tr h="114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캐릭터 오브젝트에 대한 최종 수정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추가 구현 필요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63514"/>
                  </a:ext>
                </a:extLst>
              </a:tr>
              <a:tr h="401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800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54635"/>
                  </a:ext>
                </a:extLst>
              </a:tr>
            </a:tbl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EEF5D589-AD1E-4ED5-A91F-54EAF482C7AD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73787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#4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계획대비 현재 진행상황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CAF54-0396-48D5-8730-E956FD435269}"/>
              </a:ext>
            </a:extLst>
          </p:cNvPr>
          <p:cNvSpPr txBox="1"/>
          <p:nvPr/>
        </p:nvSpPr>
        <p:spPr>
          <a:xfrm>
            <a:off x="9312847" y="759231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평균 진행도 </a:t>
            </a:r>
            <a:r>
              <a:rPr lang="en-US" altLang="ko-KR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: 77%</a:t>
            </a:r>
            <a:endParaRPr lang="ko-KR" altLang="en-US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43772BD-590B-4A9C-8308-84467384A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93021"/>
              </p:ext>
            </p:extLst>
          </p:nvPr>
        </p:nvGraphicFramePr>
        <p:xfrm>
          <a:off x="1215252" y="1195298"/>
          <a:ext cx="10263573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88908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7811065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</a:tblGrid>
              <a:tr h="292747">
                <a:tc rowSpan="2"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발표 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미흡 사항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7318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~ 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몬스터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지형지물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리소스 추가 수집 완료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캐릭터 피격 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사망처리 구현 완료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적 오브젝트와 캐릭터 상호작용 구현 완료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8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2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2779D58B-7B45-4206-964B-FAE28DEF7046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535744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#5 </a:t>
            </a:r>
            <a:r>
              <a:rPr lang="en-US" altLang="ko-KR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GITHUB </a:t>
            </a:r>
            <a:r>
              <a:rPr lang="ko-KR" altLang="en-US" sz="36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커밋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9FD9AB-2791-4136-AC7D-089F09D5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43" y="1688511"/>
            <a:ext cx="10472397" cy="453082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129752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911</TotalTime>
  <Words>709</Words>
  <Application>Microsoft Office PowerPoint</Application>
  <PresentationFormat>와이드스크린</PresentationFormat>
  <Paragraphs>143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a고딕15</vt:lpstr>
      <vt:lpstr>a피라미드</vt:lpstr>
      <vt:lpstr>Arial</vt:lpstr>
      <vt:lpstr>Gill Sans MT</vt:lpstr>
      <vt:lpstr>Impact</vt:lpstr>
      <vt:lpstr>배지</vt:lpstr>
      <vt:lpstr>2DGP 프로젝트 3차 발표</vt:lpstr>
      <vt:lpstr>#1 기존개발 범위</vt:lpstr>
      <vt:lpstr>#2 기존개발 범위 수정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구스구스덕  UI 개선</dc:title>
  <dc:creator>김 준현</dc:creator>
  <cp:lastModifiedBy>김 준현</cp:lastModifiedBy>
  <cp:revision>85</cp:revision>
  <dcterms:created xsi:type="dcterms:W3CDTF">2022-05-09T04:30:40Z</dcterms:created>
  <dcterms:modified xsi:type="dcterms:W3CDTF">2022-11-17T16:54:06Z</dcterms:modified>
</cp:coreProperties>
</file>