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EF2E8"/>
    <a:srgbClr val="FCE5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2235-EDBF-47ED-8A37-5CCACB5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37" y="1205761"/>
            <a:ext cx="1121276" cy="250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72" y="2519680"/>
            <a:ext cx="9144000" cy="2387600"/>
          </a:xfrm>
        </p:spPr>
        <p:txBody>
          <a:bodyPr/>
          <a:lstStyle/>
          <a:p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4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6153"/>
              </p:ext>
            </p:extLst>
          </p:nvPr>
        </p:nvGraphicFramePr>
        <p:xfrm>
          <a:off x="1109708" y="1378422"/>
          <a:ext cx="10216724" cy="48024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986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4801282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3405574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</a:tblGrid>
              <a:tr h="403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기존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방향키로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‘z’</a:t>
                      </a:r>
                      <a:r>
                        <a:rPr lang="ko-KR" altLang="en-US" sz="1600" dirty="0"/>
                        <a:t>키를 이용한 점프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기본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이중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‘a’</a:t>
                      </a:r>
                      <a:r>
                        <a:rPr lang="ko-KR" altLang="en-US" sz="1600" dirty="0"/>
                        <a:t>키를 이용한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아이템을 획득하면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폐허가 된 사원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보스 스테이지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특정 </a:t>
                      </a:r>
                      <a:r>
                        <a:rPr lang="ko-KR" altLang="en-US" sz="1600" dirty="0" err="1"/>
                        <a:t>지형물</a:t>
                      </a:r>
                      <a:r>
                        <a:rPr lang="ko-KR" altLang="en-US" sz="1600" dirty="0"/>
                        <a:t> 위에서 좌우로만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주인공을 </a:t>
                      </a:r>
                      <a:r>
                        <a:rPr lang="ko-KR" altLang="en-US" sz="1600" dirty="0" err="1"/>
                        <a:t>발견시</a:t>
                      </a:r>
                      <a:r>
                        <a:rPr lang="ko-KR" altLang="en-US" sz="1600" dirty="0"/>
                        <a:t> 주인공 방향으로 빠르게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적의 속도가 대폭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 </a:t>
                      </a:r>
                      <a:r>
                        <a:rPr lang="ko-KR" altLang="en-US" sz="1600" dirty="0" err="1"/>
                        <a:t>증가시</a:t>
                      </a:r>
                      <a:r>
                        <a:rPr lang="ko-KR" altLang="en-US" sz="1600" dirty="0"/>
                        <a:t> 주인공에게 원거리 공격을 하는 적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89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공격을 할 수 있는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존재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아이템 효과가 사라짐 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사라질 아이템 효과가 없으면 사망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키로 적 제거 가능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 바를 추가해 주인공이 원거리 공격을 당할 시 체력 감소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원거리 공격 아이템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점프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공격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아이템 획득 효과음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적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효과음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주인공의 이동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주인공의 공격</a:t>
                      </a:r>
                      <a:r>
                        <a:rPr lang="en-US" altLang="ko-KR" sz="1600" dirty="0"/>
                        <a:t> /</a:t>
                      </a:r>
                      <a:r>
                        <a:rPr lang="ko-KR" altLang="en-US" sz="1600" dirty="0"/>
                        <a:t>적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원거리 공격 모션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적의 원거리 공격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8" y="355126"/>
            <a:ext cx="4152103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20845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8">
            <a:extLst>
              <a:ext uri="{FF2B5EF4-FFF2-40B4-BE49-F238E27FC236}">
                <a16:creationId xmlns:a16="http://schemas.microsoft.com/office/drawing/2014/main" id="{196D48EE-07A8-41EE-B8C1-4B3981F1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11967"/>
              </p:ext>
            </p:extLst>
          </p:nvPr>
        </p:nvGraphicFramePr>
        <p:xfrm>
          <a:off x="1251794" y="1148606"/>
          <a:ext cx="10237051" cy="55554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97938">
                  <a:extLst>
                    <a:ext uri="{9D8B030D-6E8A-4147-A177-3AD203B41FA5}">
                      <a16:colId xmlns:a16="http://schemas.microsoft.com/office/drawing/2014/main" val="3740341982"/>
                    </a:ext>
                  </a:extLst>
                </a:gridCol>
                <a:gridCol w="5059828">
                  <a:extLst>
                    <a:ext uri="{9D8B030D-6E8A-4147-A177-3AD203B41FA5}">
                      <a16:colId xmlns:a16="http://schemas.microsoft.com/office/drawing/2014/main" val="3944871571"/>
                    </a:ext>
                  </a:extLst>
                </a:gridCol>
                <a:gridCol w="1873110">
                  <a:extLst>
                    <a:ext uri="{9D8B030D-6E8A-4147-A177-3AD203B41FA5}">
                      <a16:colId xmlns:a16="http://schemas.microsoft.com/office/drawing/2014/main" val="1257932463"/>
                    </a:ext>
                  </a:extLst>
                </a:gridCol>
                <a:gridCol w="1706175">
                  <a:extLst>
                    <a:ext uri="{9D8B030D-6E8A-4147-A177-3AD203B41FA5}">
                      <a16:colId xmlns:a16="http://schemas.microsoft.com/office/drawing/2014/main" val="1194977277"/>
                    </a:ext>
                  </a:extLst>
                </a:gridCol>
              </a:tblGrid>
              <a:tr h="38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수정 </a:t>
                      </a:r>
                      <a:r>
                        <a:rPr lang="ko-KR" altLang="en-US" sz="1700" dirty="0" err="1"/>
                        <a:t>됬던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차 발표 목표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실제 개발 완료 범위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진척도</a:t>
                      </a: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972490290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방향키로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‘z’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점프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좌우이동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점프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315281615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캐릭터 기술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‘c’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키를 이용한 공격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아이템을 획득하면 원거리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아이템을 통한 공격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1497989340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스테이지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난이도를 대폭 올린 스테이지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 구현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60049862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적 </a:t>
                      </a:r>
                      <a:r>
                        <a:rPr lang="en-US" altLang="ko-KR" sz="1700" dirty="0"/>
                        <a:t>AI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지형물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위에서 좌우로만 움직임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주인공 방향으로 빠르게 이동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주인공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주인공 방향으로 빠르게 이동 구현 못함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50%</a:t>
                      </a:r>
                      <a:endParaRPr lang="ko-KR" altLang="en-US" sz="17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830012009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점프를 이용해 스테이지 클리어</a:t>
                      </a:r>
                      <a:endParaRPr lang="en-US" altLang="ko-KR" sz="17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공중 적 추가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난이도 증가에 따른 오브젝트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3333FF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3573020117"/>
                  </a:ext>
                </a:extLst>
              </a:tr>
              <a:tr h="1116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게임 기능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공격을 할 수 있는 아이템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개 존재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키로 적 제거 가능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사망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낭떨어지에서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떨어지면 사망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 범위 구현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en-US" altLang="ko-KR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051441257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배경 음악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점프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공격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아이템 획득 효과음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ko-KR" altLang="en-US" sz="170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 효과음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600" dirty="0"/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2669605434"/>
                  </a:ext>
                </a:extLst>
              </a:tr>
              <a:tr h="606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주인공의 공격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적 이동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</a:rPr>
                        <a:t>원거리 공격 모션</a:t>
                      </a: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목표범위 구현 완료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692" marR="95692" marT="47846" marB="478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solidFill>
                            <a:srgbClr val="3333FF"/>
                          </a:solidFill>
                        </a:rPr>
                        <a:t>100%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5692" marR="95692" marT="47846" marB="47846"/>
                </a:tc>
                <a:extLst>
                  <a:ext uri="{0D108BD9-81ED-4DB2-BD59-A6C34878D82A}">
                    <a16:rowId xmlns:a16="http://schemas.microsoft.com/office/drawing/2014/main" val="46264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8D25EF-CA69-4C79-BEDF-C9972A2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82" y="355126"/>
            <a:ext cx="526061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깃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26178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96919CF-D495-4CE6-BBF9-DC75860C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0283"/>
              </p:ext>
            </p:extLst>
          </p:nvPr>
        </p:nvGraphicFramePr>
        <p:xfrm>
          <a:off x="1268520" y="1080224"/>
          <a:ext cx="9864078" cy="55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92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112D5AB4-15AD-47D3-BC03-D9C97DE6E7F5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439553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94929D01-1E61-4D05-87DA-39F7A7E6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5765"/>
              </p:ext>
            </p:extLst>
          </p:nvPr>
        </p:nvGraphicFramePr>
        <p:xfrm>
          <a:off x="1215252" y="2608750"/>
          <a:ext cx="10263574" cy="38780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987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141007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1341405834"/>
                    </a:ext>
                  </a:extLst>
                </a:gridCol>
                <a:gridCol w="810826">
                  <a:extLst>
                    <a:ext uri="{9D8B030D-6E8A-4147-A177-3AD203B41FA5}">
                      <a16:colId xmlns:a16="http://schemas.microsoft.com/office/drawing/2014/main" val="344546683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세부 설명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 및 진행률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1090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    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상호작용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 </a:t>
                      </a:r>
                      <a:r>
                        <a:rPr lang="ko-KR" altLang="en-US" sz="1800" dirty="0"/>
                        <a:t>아이템효과와 원거리 공격 구현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2.   </a:t>
                      </a:r>
                      <a:r>
                        <a:rPr lang="ko-KR" altLang="en-US" sz="1800" dirty="0"/>
                        <a:t>원거리 </a:t>
                      </a:r>
                      <a:r>
                        <a:rPr lang="ko-KR" altLang="en-US" sz="1800" dirty="0" err="1"/>
                        <a:t>공격시</a:t>
                      </a:r>
                      <a:r>
                        <a:rPr lang="ko-KR" altLang="en-US" sz="1800" dirty="0"/>
                        <a:t> 적과의 상호작용 완료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27709"/>
                  </a:ext>
                </a:extLst>
              </a:tr>
              <a:tr h="6027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최소 범위를 만족하기 위한 버그  수정 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        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1.  </a:t>
                      </a:r>
                      <a:r>
                        <a:rPr lang="ko-KR" altLang="en-US" sz="1800" dirty="0"/>
                        <a:t>최소 범위 버그 수정 일부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완료</a:t>
                      </a:r>
                      <a:endParaRPr lang="en-US" altLang="ko-KR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80%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602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점프시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움직임 수정 및 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기타 오브젝트와 충돌처리 시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잔버그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수정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8212"/>
                  </a:ext>
                </a:extLst>
              </a:tr>
              <a:tr h="5163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오브젝트 업데이트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오브젝트에 대한 수정과 추가 구현 일부 완료</a:t>
                      </a:r>
                      <a:endParaRPr lang="en-US" altLang="ko-KR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65%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오브젝트에 대한 최종 수정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추가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63514"/>
                  </a:ext>
                </a:extLst>
              </a:tr>
              <a:tr h="401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800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4635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EEF5D589-AD1E-4ED5-A91F-54EAF482C7AD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73787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#4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계획대비 현재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AF54-0396-48D5-8730-E956FD435269}"/>
              </a:ext>
            </a:extLst>
          </p:cNvPr>
          <p:cNvSpPr txBox="1"/>
          <p:nvPr/>
        </p:nvSpPr>
        <p:spPr>
          <a:xfrm>
            <a:off x="9312847" y="759231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평균 진행도 </a:t>
            </a:r>
            <a:r>
              <a:rPr lang="en-US" altLang="ko-KR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: 77%</a:t>
            </a:r>
            <a:endParaRPr lang="ko-KR" altLang="en-US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43772BD-590B-4A9C-8308-84467384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3021"/>
              </p:ext>
            </p:extLst>
          </p:nvPr>
        </p:nvGraphicFramePr>
        <p:xfrm>
          <a:off x="1215252" y="1195298"/>
          <a:ext cx="10263573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8908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7811065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292747">
                <a:tc rowSpan="2"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미흡 사항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7318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~ 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지형지물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리소스 추가 수집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피격 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사망처리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주차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적 오브젝트와 캐릭터 상호작용 구현 완료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535744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#5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FD9AB-2791-4136-AC7D-089F09D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43" y="1688511"/>
            <a:ext cx="10472397" cy="45308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940</TotalTime>
  <Words>689</Words>
  <Application>Microsoft Office PowerPoint</Application>
  <PresentationFormat>와이드스크린</PresentationFormat>
  <Paragraphs>151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a피라미드</vt:lpstr>
      <vt:lpstr>Arial</vt:lpstr>
      <vt:lpstr>Gill Sans MT</vt:lpstr>
      <vt:lpstr>Impact</vt:lpstr>
      <vt:lpstr>배지</vt:lpstr>
      <vt:lpstr>2DGP 프로젝트 4차 발표</vt:lpstr>
      <vt:lpstr>#1 개발 진척도</vt:lpstr>
      <vt:lpstr>#2 깃 커밋 통계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89</cp:revision>
  <dcterms:created xsi:type="dcterms:W3CDTF">2022-05-09T04:30:40Z</dcterms:created>
  <dcterms:modified xsi:type="dcterms:W3CDTF">2022-12-05T03:15:06Z</dcterms:modified>
</cp:coreProperties>
</file>