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1/07/16/technology/what-happened-ibm-watson.html" TargetMode="External"/><Relationship Id="rId7" Type="http://schemas.openxmlformats.org/officeDocument/2006/relationships/hyperlink" Target="https://m.blog.naver.com/PostView.naver?isHttpsRedirect=true&amp;blogId=gilpr&amp;logNo=22115694480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hosun.com/economy/tech_it/2021/07/20/2ZE5MWL7MBBU5CGUUXXLUBD4PM/" TargetMode="External"/><Relationship Id="rId5" Type="http://schemas.openxmlformats.org/officeDocument/2006/relationships/hyperlink" Target="https://www.ibm.com/watson/about" TargetMode="External"/><Relationship Id="rId4" Type="http://schemas.openxmlformats.org/officeDocument/2006/relationships/hyperlink" Target="https://web.archive.org/web/20110217064116/http:/www.pcworld.com/businesscenter/article/219893/ibm_watson_vanquishes_human_jeopardy_fo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intl/ALL_kr/howyoutubeworks/product-features/recommendations/" TargetMode="External"/><Relationship Id="rId7" Type="http://schemas.openxmlformats.org/officeDocument/2006/relationships/hyperlink" Target="https://www.goodworklabs.com/big-data-in-entertain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tic.googleusercontent.com/media/research.google.com/en/pubs/archive/45530.pdf" TargetMode="External"/><Relationship Id="rId5" Type="http://schemas.openxmlformats.org/officeDocument/2006/relationships/hyperlink" Target="https://www.youtube.com/watch?v=BXfdvlvtW6Y" TargetMode="External"/><Relationship Id="rId4" Type="http://schemas.openxmlformats.org/officeDocument/2006/relationships/hyperlink" Target="https://www.youtube.com/intl/ALL_kr/howyoutubeworks/product-features/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514" y="4237219"/>
            <a:ext cx="13108686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8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Written homework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4314920" cy="213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CONTENT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5241" y="3638830"/>
            <a:ext cx="6303260" cy="947860"/>
            <a:chOff x="1255241" y="3638830"/>
            <a:chExt cx="6303260" cy="947860"/>
          </a:xfrm>
        </p:grpSpPr>
        <p:sp>
          <p:nvSpPr>
            <p:cNvPr id="4" name="Object 4"/>
            <p:cNvSpPr txBox="1"/>
            <p:nvPr/>
          </p:nvSpPr>
          <p:spPr>
            <a:xfrm>
              <a:off x="1255241" y="3638830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01. A Short Discussion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255241" y="4217358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Restaurant require a big data analysis to change the menu?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7143" y="4961919"/>
            <a:ext cx="6303260" cy="947859"/>
            <a:chOff x="1257143" y="4961919"/>
            <a:chExt cx="6303260" cy="947859"/>
          </a:xfrm>
        </p:grpSpPr>
        <p:sp>
          <p:nvSpPr>
            <p:cNvPr id="16" name="Object 16"/>
            <p:cNvSpPr txBox="1"/>
            <p:nvPr/>
          </p:nvSpPr>
          <p:spPr>
            <a:xfrm>
              <a:off x="1257143" y="4961919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02. Written Homework 1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57143" y="5540446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Study IBM Watson big-data application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1276190" y="6285008"/>
            <a:ext cx="6303260" cy="947859"/>
            <a:chOff x="1276190" y="6285008"/>
            <a:chExt cx="6303260" cy="947859"/>
          </a:xfrm>
        </p:grpSpPr>
        <p:sp>
          <p:nvSpPr>
            <p:cNvPr id="20" name="Object 20"/>
            <p:cNvSpPr txBox="1"/>
            <p:nvPr/>
          </p:nvSpPr>
          <p:spPr>
            <a:xfrm>
              <a:off x="1276190" y="6285008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03. Written Homework 2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276190" y="6863535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Find and briefly describe 1 big data application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881754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A Short Discussion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Changing the menu is not require a big data analysis.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It require just a small data.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The owner obtain data by doing a survey or chef’s experience</a:t>
            </a:r>
            <a:endParaRPr lang="en-US" sz="2400" dirty="0"/>
          </a:p>
        </p:txBody>
      </p:sp>
      <p:pic>
        <p:nvPicPr>
          <p:cNvPr id="1026" name="Picture 2" descr="Class Survey Likes/dislikes food - English ESL Worksheets for distance  learning and physical classrooms">
            <a:extLst>
              <a:ext uri="{FF2B5EF4-FFF2-40B4-BE49-F238E27FC236}">
                <a16:creationId xmlns:a16="http://schemas.microsoft.com/office/drawing/2014/main" id="{CFD2DF73-4964-41F6-84A3-01AFE9A5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9" y="5600700"/>
            <a:ext cx="5824537" cy="41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ppy Chef Logo. Cooking, Restaurant, Food Symbol Stock Vector -  Illustration of brunch, bakery: 194682894">
            <a:extLst>
              <a:ext uri="{FF2B5EF4-FFF2-40B4-BE49-F238E27FC236}">
                <a16:creationId xmlns:a16="http://schemas.microsoft.com/office/drawing/2014/main" id="{8FB5818B-0AC6-4B51-98FA-83F177BB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5600699"/>
            <a:ext cx="4119515" cy="41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What is IBM Watson big-data application?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IBM’s portfolio of business-ready tools, applications and solutions, designed to reduce the costs and 	hurdles of AI adoption while optimizing outcomes and responsible use of AI.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What is its business objective?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Financial, travel, healthcare, retail, services, security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28D26-19AA-4D99-B1ED-D1598831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30" y="5974721"/>
            <a:ext cx="3886200" cy="10581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97DA0-3775-4635-985E-661CCF4A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30" y="7276647"/>
            <a:ext cx="3886200" cy="1266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E75DF3-7D95-4237-A7CE-9AAB2D9FC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5971107"/>
            <a:ext cx="2071688" cy="19082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2B07C8-9D2C-48B4-9C7F-FD94534A7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5961343"/>
            <a:ext cx="4086225" cy="2143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B065BC-0587-4386-B462-9361398A0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526" y="8413844"/>
            <a:ext cx="4086225" cy="15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1057594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1562100"/>
            <a:ext cx="14028571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Describe the types and amount of data used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- 200 million pages data both structured and unstructured (books, encyclopedias, dictionaries)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Describe the technologies used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Machine Learning, Natural language processing, semantic analysis, information retrieval and etc.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Is it a business success or failure? What is the reason?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I think it is failure.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IBM Watson was engineered to identify word patterns and predict correct answers for the trivia game 	but company advertise different ways.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GIL medical center use it to diagnosed cancer. But it correspond with specialist only 56% (colon cancer).  	And cases in stage 4 colon cancer, Watson suggest common medicine but specialist suggest targeted 	medicine, and most patients choose targeted medicine.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If it is a failure, what is the lesson to be learned from it?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Its failure is from arrogant. It designed for solve quiz but company advertise faintly.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Machine learning and big data is not 100%, it provide common answer. But sometimes especially in 	medical facilities have to consider individual situation.</a:t>
            </a:r>
          </a:p>
        </p:txBody>
      </p:sp>
    </p:spTree>
    <p:extLst>
      <p:ext uri="{BB962C8B-B14F-4D97-AF65-F5344CB8AC3E}">
        <p14:creationId xmlns:p14="http://schemas.microsoft.com/office/powerpoint/2010/main" val="215631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1057594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1562100"/>
            <a:ext cx="14028571" cy="7478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Reference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NYT What Ever Happened to IBM’s Watson?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effectLst/>
                <a:latin typeface="nyt-cheltenham"/>
                <a:hlinkClick r:id="rId3"/>
              </a:rPr>
              <a:t>https://www.nytimes.com/2021/07/16/technology/what-happened-ibm-watson.html</a:t>
            </a:r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PCWorld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 IBM Watson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Vanquisheds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 Human Jeopardy Foes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effectLst/>
                <a:latin typeface="nyt-cheltenham"/>
                <a:hlinkClick r:id="rId4"/>
              </a:rPr>
              <a:t>https://web.archive.org/web/20110217064116/http://www.pcworld.com/businesscenter/article/219893/ibm_watson_vanquishes_human_jeopardy_foes.html</a:t>
            </a:r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IBM.com</a:t>
            </a: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5"/>
              </a:rPr>
              <a:t>https://www.ibm.com/watson/about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조선일보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ChosunMGothicBold"/>
              </a:rPr>
              <a:t>돈 </a:t>
            </a:r>
            <a:r>
              <a:rPr lang="ko-KR" altLang="en-US" sz="2400" b="0" i="0" dirty="0" err="1">
                <a:solidFill>
                  <a:srgbClr val="222222"/>
                </a:solidFill>
                <a:effectLst/>
                <a:latin typeface="ChosunMGothicBold"/>
              </a:rPr>
              <a:t>못버는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ChosunMGothicBold"/>
              </a:rPr>
              <a:t> </a:t>
            </a:r>
            <a:r>
              <a:rPr lang="ko-KR" altLang="en-US" sz="2400" b="0" i="0" dirty="0" err="1">
                <a:solidFill>
                  <a:srgbClr val="222222"/>
                </a:solidFill>
                <a:effectLst/>
                <a:latin typeface="ChosunMGothicBold"/>
              </a:rPr>
              <a:t>골칫덩이됐다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ChosunMGothicBold"/>
              </a:rPr>
              <a:t>… AI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ChosunMGothicBold"/>
              </a:rPr>
              <a:t>선구자 ‘</a:t>
            </a:r>
            <a:r>
              <a:rPr lang="ko-KR" altLang="en-US" sz="2400" b="0" i="0" dirty="0" err="1">
                <a:solidFill>
                  <a:srgbClr val="222222"/>
                </a:solidFill>
                <a:effectLst/>
                <a:latin typeface="ChosunMGothicBold"/>
              </a:rPr>
              <a:t>왓슨’의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ChosunMGothicBold"/>
              </a:rPr>
              <a:t> 몰락</a:t>
            </a:r>
            <a:endParaRPr lang="en-US" altLang="ko-KR" sz="2400" b="0" i="0" dirty="0">
              <a:solidFill>
                <a:srgbClr val="222222"/>
              </a:solidFill>
              <a:effectLst/>
              <a:latin typeface="ChosunMGothicBold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6"/>
              </a:rPr>
              <a:t>https://www.chosun.com/economy/tech_it/2021/07/20/2ZE5MWL7MBBU5CGUUXXLUBD4PM/</a:t>
            </a:r>
            <a:endParaRPr lang="en-US" altLang="ko-KR" sz="2400" dirty="0">
              <a:solidFill>
                <a:srgbClr val="222222"/>
              </a:solidFill>
              <a:latin typeface="ChosunMGothicBold"/>
            </a:endParaRPr>
          </a:p>
          <a:p>
            <a:endParaRPr lang="en-US" altLang="ko-KR" sz="2400" dirty="0">
              <a:solidFill>
                <a:srgbClr val="222222"/>
              </a:solidFill>
              <a:latin typeface="ChosunMGothicBold"/>
            </a:endParaRPr>
          </a:p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길병원 블로그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7"/>
              </a:rPr>
              <a:t>https://m.blog.naver.com/PostView.naver?isHttpsRedirect=true&amp;blogId=gilpr&amp;logNo=221156944807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</p:txBody>
      </p:sp>
    </p:spTree>
    <p:extLst>
      <p:ext uri="{BB962C8B-B14F-4D97-AF65-F5344CB8AC3E}">
        <p14:creationId xmlns:p14="http://schemas.microsoft.com/office/powerpoint/2010/main" val="11441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48991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2 (</a:t>
            </a:r>
            <a:r>
              <a:rPr lang="en-US" sz="8000" dirty="0" err="1">
                <a:solidFill>
                  <a:srgbClr val="2D3136"/>
                </a:solidFill>
                <a:latin typeface="Bebas Neue" pitchFamily="34" charset="0"/>
              </a:rPr>
              <a:t>Youtube</a:t>
            </a:r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)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Describe the types and amounts of data it has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About 2 billion monthly logged-in users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- 700 millions hours watching </a:t>
            </a:r>
            <a:r>
              <a:rPr lang="en-US" sz="2400" dirty="0" err="1">
                <a:solidFill>
                  <a:srgbClr val="2D3136"/>
                </a:solidFill>
                <a:latin typeface="NanumSquare" pitchFamily="34" charset="0"/>
              </a:rPr>
              <a:t>youtube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contents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- 500+ hours content uploaded every minute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Users’ watching experience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Users’ like or dislike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Not only click also watching period(time)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Users’ search history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AD354-FDB1-4B90-8815-E53BEEEC9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422656"/>
            <a:ext cx="2491880" cy="1111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768087-892F-44AA-BD46-23E76D41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277" y="3422656"/>
            <a:ext cx="2860551" cy="958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FAEF43-4BC9-4B6A-B9A4-4A61325DD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611" y="4838713"/>
            <a:ext cx="3152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1057594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1562100"/>
            <a:ext cx="14899159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Increase user satisfaction.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Recommendation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Organization use data for content recommendation. It use several factors to recommend video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Search Result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Organization use data for user friendly search result. 3 Key points are relevance, engagement and quality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F4C8D-F0D0-4BAB-9AC5-51029A5F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148089"/>
            <a:ext cx="5791200" cy="2360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FB7C4F-7942-46B3-B4F9-59D3B61E8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6538243"/>
            <a:ext cx="5000121" cy="30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1057594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1562100"/>
            <a:ext cx="1402857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Reference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How </a:t>
            </a:r>
            <a:r>
              <a:rPr lang="en-US" sz="2400" dirty="0" err="1">
                <a:solidFill>
                  <a:srgbClr val="2D3136"/>
                </a:solidFill>
                <a:latin typeface="NanumSquare" pitchFamily="34" charset="0"/>
              </a:rPr>
              <a:t>youtube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works?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latin typeface="nyt-cheltenham"/>
                <a:hlinkClick r:id="rId3"/>
              </a:rPr>
              <a:t>https://www.youtube.com/intl/ALL_kr/howyoutubeworks/product-features/recommendations/</a:t>
            </a:r>
            <a:endParaRPr lang="en-US" altLang="ko-KR" sz="2400" b="1" i="1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b="1" i="1" dirty="0">
                <a:solidFill>
                  <a:srgbClr val="121212"/>
                </a:solidFill>
                <a:latin typeface="nyt-cheltenham"/>
                <a:hlinkClick r:id="rId4"/>
              </a:rPr>
              <a:t>https://www.youtube.com/intl/ALL_kr/howyoutubeworks/product-features/search/</a:t>
            </a:r>
            <a:endParaRPr lang="en-US" altLang="ko-KR" sz="2400" b="1" i="1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What Determines How Many Impressions Your Video Gets?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effectLst/>
                <a:latin typeface="nyt-cheltenham"/>
                <a:hlinkClick r:id="rId5"/>
              </a:rPr>
              <a:t>https://www.youtube.com/watch?v=BXfdvlvtW6Y</a:t>
            </a:r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Deep Neural Networks for YouTube Recommendations – Paul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Convington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Jay Adams, Emre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Sargin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6"/>
              </a:rPr>
              <a:t>https://static.googleusercontent.com/media/research.google.com/en//pubs/archive/45530.pdf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How Big Data is Revolutionizing the Entertainment Industry – GOODWORK LABS</a:t>
            </a:r>
            <a:endParaRPr lang="en-US" altLang="ko-KR" sz="2400" b="0" i="0" dirty="0">
              <a:solidFill>
                <a:srgbClr val="222222"/>
              </a:solidFill>
              <a:effectLst/>
              <a:latin typeface="ChosunMGothicBold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7"/>
              </a:rPr>
              <a:t>https://www.goodworklabs.com/big-data-in-entertainment/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22222"/>
              </a:solidFill>
              <a:latin typeface="Chosun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27019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사용자 지정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Bebas Neue</vt:lpstr>
      <vt:lpstr>ChosunMGothicBold</vt:lpstr>
      <vt:lpstr>NanumSquare</vt:lpstr>
      <vt:lpstr>NanumSquare ExtraBold</vt:lpstr>
      <vt:lpstr>nyt-cheltenham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준희 이</cp:lastModifiedBy>
  <cp:revision>2</cp:revision>
  <dcterms:created xsi:type="dcterms:W3CDTF">2022-03-07T19:54:56Z</dcterms:created>
  <dcterms:modified xsi:type="dcterms:W3CDTF">2022-03-07T14:22:48Z</dcterms:modified>
</cp:coreProperties>
</file>