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59" r:id="rId6"/>
    <p:sldId id="288" r:id="rId7"/>
    <p:sldId id="289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136"/>
    <a:srgbClr val="505357"/>
    <a:srgbClr val="5E6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8514" y="4237219"/>
            <a:ext cx="13108686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800" dirty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Written homework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633699" y="5985972"/>
            <a:ext cx="3006919" cy="124701"/>
            <a:chOff x="7633699" y="5985972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4314920" cy="213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CONTENT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55241" y="3638830"/>
            <a:ext cx="6303260" cy="947860"/>
            <a:chOff x="1255241" y="3638830"/>
            <a:chExt cx="6303260" cy="947860"/>
          </a:xfrm>
        </p:grpSpPr>
        <p:sp>
          <p:nvSpPr>
            <p:cNvPr id="4" name="Object 4"/>
            <p:cNvSpPr txBox="1"/>
            <p:nvPr/>
          </p:nvSpPr>
          <p:spPr>
            <a:xfrm>
              <a:off x="1255241" y="3638830"/>
              <a:ext cx="507468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dirty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01. Written Homework 1</a:t>
              </a:r>
              <a:endParaRPr lang="en-US"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255241" y="4217358"/>
              <a:ext cx="630326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>
                  <a:solidFill>
                    <a:srgbClr val="2D3136"/>
                  </a:solidFill>
                  <a:latin typeface="NanumSquare" pitchFamily="34" charset="0"/>
                </a:rPr>
                <a:t>Redundant</a:t>
              </a:r>
              <a:r>
                <a:rPr lang="ko-KR" altLang="en-US" dirty="0">
                  <a:solidFill>
                    <a:srgbClr val="2D3136"/>
                  </a:solidFill>
                  <a:latin typeface="NanumSquare" pitchFamily="34" charset="0"/>
                </a:rPr>
                <a:t> </a:t>
              </a:r>
              <a:r>
                <a:rPr lang="en-US" altLang="ko-KR" dirty="0">
                  <a:solidFill>
                    <a:srgbClr val="2D3136"/>
                  </a:solidFill>
                  <a:latin typeface="NanumSquare" pitchFamily="34" charset="0"/>
                </a:rPr>
                <a:t>data,</a:t>
              </a:r>
              <a:r>
                <a:rPr lang="ko-KR" altLang="en-US" dirty="0">
                  <a:solidFill>
                    <a:srgbClr val="2D3136"/>
                  </a:solidFill>
                  <a:latin typeface="NanumSquare" pitchFamily="34" charset="0"/>
                </a:rPr>
                <a:t> </a:t>
              </a:r>
              <a:r>
                <a:rPr lang="en-US" altLang="ko-KR" dirty="0">
                  <a:solidFill>
                    <a:srgbClr val="2D3136"/>
                  </a:solidFill>
                  <a:latin typeface="NanumSquare" pitchFamily="34" charset="0"/>
                </a:rPr>
                <a:t>Outdated data, Wrong data</a:t>
              </a:r>
              <a:endParaRPr lang="en-US" dirty="0"/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7143" y="4961919"/>
            <a:ext cx="6303260" cy="947859"/>
            <a:chOff x="1257143" y="4961919"/>
            <a:chExt cx="6303260" cy="947859"/>
          </a:xfrm>
        </p:grpSpPr>
        <p:sp>
          <p:nvSpPr>
            <p:cNvPr id="16" name="Object 16"/>
            <p:cNvSpPr txBox="1"/>
            <p:nvPr/>
          </p:nvSpPr>
          <p:spPr>
            <a:xfrm>
              <a:off x="1257143" y="4961919"/>
              <a:ext cx="507468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dirty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02. Written Homework 2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257143" y="5540446"/>
              <a:ext cx="630326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>
                  <a:solidFill>
                    <a:srgbClr val="2D3136"/>
                  </a:solidFill>
                  <a:latin typeface="NanumSquare" pitchFamily="34" charset="0"/>
                </a:rPr>
                <a:t>Standard Scaling, Robust Scaling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797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redundant data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550875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Some class pdf files that used multiple weeks (ex - use same file week 3 and week 4)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I download file every week so some files are redundant.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I made same Android Studio project folders to submit homework.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CED4E5-4A54-4E15-9877-C0D4CA846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651" y="4325822"/>
            <a:ext cx="2819400" cy="1562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02A135-4CC4-4F8D-9005-5445CD0E5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0" y="4326077"/>
            <a:ext cx="28003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797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outdated data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5508759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School of Computing professor ‘Webex link’ files.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One is from March 2021, and another is updated August 2021.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Agile SW Development Active Learning presentation files.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It has 1</a:t>
            </a:r>
            <a:r>
              <a:rPr lang="en-US" sz="2400" baseline="30000" dirty="0">
                <a:solidFill>
                  <a:srgbClr val="2D3136"/>
                </a:solidFill>
                <a:latin typeface="NanumSquare" pitchFamily="34" charset="0"/>
              </a:rPr>
              <a:t>st</a:t>
            </a:r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 version and modify version so 1</a:t>
            </a:r>
            <a:r>
              <a:rPr lang="en-US" sz="2400" baseline="30000" dirty="0">
                <a:solidFill>
                  <a:srgbClr val="2D3136"/>
                </a:solidFill>
                <a:latin typeface="NanumSquare" pitchFamily="34" charset="0"/>
              </a:rPr>
              <a:t>st</a:t>
            </a:r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 is outdated.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Data Science </a:t>
            </a:r>
            <a:r>
              <a:rPr lang="en-US" sz="2400" dirty="0" err="1">
                <a:solidFill>
                  <a:srgbClr val="2D3136"/>
                </a:solidFill>
                <a:latin typeface="NanumSquare" pitchFamily="34" charset="0"/>
              </a:rPr>
              <a:t>numpy</a:t>
            </a:r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-matplotlib exercise file is updated by typo fixed and add submission guideline.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F71231-83D4-474B-BC8D-EAB1F5E64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3289179"/>
            <a:ext cx="2371725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CC307D-CBDA-43AD-BCB4-25353DBC9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4306576"/>
            <a:ext cx="17049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3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797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wrong data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550875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Some “C files” or “Python files” that I code the wrong answer for homework.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Data Science </a:t>
            </a:r>
            <a:r>
              <a:rPr lang="en-US" altLang="ko-KR" sz="2400" dirty="0" err="1">
                <a:solidFill>
                  <a:srgbClr val="2D3136"/>
                </a:solidFill>
                <a:latin typeface="NanumSquare" pitchFamily="34" charset="0"/>
              </a:rPr>
              <a:t>numpy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-matplotlib exercise file that has typo error and not have submission guideline.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Some report files that have grammar and typo error.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797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Standard scaling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6423159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Student test scores (total 60 points) : 28, 35, 26, 32, 28, 28, 35, 34, 46, 42, 37</a:t>
            </a:r>
          </a:p>
          <a:p>
            <a:endParaRPr lang="en-US" sz="2400" dirty="0">
              <a:solidFill>
                <a:srgbClr val="2D3136"/>
              </a:solidFill>
              <a:latin typeface="NanumSquare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Mean : 33.72727273</a:t>
            </a:r>
          </a:p>
          <a:p>
            <a:endParaRPr lang="en-US" sz="2400" dirty="0">
              <a:solidFill>
                <a:srgbClr val="2D3136"/>
              </a:solidFill>
              <a:latin typeface="NanumSquare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Standard Deviation : 5.986210048</a:t>
            </a:r>
          </a:p>
          <a:p>
            <a:endParaRPr lang="en-US" sz="2400" dirty="0">
              <a:solidFill>
                <a:srgbClr val="2D3136"/>
              </a:solidFill>
              <a:latin typeface="NanumSquare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Standard Scores : </a:t>
            </a:r>
            <a:r>
              <a:rPr lang="en-US" altLang="ko-KR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-0.95674,</a:t>
            </a:r>
            <a:r>
              <a:rPr lang="ko-KR" altLang="en-US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 </a:t>
            </a:r>
            <a:r>
              <a:rPr lang="en-US" altLang="ko-KR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0.21261,</a:t>
            </a:r>
            <a:r>
              <a:rPr lang="ko-KR" altLang="en-US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 </a:t>
            </a:r>
            <a:r>
              <a:rPr lang="en-US" altLang="ko-KR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-1.29085,</a:t>
            </a:r>
            <a:r>
              <a:rPr lang="ko-KR" altLang="en-US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 </a:t>
            </a:r>
            <a:r>
              <a:rPr lang="en-US" altLang="ko-KR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-0.28854,</a:t>
            </a:r>
            <a:r>
              <a:rPr lang="ko-KR" altLang="en-US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 </a:t>
            </a:r>
            <a:r>
              <a:rPr lang="en-US" altLang="ko-KR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-0.95674,</a:t>
            </a:r>
            <a:r>
              <a:rPr lang="ko-KR" altLang="en-US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 </a:t>
            </a:r>
            <a:r>
              <a:rPr lang="en-US" altLang="ko-KR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-0.95674,</a:t>
            </a:r>
            <a:r>
              <a:rPr lang="ko-KR" altLang="en-US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 </a:t>
            </a:r>
            <a:r>
              <a:rPr lang="en-US" altLang="ko-KR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0.21261,</a:t>
            </a:r>
            <a:r>
              <a:rPr lang="ko-KR" altLang="en-US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 </a:t>
            </a:r>
            <a:r>
              <a:rPr lang="en-US" altLang="ko-KR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0.045559,</a:t>
            </a:r>
            <a:r>
              <a:rPr lang="ko-KR" altLang="en-US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 </a:t>
            </a:r>
            <a:r>
              <a:rPr lang="en-US" altLang="ko-KR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2.050166,</a:t>
            </a:r>
            <a:r>
              <a:rPr lang="ko-KR" altLang="en-US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 </a:t>
            </a:r>
            <a:r>
              <a:rPr lang="en-US" altLang="ko-KR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1.381964,</a:t>
            </a:r>
            <a:r>
              <a:rPr lang="ko-KR" altLang="en-US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 </a:t>
            </a:r>
            <a:r>
              <a:rPr lang="en-US" altLang="ko-KR" sz="2400" b="0" i="0" u="none" strike="noStrike" dirty="0">
                <a:solidFill>
                  <a:srgbClr val="2D3136"/>
                </a:solidFill>
                <a:effectLst/>
                <a:latin typeface="NanumSquare"/>
                <a:ea typeface="맑은 고딕" panose="020B0503020000020004" pitchFamily="50" charset="-127"/>
              </a:rPr>
              <a:t>0.546711</a:t>
            </a:r>
          </a:p>
          <a:p>
            <a:endParaRPr lang="en-US" sz="2400" dirty="0">
              <a:solidFill>
                <a:srgbClr val="2D3136"/>
              </a:solidFill>
              <a:latin typeface="NanumSquare"/>
              <a:ea typeface="맑은 고딕" panose="020B0503020000020004" pitchFamily="50" charset="-127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/>
                <a:ea typeface="맑은 고딕" panose="020B0503020000020004" pitchFamily="50" charset="-127"/>
              </a:rPr>
              <a:t>Which scores should receive an F : The student scores 26 stand out to receive an F</a:t>
            </a:r>
            <a:endParaRPr lang="en-US" sz="2400" dirty="0">
              <a:solidFill>
                <a:srgbClr val="2D3136"/>
              </a:solidFill>
              <a:latin typeface="NanumSquare"/>
            </a:endParaRPr>
          </a:p>
        </p:txBody>
      </p:sp>
    </p:spTree>
    <p:extLst>
      <p:ext uri="{BB962C8B-B14F-4D97-AF65-F5344CB8AC3E}">
        <p14:creationId xmlns:p14="http://schemas.microsoft.com/office/powerpoint/2010/main" val="211533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797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robust scaling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6423159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Student test scores (total 60 points) : 28, 35, 26, 32, 28, 28, 35, 35, 37, 42, 46</a:t>
            </a:r>
          </a:p>
          <a:p>
            <a:endParaRPr lang="en-US" sz="2400" dirty="0">
              <a:solidFill>
                <a:srgbClr val="2D3136"/>
              </a:solidFill>
              <a:latin typeface="NanumSquare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Sorted scores : 26, 28, 28, 28, 32, 34, 35, 35, 37, 42, 46</a:t>
            </a:r>
          </a:p>
          <a:p>
            <a:endParaRPr lang="en-US" sz="2400" dirty="0">
              <a:solidFill>
                <a:srgbClr val="2D3136"/>
              </a:solidFill>
              <a:latin typeface="NanumSquare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Q1(x) : 3</a:t>
            </a:r>
            <a:r>
              <a:rPr lang="en-US" sz="2400" baseline="30000" dirty="0">
                <a:solidFill>
                  <a:srgbClr val="2D3136"/>
                </a:solidFill>
                <a:latin typeface="NanumSquare"/>
              </a:rPr>
              <a:t>rd</a:t>
            </a:r>
            <a:r>
              <a:rPr lang="en-US" sz="2400" dirty="0">
                <a:solidFill>
                  <a:srgbClr val="2D3136"/>
                </a:solidFill>
                <a:latin typeface="NanumSquare"/>
              </a:rPr>
              <a:t> data 28</a:t>
            </a:r>
          </a:p>
          <a:p>
            <a:endParaRPr lang="en-US" sz="2400" dirty="0">
              <a:solidFill>
                <a:srgbClr val="2D3136"/>
              </a:solidFill>
              <a:latin typeface="NanumSquare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Q3(x) : 9</a:t>
            </a:r>
            <a:r>
              <a:rPr lang="en-US" sz="2400" baseline="30000" dirty="0">
                <a:solidFill>
                  <a:srgbClr val="2D3136"/>
                </a:solidFill>
                <a:latin typeface="NanumSquare"/>
              </a:rPr>
              <a:t>th</a:t>
            </a:r>
            <a:r>
              <a:rPr lang="en-US" sz="2400" dirty="0">
                <a:solidFill>
                  <a:srgbClr val="2D3136"/>
                </a:solidFill>
                <a:latin typeface="NanumSquare"/>
              </a:rPr>
              <a:t> data 37</a:t>
            </a:r>
          </a:p>
          <a:p>
            <a:endParaRPr lang="en-US" sz="2400" dirty="0">
              <a:solidFill>
                <a:srgbClr val="2D3136"/>
              </a:solidFill>
              <a:latin typeface="NanumSquare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Standard Scores : 0, 0.77778, -0.22222, 0.44444, 0, 0, 0.77778, 0.66667, 2, 1.55556, 1</a:t>
            </a:r>
          </a:p>
          <a:p>
            <a:endParaRPr lang="en-US" sz="2400" dirty="0">
              <a:solidFill>
                <a:srgbClr val="2D3136"/>
              </a:solidFill>
              <a:latin typeface="NanumSquare"/>
            </a:endParaRPr>
          </a:p>
          <a:p>
            <a:r>
              <a:rPr lang="en-US" altLang="ko-KR" sz="2400">
                <a:solidFill>
                  <a:srgbClr val="2D3136"/>
                </a:solidFill>
                <a:latin typeface="NanumSquare"/>
                <a:ea typeface="맑은 고딕" panose="020B0503020000020004" pitchFamily="50" charset="-127"/>
              </a:rPr>
              <a:t>Which scores should receive an F : The student scores 26 stand out to receive an F</a:t>
            </a:r>
            <a:endParaRPr lang="en-US" altLang="ko-KR" sz="2400">
              <a:solidFill>
                <a:srgbClr val="2D3136"/>
              </a:solidFill>
              <a:latin typeface="NanumSquare"/>
            </a:endParaRPr>
          </a:p>
        </p:txBody>
      </p:sp>
    </p:spTree>
    <p:extLst>
      <p:ext uri="{BB962C8B-B14F-4D97-AF65-F5344CB8AC3E}">
        <p14:creationId xmlns:p14="http://schemas.microsoft.com/office/powerpoint/2010/main" val="340295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사용자 지정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</vt:lpstr>
      <vt:lpstr>NanumSquare ExtraBold</vt:lpstr>
      <vt:lpstr>Arial</vt:lpstr>
      <vt:lpstr>Bebas Neue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준희 이</cp:lastModifiedBy>
  <cp:revision>9</cp:revision>
  <dcterms:created xsi:type="dcterms:W3CDTF">2022-03-07T19:54:56Z</dcterms:created>
  <dcterms:modified xsi:type="dcterms:W3CDTF">2022-03-28T14:27:31Z</dcterms:modified>
</cp:coreProperties>
</file>