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6" r:id="rId6"/>
    <p:sldId id="267" r:id="rId7"/>
    <p:sldId id="261" r:id="rId8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BA7696-CC43-44F8-9D60-2E8BF43AE962}">
  <a:tblStyle styleId="{43BA7696-CC43-44F8-9D60-2E8BF43AE9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26" autoAdjust="0"/>
  </p:normalViewPr>
  <p:slideViewPr>
    <p:cSldViewPr snapToGrid="0">
      <p:cViewPr varScale="1">
        <p:scale>
          <a:sx n="88" d="100"/>
          <a:sy n="88" d="100"/>
        </p:scale>
        <p:origin x="37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13515811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13515811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13515811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13515811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135158115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135158115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135158115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135158115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2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135158115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135158115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23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13515811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13515811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>
                <a:latin typeface="Impact"/>
                <a:ea typeface="Impact"/>
                <a:cs typeface="Impact"/>
                <a:sym typeface="Impact"/>
              </a:rPr>
              <a:t>Online</a:t>
            </a:r>
            <a:r>
              <a:rPr lang="ko-KR" altLang="en-US" sz="6500" b="1" dirty="0"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altLang="ko-KR" sz="6500" b="1" dirty="0">
                <a:latin typeface="Impact"/>
                <a:ea typeface="Impact"/>
                <a:cs typeface="Impact"/>
                <a:sym typeface="Impact"/>
              </a:rPr>
              <a:t>Education Adaptability</a:t>
            </a:r>
            <a:endParaRPr sz="6500" b="1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421950" y="3881400"/>
            <a:ext cx="56043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201835501 </a:t>
            </a:r>
            <a:r>
              <a:rPr lang="ko-KR" altLang="en-US" b="1" dirty="0"/>
              <a:t>이준희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201835533 </a:t>
            </a:r>
            <a:r>
              <a:rPr lang="ko-KR" altLang="en-US" b="1" dirty="0"/>
              <a:t>조현식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201835534 </a:t>
            </a:r>
            <a:r>
              <a:rPr lang="ko-KR" altLang="en-US" b="1" dirty="0" err="1"/>
              <a:t>차원우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201934240 </a:t>
            </a:r>
            <a:r>
              <a:rPr lang="ko-KR" altLang="en-US" b="1" dirty="0"/>
              <a:t>이민아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06850" y="141125"/>
            <a:ext cx="1798800" cy="498300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25650" y="103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Impact"/>
                <a:ea typeface="Impact"/>
                <a:cs typeface="Impact"/>
                <a:sym typeface="Impact"/>
              </a:rPr>
              <a:t>#Contents</a:t>
            </a:r>
            <a:endParaRPr b="1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2485" y="1292482"/>
            <a:ext cx="6573959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900" b="1" dirty="0"/>
              <a:t>Objective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900" b="1" dirty="0"/>
              <a:t>Dataset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900" b="1" dirty="0"/>
              <a:t>Algorithm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94150" y="1518249"/>
            <a:ext cx="5397050" cy="2770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solidFill>
                  <a:schemeClr val="dk1"/>
                </a:solidFill>
              </a:rPr>
              <a:t>Predict </a:t>
            </a:r>
            <a:r>
              <a:rPr lang="en-US" altLang="ko" sz="3000" b="1" dirty="0">
                <a:solidFill>
                  <a:schemeClr val="dk1"/>
                </a:solidFill>
              </a:rPr>
              <a:t>Effective Education</a:t>
            </a:r>
            <a:r>
              <a:rPr lang="ko" sz="3000" b="1" dirty="0">
                <a:solidFill>
                  <a:schemeClr val="dk1"/>
                </a:solidFill>
              </a:rPr>
              <a:t> </a:t>
            </a:r>
            <a:endParaRPr sz="3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" sz="2300" b="1" dirty="0">
                <a:solidFill>
                  <a:schemeClr val="dk1"/>
                </a:solidFill>
              </a:rPr>
              <a:t>Online or Offline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By </a:t>
            </a:r>
            <a:r>
              <a:rPr lang="en-US" sz="2300" b="1" dirty="0">
                <a:solidFill>
                  <a:schemeClr val="tx1"/>
                </a:solidFill>
              </a:rPr>
              <a:t>analyze </a:t>
            </a:r>
            <a:r>
              <a:rPr lang="en-US" altLang="ko-KR" sz="2400" b="1" dirty="0">
                <a:solidFill>
                  <a:schemeClr val="tx1"/>
                </a:solidFill>
              </a:rPr>
              <a:t>Students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Adaptability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Level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in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Online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Education</a:t>
            </a:r>
            <a:endParaRPr sz="2300" b="1" dirty="0">
              <a:solidFill>
                <a:schemeClr val="tx1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25650" y="103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Impact"/>
                <a:ea typeface="Impact"/>
                <a:cs typeface="Impact"/>
                <a:sym typeface="Impact"/>
              </a:rPr>
              <a:t>#Objective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06850" y="141125"/>
            <a:ext cx="1843200" cy="498300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Blended Learning: How your school can combine online and offline classes">
            <a:extLst>
              <a:ext uri="{FF2B5EF4-FFF2-40B4-BE49-F238E27FC236}">
                <a16:creationId xmlns:a16="http://schemas.microsoft.com/office/drawing/2014/main" id="{439BDE17-174D-4820-B62C-EE78ADAF7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748" y="2571750"/>
            <a:ext cx="3233502" cy="215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nline vs Offline Education, What's Best For Me? | Full Analysis">
            <a:extLst>
              <a:ext uri="{FF2B5EF4-FFF2-40B4-BE49-F238E27FC236}">
                <a16:creationId xmlns:a16="http://schemas.microsoft.com/office/drawing/2014/main" id="{2817254D-4D2E-4571-A812-6AA9F428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748" y="379950"/>
            <a:ext cx="3233502" cy="165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25650" y="105575"/>
            <a:ext cx="3930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latin typeface="Impact"/>
                <a:ea typeface="Impact"/>
                <a:cs typeface="Impact"/>
                <a:sym typeface="Impact"/>
              </a:rPr>
              <a:t>#Dataset Information</a:t>
            </a:r>
            <a:endParaRPr sz="2500" b="1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06850" y="141125"/>
            <a:ext cx="3145800" cy="498300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123476" y="1955920"/>
            <a:ext cx="170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• • •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057535" y="3217762"/>
            <a:ext cx="1706880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ko-KR" sz="2000" dirty="0"/>
              <a:t>• </a:t>
            </a:r>
          </a:p>
          <a:p>
            <a:pPr>
              <a:lnSpc>
                <a:spcPct val="50000"/>
              </a:lnSpc>
            </a:pPr>
            <a:r>
              <a:rPr lang="en-US" altLang="ko-KR" sz="2000" dirty="0"/>
              <a:t>• </a:t>
            </a:r>
          </a:p>
          <a:p>
            <a:pPr>
              <a:lnSpc>
                <a:spcPct val="50000"/>
              </a:lnSpc>
            </a:pPr>
            <a:r>
              <a:rPr lang="en-US" altLang="ko-KR" sz="2000" dirty="0"/>
              <a:t>•</a:t>
            </a:r>
            <a:endParaRPr lang="ko-KR" altLang="en-US" sz="2000" dirty="0"/>
          </a:p>
        </p:txBody>
      </p:sp>
      <p:sp>
        <p:nvSpPr>
          <p:cNvPr id="7" name="Google Shape;68;p15"/>
          <p:cNvSpPr txBox="1"/>
          <p:nvPr/>
        </p:nvSpPr>
        <p:spPr>
          <a:xfrm>
            <a:off x="6010131" y="3791702"/>
            <a:ext cx="39306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600" b="1" dirty="0">
                <a:latin typeface="Impact"/>
                <a:ea typeface="Impact"/>
                <a:cs typeface="Impact"/>
                <a:sym typeface="Impact"/>
              </a:rPr>
              <a:t>21205 X 14</a:t>
            </a:r>
            <a:endParaRPr sz="3600" b="1" dirty="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3CFA10-6349-6B0D-F746-1D952D8DC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76" y="1081947"/>
            <a:ext cx="77724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25650" y="105575"/>
            <a:ext cx="3930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latin typeface="Impact"/>
                <a:ea typeface="Impact"/>
                <a:cs typeface="Impact"/>
                <a:sym typeface="Impact"/>
              </a:rPr>
              <a:t>#Dataset </a:t>
            </a:r>
            <a:r>
              <a:rPr lang="en-US" altLang="ko" sz="2500" b="1" dirty="0">
                <a:latin typeface="Impact"/>
                <a:ea typeface="Impact"/>
                <a:cs typeface="Impact"/>
                <a:sym typeface="Impact"/>
              </a:rPr>
              <a:t>Features</a:t>
            </a:r>
            <a:endParaRPr sz="2500" b="1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06850" y="141125"/>
            <a:ext cx="3145800" cy="498300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D3485-52DA-4F10-A79E-3F4A347CE951}"/>
              </a:ext>
            </a:extLst>
          </p:cNvPr>
          <p:cNvSpPr txBox="1"/>
          <p:nvPr/>
        </p:nvSpPr>
        <p:spPr>
          <a:xfrm>
            <a:off x="562485" y="768147"/>
            <a:ext cx="8254944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Gender : Students’ gender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Age : Students’ 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Education Level : students’ education level (high school, middle school </a:t>
            </a:r>
            <a:r>
              <a:rPr lang="en-US" altLang="ko-KR" b="1" dirty="0" err="1"/>
              <a:t>etc</a:t>
            </a:r>
            <a:r>
              <a:rPr lang="en-US" altLang="ko-KR" b="1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Institution type : Government, Non-government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IT Student : Who study about IT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Location : Is student location in town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Load shedding : Level of load shedding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Financial Condition : Financial condition of family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Network Type : Network connectivity type (4G, 5G)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Class Duration : Daily class duration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Self </a:t>
            </a:r>
            <a:r>
              <a:rPr lang="en-US" altLang="ko-KR" b="1" dirty="0" err="1"/>
              <a:t>Lms</a:t>
            </a:r>
            <a:r>
              <a:rPr lang="en-US" altLang="ko-KR" b="1" dirty="0"/>
              <a:t> : Institution’s own LMS availability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/>
              <a:t>Device : Device used mostly in class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schemeClr val="accent1"/>
                </a:solidFill>
              </a:rPr>
              <a:t>Adaptivity Level : Adaptability level of the student</a:t>
            </a:r>
          </a:p>
        </p:txBody>
      </p:sp>
    </p:spTree>
    <p:extLst>
      <p:ext uri="{BB962C8B-B14F-4D97-AF65-F5344CB8AC3E}">
        <p14:creationId xmlns:p14="http://schemas.microsoft.com/office/powerpoint/2010/main" val="177008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25650" y="105575"/>
            <a:ext cx="3930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latin typeface="Impact"/>
                <a:ea typeface="Impact"/>
                <a:cs typeface="Impact"/>
                <a:sym typeface="Impact"/>
              </a:rPr>
              <a:t>#</a:t>
            </a:r>
            <a:r>
              <a:rPr lang="en-US" altLang="ko" sz="2500" b="1" dirty="0">
                <a:latin typeface="Impact"/>
                <a:ea typeface="Impact"/>
                <a:cs typeface="Impact"/>
                <a:sym typeface="Impact"/>
              </a:rPr>
              <a:t>Dirty Data</a:t>
            </a:r>
            <a:endParaRPr sz="2500" b="1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06850" y="141125"/>
            <a:ext cx="3145800" cy="498300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9143AC-95F5-8318-FBBC-4FD848AEBED7}"/>
              </a:ext>
            </a:extLst>
          </p:cNvPr>
          <p:cNvSpPr txBox="1"/>
          <p:nvPr/>
        </p:nvSpPr>
        <p:spPr>
          <a:xfrm>
            <a:off x="259526" y="1670994"/>
            <a:ext cx="4312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Each feature has missing values</a:t>
            </a:r>
          </a:p>
          <a:p>
            <a:r>
              <a:rPr lang="en-US" altLang="ko-KR" sz="2000" b="1" dirty="0"/>
              <a:t>(About 200 data)</a:t>
            </a:r>
            <a:endParaRPr lang="ko-KR" altLang="en-US" sz="2000" b="1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B07918D-C358-9992-2B40-A248E776B8D3}"/>
              </a:ext>
            </a:extLst>
          </p:cNvPr>
          <p:cNvSpPr/>
          <p:nvPr/>
        </p:nvSpPr>
        <p:spPr>
          <a:xfrm>
            <a:off x="2034764" y="2654326"/>
            <a:ext cx="435428" cy="697627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8E66F-61C9-0BD8-273D-0BA8BC067E57}"/>
              </a:ext>
            </a:extLst>
          </p:cNvPr>
          <p:cNvSpPr txBox="1"/>
          <p:nvPr/>
        </p:nvSpPr>
        <p:spPr>
          <a:xfrm>
            <a:off x="259527" y="3518747"/>
            <a:ext cx="398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Fill value or Delete row</a:t>
            </a:r>
            <a:endParaRPr lang="ko-KR" altLang="en-US" sz="2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449698-64A5-91C2-080D-3811B735F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2" y="1377079"/>
            <a:ext cx="3429000" cy="27336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78D63F-E180-1BBA-5BC2-52CEDFDBE0A3}"/>
              </a:ext>
            </a:extLst>
          </p:cNvPr>
          <p:cNvSpPr/>
          <p:nvPr/>
        </p:nvSpPr>
        <p:spPr>
          <a:xfrm>
            <a:off x="4898572" y="3660227"/>
            <a:ext cx="446314" cy="258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175DF-DF29-5FB5-BAB9-08FE076C9399}"/>
              </a:ext>
            </a:extLst>
          </p:cNvPr>
          <p:cNvSpPr/>
          <p:nvPr/>
        </p:nvSpPr>
        <p:spPr>
          <a:xfrm>
            <a:off x="7271658" y="1578429"/>
            <a:ext cx="370113" cy="239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A404DE-748D-70A1-8DF6-CBC5236334DB}"/>
              </a:ext>
            </a:extLst>
          </p:cNvPr>
          <p:cNvSpPr/>
          <p:nvPr/>
        </p:nvSpPr>
        <p:spPr>
          <a:xfrm>
            <a:off x="7641770" y="3698410"/>
            <a:ext cx="685801" cy="220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9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1021900" y="919685"/>
            <a:ext cx="76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 b="1" dirty="0"/>
              <a:t>L</a:t>
            </a:r>
            <a:r>
              <a:rPr lang="en-US" altLang="ko" sz="1800" b="1" dirty="0" err="1"/>
              <a:t>inear</a:t>
            </a:r>
            <a:r>
              <a:rPr lang="ko" sz="1800" b="1" dirty="0"/>
              <a:t> Regression</a:t>
            </a:r>
            <a:endParaRPr sz="1800" b="1" dirty="0"/>
          </a:p>
        </p:txBody>
      </p:sp>
      <p:sp>
        <p:nvSpPr>
          <p:cNvPr id="92" name="Google Shape;92;p18"/>
          <p:cNvSpPr/>
          <p:nvPr/>
        </p:nvSpPr>
        <p:spPr>
          <a:xfrm>
            <a:off x="206850" y="141125"/>
            <a:ext cx="1843200" cy="498300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225650" y="103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Impact"/>
                <a:ea typeface="Impact"/>
                <a:cs typeface="Impact"/>
                <a:sym typeface="Impact"/>
              </a:rPr>
              <a:t>#Algorithm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057750" y="919750"/>
            <a:ext cx="306435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/>
              <a:t>2.    </a:t>
            </a:r>
            <a:r>
              <a:rPr lang="en-US" altLang="ko" sz="1800" b="1" dirty="0"/>
              <a:t>K-Nearest-Neighbor</a:t>
            </a:r>
            <a:endParaRPr sz="1800" b="1" dirty="0"/>
          </a:p>
        </p:txBody>
      </p:sp>
      <p:pic>
        <p:nvPicPr>
          <p:cNvPr id="1026" name="Picture 2" descr="knn, k nearest neighbor">
            <a:extLst>
              <a:ext uri="{FF2B5EF4-FFF2-40B4-BE49-F238E27FC236}">
                <a16:creationId xmlns:a16="http://schemas.microsoft.com/office/drawing/2014/main" id="{DD5FF9B9-8A72-B176-EBFE-DED4E8529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84" y="1905774"/>
            <a:ext cx="2403882" cy="217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FB78F6-A405-B0B7-3007-8D5D01A9A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450" y="1905774"/>
            <a:ext cx="2170730" cy="2170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화면 슬라이드 쇼(16:9)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Impact</vt:lpstr>
      <vt:lpstr>Simple Light</vt:lpstr>
      <vt:lpstr>Online Education Adaptability</vt:lpstr>
      <vt:lpstr>#Contents</vt:lpstr>
      <vt:lpstr>#Objective</vt:lpstr>
      <vt:lpstr>PowerPoint 프레젠테이션</vt:lpstr>
      <vt:lpstr>PowerPoint 프레젠테이션</vt:lpstr>
      <vt:lpstr>PowerPoint 프레젠테이션</vt:lpstr>
      <vt:lpstr>#Algorithm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Prediction</dc:title>
  <dc:creator>이준희</dc:creator>
  <cp:lastModifiedBy>준희 이</cp:lastModifiedBy>
  <cp:revision>38</cp:revision>
  <dcterms:modified xsi:type="dcterms:W3CDTF">2022-05-03T02:42:35Z</dcterms:modified>
</cp:coreProperties>
</file>