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30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B8D-C1FB-473D-9B39-705F8602C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961E2-CF37-47BB-A021-B5D03237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5D59-29EE-44B9-AF95-EB1E1A6D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A6C4-524D-45C2-A479-33299D70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48CF-9BA3-47E1-BD7F-D9D5E584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DE2-6E48-4190-95AE-6CEFB6B3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1D15C-F2C0-4EB9-BABA-0DCE58860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7855-5DAF-4482-BA19-08E88AE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401A-DD54-4F99-A12B-9DD5CE4A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0136-9D34-4EF3-9260-E8FE45D7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02111-5EBE-47C6-A7ED-870E46369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53091-B120-4511-947E-A1800E1CC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2FD6-F109-411E-94DA-7C99088B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C5A4-ACF5-4E71-903F-5432D7DF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9875-7718-48A9-ACA3-75636BD0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193E-263A-4EEA-A071-2359830D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89B2-DDB3-43F1-866A-B1E5DD46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FD0-5F25-4F49-B6AC-3B166E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6010-E492-47F9-8BBD-E3582169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2264-FD9A-4B6F-A3CF-A030ACAC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F7E-903C-4710-999A-92C81E8E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70ED-520D-47E8-9E78-17072E55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9E0B-A947-4B91-9DD9-F583F7E7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5D71-6840-4CAC-A500-DC167ED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CE8F-DB9F-4910-8B22-999B0BE8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FFF-0B9E-4510-A22C-E80FAF6B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F7A6-CCD7-4900-93A0-A5DDBBCB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E68F-3F16-45B9-BC45-CFF58451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950C5-5DEB-4341-8C30-18AB65A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BD25-5770-44DD-87FD-DB6D0F5C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B188-1A83-4F3E-9064-E1F5B64B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5106-6ACD-4FC6-AD07-AC433CA4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98FD-170F-474F-AF88-D7638FF9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7EDF3-98BE-45C3-84C8-21A18B08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BAF9F-95EE-457F-BC8E-E5DA3EDB5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175A-528A-40B2-99F7-6EE50DC57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66369-A2CB-4EA8-BA50-95DA1E73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B376-EFA5-4CCD-8414-953243CC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1A87B-454F-4D3D-A8A6-58464EF2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991-745A-4E79-82CD-C4ACD17C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E23E6-C3CE-412F-A1E5-3B637F7F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E5A5F-FBB0-4A02-B5C9-D8E31A6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16984-DFE5-409F-9136-52AED019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684F3-8F4A-4600-9B48-7D28F510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2D304-7782-4EBF-815C-AA2CBDE1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FFBD-C480-4F66-8C49-3A28413F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93D1-D3D2-45A2-996D-B75E15F6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108A-1402-464D-BE6B-32B95948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612CB-B319-41F4-AD2F-014EB888A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F1FBD-42E5-4064-A5DE-9EAC6221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CD97-8719-4494-A110-6F33FA93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434F-739D-4D3B-A2CA-00C6BD49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3C6-2146-4FC4-9E53-A80DCAB6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416D9-A664-44D7-A722-7BA631E7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53EC-B33C-4108-926E-BA30D865E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E6F56-5CEB-4D70-8F1B-5C5D84E6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5F1C3-1CD5-48AA-A370-38BC61A4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1D66-CCAD-4CDD-988D-54079A01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4686E-01F6-473C-B011-DF1548F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293F4-E6F1-4465-A0E9-A39C8DB8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B0D4-1E96-4C0B-BE43-9CAAFC21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4E91-A128-4241-B6DD-33C7634D44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FC8E-4E73-4A43-A221-3C21F09B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9EC7-1853-4D66-90B0-C13A83A9D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2676-1307-4C38-8D2C-9E011734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1D207D-15E7-4744-A7E7-1D3D83A53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1" t="11703" r="32656"/>
          <a:stretch/>
        </p:blipFill>
        <p:spPr>
          <a:xfrm>
            <a:off x="4634650" y="-685800"/>
            <a:ext cx="2995021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C4EAC-ED9F-4D99-B2C5-01DDB401DD12}"/>
              </a:ext>
            </a:extLst>
          </p:cNvPr>
          <p:cNvSpPr txBox="1"/>
          <p:nvPr/>
        </p:nvSpPr>
        <p:spPr>
          <a:xfrm>
            <a:off x="4634650" y="-685800"/>
            <a:ext cx="14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739E5-CB0D-45CC-B198-4857F4E1648D}"/>
              </a:ext>
            </a:extLst>
          </p:cNvPr>
          <p:cNvSpPr txBox="1"/>
          <p:nvPr/>
        </p:nvSpPr>
        <p:spPr>
          <a:xfrm>
            <a:off x="4634650" y="2063149"/>
            <a:ext cx="14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1EQ9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0FEA1-6651-4D8D-9C64-BE4D48A5DEAC}"/>
              </a:ext>
            </a:extLst>
          </p:cNvPr>
          <p:cNvSpPr txBox="1"/>
          <p:nvPr/>
        </p:nvSpPr>
        <p:spPr>
          <a:xfrm>
            <a:off x="4634650" y="4809139"/>
            <a:ext cx="142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2M9P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7F74900D-310B-4244-896F-488B7B50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3" t="11657" r="32956"/>
          <a:stretch/>
        </p:blipFill>
        <p:spPr>
          <a:xfrm>
            <a:off x="4694647" y="2057400"/>
            <a:ext cx="3011711" cy="2743200"/>
          </a:xfrm>
          <a:prstGeom prst="rect">
            <a:avLst/>
          </a:prstGeom>
        </p:spPr>
      </p:pic>
      <p:pic>
        <p:nvPicPr>
          <p:cNvPr id="22" name="Picture 21" descr="A picture containing animal&#10;&#10;Description automatically generated">
            <a:extLst>
              <a:ext uri="{FF2B5EF4-FFF2-40B4-BE49-F238E27FC236}">
                <a16:creationId xmlns:a16="http://schemas.microsoft.com/office/drawing/2014/main" id="{1F9191E7-70A3-4282-B1F5-90342DAF55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11086" r="32403"/>
          <a:stretch/>
        </p:blipFill>
        <p:spPr>
          <a:xfrm>
            <a:off x="4662347" y="4809139"/>
            <a:ext cx="3076309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461C3-57A6-4915-8D55-C185E52E431F}"/>
              </a:ext>
            </a:extLst>
          </p:cNvPr>
          <p:cNvSpPr txBox="1"/>
          <p:nvPr/>
        </p:nvSpPr>
        <p:spPr>
          <a:xfrm>
            <a:off x="371192" y="1711105"/>
            <a:ext cx="115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3.25 x 4.5</a:t>
            </a:r>
          </a:p>
        </p:txBody>
      </p:sp>
    </p:spTree>
    <p:extLst>
      <p:ext uri="{BB962C8B-B14F-4D97-AF65-F5344CB8AC3E}">
        <p14:creationId xmlns:p14="http://schemas.microsoft.com/office/powerpoint/2010/main" val="101353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25A1C2E-BA20-4B44-B223-2A1EDCD9B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1" t="11703" r="32656"/>
          <a:stretch/>
        </p:blipFill>
        <p:spPr>
          <a:xfrm>
            <a:off x="3345547" y="1488782"/>
            <a:ext cx="4874528" cy="446467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3CAB14-DAD6-49B5-BF15-B74F2DD8E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3" t="11657" r="32956"/>
          <a:stretch/>
        </p:blipFill>
        <p:spPr>
          <a:xfrm>
            <a:off x="3345547" y="1513524"/>
            <a:ext cx="4874528" cy="4439937"/>
          </a:xfrm>
          <a:prstGeom prst="rect">
            <a:avLst/>
          </a:prstGeom>
        </p:spPr>
      </p:pic>
      <p:pic>
        <p:nvPicPr>
          <p:cNvPr id="10" name="Picture 9" descr="A picture containing animal&#10;&#10;Description automatically generated">
            <a:extLst>
              <a:ext uri="{FF2B5EF4-FFF2-40B4-BE49-F238E27FC236}">
                <a16:creationId xmlns:a16="http://schemas.microsoft.com/office/drawing/2014/main" id="{5D70EDCD-36B6-4245-840C-3ED480AEC8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0" t="11086" r="32403"/>
          <a:stretch/>
        </p:blipFill>
        <p:spPr>
          <a:xfrm>
            <a:off x="-282342" y="589599"/>
            <a:ext cx="4874528" cy="4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ecklace&#10;&#10;Description automatically generated">
            <a:extLst>
              <a:ext uri="{FF2B5EF4-FFF2-40B4-BE49-F238E27FC236}">
                <a16:creationId xmlns:a16="http://schemas.microsoft.com/office/drawing/2014/main" id="{0D8544F5-72DD-43EE-80B1-8167705E73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1" r="32500"/>
          <a:stretch/>
        </p:blipFill>
        <p:spPr>
          <a:xfrm>
            <a:off x="3175000" y="739588"/>
            <a:ext cx="5054600" cy="5378824"/>
          </a:xfrm>
          <a:prstGeom prst="rect">
            <a:avLst/>
          </a:prstGeom>
        </p:spPr>
      </p:pic>
      <p:pic>
        <p:nvPicPr>
          <p:cNvPr id="7" name="Picture 6" descr="A picture containing necklace&#10;&#10;Description automatically generated">
            <a:extLst>
              <a:ext uri="{FF2B5EF4-FFF2-40B4-BE49-F238E27FC236}">
                <a16:creationId xmlns:a16="http://schemas.microsoft.com/office/drawing/2014/main" id="{B72FD53E-FF7B-4E29-A3AA-5B13EBF9F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1" r="32500"/>
          <a:stretch/>
        </p:blipFill>
        <p:spPr>
          <a:xfrm>
            <a:off x="3175000" y="739588"/>
            <a:ext cx="5054600" cy="5378824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E66E2447-9B8F-4255-91AB-49A2DC68AA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1" r="32500"/>
          <a:stretch/>
        </p:blipFill>
        <p:spPr>
          <a:xfrm>
            <a:off x="3175000" y="739588"/>
            <a:ext cx="5054600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8EC042-F55B-418E-AA93-148AAE4FFA15}"/>
              </a:ext>
            </a:extLst>
          </p:cNvPr>
          <p:cNvGrpSpPr/>
          <p:nvPr/>
        </p:nvGrpSpPr>
        <p:grpSpPr>
          <a:xfrm>
            <a:off x="940715" y="-685803"/>
            <a:ext cx="2919164" cy="8229605"/>
            <a:chOff x="940715" y="-685803"/>
            <a:chExt cx="2919164" cy="8229605"/>
          </a:xfrm>
        </p:grpSpPr>
        <p:pic>
          <p:nvPicPr>
            <p:cNvPr id="5" name="Picture 4" descr="A picture containing necklace&#10;&#10;Description automatically generated">
              <a:extLst>
                <a:ext uri="{FF2B5EF4-FFF2-40B4-BE49-F238E27FC236}">
                  <a16:creationId xmlns:a16="http://schemas.microsoft.com/office/drawing/2014/main" id="{C12923EE-42E4-4837-A84A-C9FBD82EA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1" r="32500"/>
            <a:stretch/>
          </p:blipFill>
          <p:spPr>
            <a:xfrm rot="5400000">
              <a:off x="1028696" y="4712621"/>
              <a:ext cx="2743200" cy="2919161"/>
            </a:xfrm>
            <a:prstGeom prst="rect">
              <a:avLst/>
            </a:prstGeom>
          </p:spPr>
        </p:pic>
        <p:pic>
          <p:nvPicPr>
            <p:cNvPr id="7" name="Picture 6" descr="A picture containing necklace&#10;&#10;Description automatically generated">
              <a:extLst>
                <a:ext uri="{FF2B5EF4-FFF2-40B4-BE49-F238E27FC236}">
                  <a16:creationId xmlns:a16="http://schemas.microsoft.com/office/drawing/2014/main" id="{676AAAB1-F196-497E-8D40-805618DBF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1" r="32500"/>
            <a:stretch/>
          </p:blipFill>
          <p:spPr>
            <a:xfrm rot="5400000">
              <a:off x="1028699" y="1969420"/>
              <a:ext cx="2743200" cy="2919161"/>
            </a:xfrm>
            <a:prstGeom prst="rect">
              <a:avLst/>
            </a:prstGeom>
          </p:spPr>
        </p:pic>
        <p:pic>
          <p:nvPicPr>
            <p:cNvPr id="8" name="Picture 7" descr="A close up of a device&#10;&#10;Description automatically generated">
              <a:extLst>
                <a:ext uri="{FF2B5EF4-FFF2-40B4-BE49-F238E27FC236}">
                  <a16:creationId xmlns:a16="http://schemas.microsoft.com/office/drawing/2014/main" id="{EE07AEDF-36B1-4D85-9F89-494587EE4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1" r="32500"/>
            <a:stretch/>
          </p:blipFill>
          <p:spPr>
            <a:xfrm rot="5400000">
              <a:off x="1028696" y="-773783"/>
              <a:ext cx="2743200" cy="291916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3BAD68-6C42-4AD5-9F63-50E84E1BF4D5}"/>
                </a:ext>
              </a:extLst>
            </p:cNvPr>
            <p:cNvSpPr txBox="1"/>
            <p:nvPr/>
          </p:nvSpPr>
          <p:spPr>
            <a:xfrm>
              <a:off x="2430711" y="-685803"/>
              <a:ext cx="1429168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loop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5E9F3E-75FE-4D9C-A647-24058E86A3D3}"/>
                </a:ext>
              </a:extLst>
            </p:cNvPr>
            <p:cNvSpPr txBox="1"/>
            <p:nvPr/>
          </p:nvSpPr>
          <p:spPr>
            <a:xfrm>
              <a:off x="2430711" y="2063146"/>
              <a:ext cx="1429168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1EQ9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9620EB-8636-40BF-AF69-85E3F0499F5F}"/>
                </a:ext>
              </a:extLst>
            </p:cNvPr>
            <p:cNvSpPr txBox="1"/>
            <p:nvPr/>
          </p:nvSpPr>
          <p:spPr>
            <a:xfrm>
              <a:off x="2430711" y="4809136"/>
              <a:ext cx="1429168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2M9P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2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able&#10;&#10;Description automatically generated">
            <a:extLst>
              <a:ext uri="{FF2B5EF4-FFF2-40B4-BE49-F238E27FC236}">
                <a16:creationId xmlns:a16="http://schemas.microsoft.com/office/drawing/2014/main" id="{A9E44488-EADD-4F80-B339-8DC36A75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2715" y="1376127"/>
            <a:ext cx="1490472" cy="1490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B345FE11-3D61-4AFD-8A24-525EE0E04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2715" y="2866599"/>
            <a:ext cx="1490472" cy="1490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B770EF-116B-4E25-80AF-D7267A523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3187" y="1376127"/>
            <a:ext cx="1490472" cy="1490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cable&#10;&#10;Description automatically generated">
            <a:extLst>
              <a:ext uri="{FF2B5EF4-FFF2-40B4-BE49-F238E27FC236}">
                <a16:creationId xmlns:a16="http://schemas.microsoft.com/office/drawing/2014/main" id="{1DE41AAE-2905-43CA-8436-3E59AE876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33187" y="2866599"/>
            <a:ext cx="1490472" cy="1490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3219AE-8050-4E05-8E31-46FF11E02652}"/>
              </a:ext>
            </a:extLst>
          </p:cNvPr>
          <p:cNvSpPr txBox="1"/>
          <p:nvPr/>
        </p:nvSpPr>
        <p:spPr>
          <a:xfrm>
            <a:off x="4435514" y="2558822"/>
            <a:ext cx="904875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Wild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15626-E11F-4602-A1F2-946F84E8B613}"/>
              </a:ext>
            </a:extLst>
          </p:cNvPr>
          <p:cNvSpPr txBox="1"/>
          <p:nvPr/>
        </p:nvSpPr>
        <p:spPr>
          <a:xfrm>
            <a:off x="5925985" y="2558821"/>
            <a:ext cx="904875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1KY9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78AE-12CA-4278-B3DA-61B379773DFE}"/>
              </a:ext>
            </a:extLst>
          </p:cNvPr>
          <p:cNvSpPr txBox="1"/>
          <p:nvPr/>
        </p:nvSpPr>
        <p:spPr>
          <a:xfrm>
            <a:off x="4435514" y="4049293"/>
            <a:ext cx="904875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1GPZ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8FE85-2460-4828-BE60-ABC9652771E6}"/>
              </a:ext>
            </a:extLst>
          </p:cNvPr>
          <p:cNvSpPr txBox="1"/>
          <p:nvPr/>
        </p:nvSpPr>
        <p:spPr>
          <a:xfrm>
            <a:off x="5925985" y="4049292"/>
            <a:ext cx="904875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5EDM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5A37DF-D9FC-470B-87CA-E9836A4C6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506" y="1302708"/>
            <a:ext cx="300558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045558A-F863-47AF-AFAE-BCF8C04D7CBF}"/>
              </a:ext>
            </a:extLst>
          </p:cNvPr>
          <p:cNvGrpSpPr/>
          <p:nvPr/>
        </p:nvGrpSpPr>
        <p:grpSpPr>
          <a:xfrm>
            <a:off x="1530772" y="495300"/>
            <a:ext cx="4103763" cy="3713112"/>
            <a:chOff x="1530772" y="495300"/>
            <a:chExt cx="4103763" cy="37131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F1E7A4-94D9-4AF3-8959-CCE03A4210B4}"/>
                </a:ext>
              </a:extLst>
            </p:cNvPr>
            <p:cNvSpPr txBox="1"/>
            <p:nvPr/>
          </p:nvSpPr>
          <p:spPr>
            <a:xfrm>
              <a:off x="1530772" y="495300"/>
              <a:ext cx="1371600" cy="4910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Select target </a:t>
              </a:r>
            </a:p>
            <a:p>
              <a:pPr algn="ctr"/>
              <a:r>
                <a:rPr lang="en-US" sz="1400" dirty="0"/>
                <a:t>for design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5A3399-7C2F-46FB-97E0-CC622178952D}"/>
                </a:ext>
              </a:extLst>
            </p:cNvPr>
            <p:cNvSpPr txBox="1"/>
            <p:nvPr/>
          </p:nvSpPr>
          <p:spPr>
            <a:xfrm>
              <a:off x="3348535" y="495300"/>
              <a:ext cx="22860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Dali database search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4DF574-4368-4D3F-94C8-D690EB05BC5A}"/>
                </a:ext>
              </a:extLst>
            </p:cNvPr>
            <p:cNvSpPr txBox="1"/>
            <p:nvPr/>
          </p:nvSpPr>
          <p:spPr>
            <a:xfrm>
              <a:off x="3577135" y="986359"/>
              <a:ext cx="20574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Structural neighbors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7AFC91-D3C0-4762-ACED-7E5C21A13DC7}"/>
                </a:ext>
              </a:extLst>
            </p:cNvPr>
            <p:cNvSpPr txBox="1"/>
            <p:nvPr/>
          </p:nvSpPr>
          <p:spPr>
            <a:xfrm>
              <a:off x="2056552" y="2497588"/>
              <a:ext cx="3071703" cy="519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Identify aligned residues bordering loops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59DE61-B600-47C6-8A80-8ACBCFC19E76}"/>
                </a:ext>
              </a:extLst>
            </p:cNvPr>
            <p:cNvSpPr txBox="1"/>
            <p:nvPr/>
          </p:nvSpPr>
          <p:spPr>
            <a:xfrm>
              <a:off x="1530772" y="1506290"/>
              <a:ext cx="13716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Label loops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A666E4-4361-4A82-91A1-BC915FB700A2}"/>
                </a:ext>
              </a:extLst>
            </p:cNvPr>
            <p:cNvSpPr txBox="1"/>
            <p:nvPr/>
          </p:nvSpPr>
          <p:spPr>
            <a:xfrm>
              <a:off x="3577135" y="1506290"/>
              <a:ext cx="20574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Neighbors of neighbors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BCE50D-AEDA-466E-B43F-A5B7D3C66EA8}"/>
                </a:ext>
              </a:extLst>
            </p:cNvPr>
            <p:cNvSpPr txBox="1"/>
            <p:nvPr/>
          </p:nvSpPr>
          <p:spPr>
            <a:xfrm>
              <a:off x="3577135" y="2009998"/>
              <a:ext cx="20574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Alignments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B4A4AF-AAB8-4FCD-8205-EE651B1E3F57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2216572" y="986359"/>
              <a:ext cx="0" cy="519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67591D-2C3B-4018-81CE-F28DE916503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2902372" y="649189"/>
              <a:ext cx="4461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902C97-304E-4B75-AF92-71BBD017CD62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75" y="805303"/>
              <a:ext cx="0" cy="343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753E0C-3524-449B-B04E-CDABA6179B2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503475" y="1140248"/>
              <a:ext cx="736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CDC060-B9BA-4BAF-8AF4-0C13F441ED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1575" y="1151357"/>
              <a:ext cx="0" cy="240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D6D81B7-645C-441D-9EAB-F9675CC50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575" y="1392004"/>
              <a:ext cx="10557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518CD7-9839-473A-B780-3B33D9C8BDD8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05" y="1392004"/>
              <a:ext cx="0" cy="114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7C064A-D7B8-40C6-B229-E9B182DCCA46}"/>
                </a:ext>
              </a:extLst>
            </p:cNvPr>
            <p:cNvCxnSpPr>
              <a:cxnSpLocks/>
            </p:cNvCxnSpPr>
            <p:nvPr/>
          </p:nvCxnSpPr>
          <p:spPr>
            <a:xfrm>
              <a:off x="3439975" y="803077"/>
              <a:ext cx="0" cy="8472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1B09A4-C610-4CC5-B3A5-1035F9C30E5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439975" y="1660179"/>
              <a:ext cx="137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7E2115F-D2E7-453C-BE07-6D71A89F916B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2216572" y="1814067"/>
              <a:ext cx="1375832" cy="683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D9F35C5-94A4-4FE0-8613-23C8687DF569}"/>
                </a:ext>
              </a:extLst>
            </p:cNvPr>
            <p:cNvCxnSpPr>
              <a:cxnSpLocks/>
              <a:stCxn id="11" idx="2"/>
              <a:endCxn id="7" idx="0"/>
            </p:cNvCxnSpPr>
            <p:nvPr/>
          </p:nvCxnSpPr>
          <p:spPr>
            <a:xfrm flipH="1">
              <a:off x="3592404" y="2317775"/>
              <a:ext cx="1013431" cy="179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1BD0C2-B051-441F-8850-058E63CD1287}"/>
                </a:ext>
              </a:extLst>
            </p:cNvPr>
            <p:cNvSpPr txBox="1"/>
            <p:nvPr/>
          </p:nvSpPr>
          <p:spPr>
            <a:xfrm>
              <a:off x="2056552" y="3207269"/>
              <a:ext cx="3071703" cy="519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Determine loop substitution sites</a:t>
              </a:r>
            </a:p>
            <a:p>
              <a:pPr algn="ctr"/>
              <a:r>
                <a:rPr lang="en-US" sz="1400" dirty="0"/>
                <a:t>Filter loops by matching, proximity, size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2490E05-9C09-4795-9531-CAD951AEC86C}"/>
                </a:ext>
              </a:extLst>
            </p:cNvPr>
            <p:cNvCxnSpPr>
              <a:cxnSpLocks/>
              <a:stCxn id="7" idx="2"/>
              <a:endCxn id="74" idx="0"/>
            </p:cNvCxnSpPr>
            <p:nvPr/>
          </p:nvCxnSpPr>
          <p:spPr>
            <a:xfrm>
              <a:off x="3592404" y="3017519"/>
              <a:ext cx="0" cy="189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59D87F5-0D30-4C7F-B10E-CC5090C8EC0C}"/>
                </a:ext>
              </a:extLst>
            </p:cNvPr>
            <p:cNvCxnSpPr>
              <a:cxnSpLocks/>
            </p:cNvCxnSpPr>
            <p:nvPr/>
          </p:nvCxnSpPr>
          <p:spPr>
            <a:xfrm>
              <a:off x="3632616" y="3722083"/>
              <a:ext cx="0" cy="189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A7E9EA-30CC-492F-AC4C-E2D23D198E00}"/>
                </a:ext>
              </a:extLst>
            </p:cNvPr>
            <p:cNvSpPr txBox="1"/>
            <p:nvPr/>
          </p:nvSpPr>
          <p:spPr>
            <a:xfrm>
              <a:off x="2101002" y="3916950"/>
              <a:ext cx="3071703" cy="29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/>
                <a:t>Design with loop replacements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3193CF-E322-4DAF-84E5-42D6FED6F3B8}"/>
                </a:ext>
              </a:extLst>
            </p:cNvPr>
            <p:cNvCxnSpPr>
              <a:cxnSpLocks/>
            </p:cNvCxnSpPr>
            <p:nvPr/>
          </p:nvCxnSpPr>
          <p:spPr>
            <a:xfrm>
              <a:off x="3541575" y="1644201"/>
              <a:ext cx="0" cy="2469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02AE15-000B-4E1E-98AC-955C73706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305" y="1891198"/>
              <a:ext cx="10557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2CCD24-4E15-4799-928B-6E15CAC7748F}"/>
                </a:ext>
              </a:extLst>
            </p:cNvPr>
            <p:cNvCxnSpPr>
              <a:cxnSpLocks/>
            </p:cNvCxnSpPr>
            <p:nvPr/>
          </p:nvCxnSpPr>
          <p:spPr>
            <a:xfrm>
              <a:off x="4596035" y="1891198"/>
              <a:ext cx="0" cy="114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8472711-34A9-456A-9283-57699ED0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05" y="495300"/>
            <a:ext cx="3200400" cy="29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52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Lubin</dc:creator>
  <cp:lastModifiedBy>Joseph Lubin</cp:lastModifiedBy>
  <cp:revision>14</cp:revision>
  <dcterms:created xsi:type="dcterms:W3CDTF">2019-10-25T00:37:07Z</dcterms:created>
  <dcterms:modified xsi:type="dcterms:W3CDTF">2019-10-29T09:13:31Z</dcterms:modified>
</cp:coreProperties>
</file>