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678555" y="635"/>
            <a:ext cx="4431030" cy="6857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  <a:p>
            <a: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lang="en-US" altLang="zh-CN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               </a:t>
            </a:r>
            <a:endParaRPr lang="en-US" altLang="zh-CN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  <a:p>
            <a:r>
              <a:rPr lang="en-US" altLang="zh-CN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                   </a:t>
            </a:r>
            <a:endParaRPr lang="zh-CN" altLang="en-US" sz="320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pPr algn="r"/>
            <a:r>
              <a:rPr lang="en-US" altLang="zh-CN"/>
              <a:t>             </a:t>
            </a:r>
            <a:r>
              <a:rPr lang="en-US" altLang="zh-CN" sz="2000"/>
              <a:t>  </a:t>
            </a:r>
            <a:endParaRPr lang="en-US" altLang="zh-CN" sz="2000"/>
          </a:p>
          <a:p>
            <a:pPr algn="r"/>
            <a:endParaRPr lang="en-US" altLang="zh-CN" sz="2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r"/>
            <a:endParaRPr lang="zh-CN" altLang="en-US" sz="1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049395" y="1014095"/>
            <a:ext cx="3910965" cy="11995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prstTxWarp prst="textArchUp">
              <a:avLst/>
            </a:prstTxWarp>
            <a:noAutofit/>
          </a:bodyPr>
          <a:p>
            <a:pPr algn="ctr"/>
            <a:r>
              <a:rPr lang="zh-CN" altLang="en-US" sz="5400">
                <a:solidFill>
                  <a:srgbClr val="00B0F0"/>
                </a:solidFill>
              </a:rPr>
              <a:t>饿</a:t>
            </a:r>
            <a:r>
              <a:rPr lang="en-US" altLang="zh-CN" sz="5400">
                <a:solidFill>
                  <a:srgbClr val="00B0F0"/>
                </a:solidFill>
              </a:rPr>
              <a:t>  </a:t>
            </a:r>
            <a:r>
              <a:rPr lang="zh-CN" altLang="en-US" sz="5400">
                <a:solidFill>
                  <a:srgbClr val="00B0F0"/>
                </a:solidFill>
              </a:rPr>
              <a:t>了</a:t>
            </a:r>
            <a:r>
              <a:rPr lang="en-US" altLang="zh-CN" sz="5400">
                <a:solidFill>
                  <a:srgbClr val="00B0F0"/>
                </a:solidFill>
              </a:rPr>
              <a:t>  </a:t>
            </a:r>
            <a:r>
              <a:rPr lang="zh-CN" altLang="en-US" sz="5400">
                <a:solidFill>
                  <a:srgbClr val="00B0F0"/>
                </a:solidFill>
              </a:rPr>
              <a:t>吧</a:t>
            </a:r>
            <a:endParaRPr lang="zh-CN" altLang="en-US" sz="540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0" y="2632075"/>
            <a:ext cx="3940810" cy="29654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552950" y="1688465"/>
            <a:ext cx="3367405" cy="5251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一个超级美味的平台！</a:t>
            </a:r>
            <a:endParaRPr lang="zh-CN" alt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52950" y="5888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made by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：杨宇鑫</a:t>
            </a:r>
            <a:r>
              <a:rPr lang="en-US" altLang="zh-CN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  and  </a:t>
            </a:r>
            <a:r>
              <a:rPr lang="zh-CN" altLang="en-US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谢帛洋</a:t>
            </a:r>
            <a:endParaRPr lang="zh-CN" altLang="en-US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725" y="2514600"/>
            <a:ext cx="5080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4049395" y="1014095"/>
            <a:ext cx="3910965" cy="11995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prstTxWarp prst="textArchUp">
              <a:avLst/>
            </a:prstTxWarp>
            <a:noAutofit/>
          </a:bodyPr>
          <a:p>
            <a:pPr algn="ctr"/>
            <a:endParaRPr lang="zh-CN" altLang="en-US" sz="5400">
              <a:solidFill>
                <a:srgbClr val="00B0F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52950" y="1688465"/>
            <a:ext cx="3367405" cy="5251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endParaRPr lang="zh-CN" alt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6725" y="2514600"/>
            <a:ext cx="508000" cy="6096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2"/>
        </p:blipFill>
        <p:spPr>
          <a:xfrm>
            <a:off x="3825240" y="318770"/>
            <a:ext cx="4020820" cy="40411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130040" y="34378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solidFill>
                  <a:schemeClr val="bg1"/>
                </a:solidFill>
              </a:rPr>
              <a:t>e  l  e  .  b  a</a:t>
            </a:r>
            <a:endParaRPr 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Presentation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DELL</cp:lastModifiedBy>
  <cp:revision>3</cp:revision>
  <dcterms:created xsi:type="dcterms:W3CDTF">2024-09-09T03:56:00Z</dcterms:created>
  <dcterms:modified xsi:type="dcterms:W3CDTF">2024-09-09T04:37:56Z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6C94B44BDA96454C9B24BDE1C3336285_12</vt:lpwstr>
  </property>
  <property fmtid="{D5CDD505-2E9C-101B-9397-08002B2CF9AE}" pid="3" name="KSOProductBuildVer">
    <vt:lpwstr>1033-12.2.0.17562</vt:lpwstr>
  </property>
</Properties>
</file>