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0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2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3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907AABC-56B7-4370-843A-CA940E84EEB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1A075C-C931-431F-B964-79D31828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FECF0-F3C3-6DDC-3E7D-C42AF5FD2FFD}"/>
              </a:ext>
            </a:extLst>
          </p:cNvPr>
          <p:cNvSpPr txBox="1"/>
          <p:nvPr/>
        </p:nvSpPr>
        <p:spPr>
          <a:xfrm>
            <a:off x="668594" y="603547"/>
            <a:ext cx="1171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Presentation On Extreme Programming (XP)</a:t>
            </a:r>
            <a:endParaRPr lang="en-US" sz="5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D7E5F8-CA91-6B65-4D57-6AB6EF0AC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26717"/>
              </p:ext>
            </p:extLst>
          </p:nvPr>
        </p:nvGraphicFramePr>
        <p:xfrm>
          <a:off x="668594" y="3089240"/>
          <a:ext cx="10284542" cy="228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271">
                  <a:extLst>
                    <a:ext uri="{9D8B030D-6E8A-4147-A177-3AD203B41FA5}">
                      <a16:colId xmlns:a16="http://schemas.microsoft.com/office/drawing/2014/main" val="3090819189"/>
                    </a:ext>
                  </a:extLst>
                </a:gridCol>
                <a:gridCol w="5142271">
                  <a:extLst>
                    <a:ext uri="{9D8B030D-6E8A-4147-A177-3AD203B41FA5}">
                      <a16:colId xmlns:a16="http://schemas.microsoft.com/office/drawing/2014/main" val="1114322861"/>
                    </a:ext>
                  </a:extLst>
                </a:gridCol>
              </a:tblGrid>
              <a:tr h="627354">
                <a:tc>
                  <a:txBody>
                    <a:bodyPr/>
                    <a:lstStyle/>
                    <a:p>
                      <a:r>
                        <a:rPr lang="en-US" dirty="0"/>
                        <a:t>Submitted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Submitted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11417"/>
                  </a:ext>
                </a:extLst>
              </a:tr>
              <a:tr h="1660696">
                <a:tc>
                  <a:txBody>
                    <a:bodyPr/>
                    <a:lstStyle/>
                    <a:p>
                      <a:r>
                        <a:rPr lang="en-US" dirty="0" err="1"/>
                        <a:t>Md.Jabir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Hossen</a:t>
                      </a:r>
                      <a:r>
                        <a:rPr lang="en-US" dirty="0"/>
                        <a:t> Nayan</a:t>
                      </a:r>
                    </a:p>
                    <a:p>
                      <a:r>
                        <a:rPr lang="en-US" dirty="0"/>
                        <a:t>ID: IT-21023</a:t>
                      </a:r>
                    </a:p>
                    <a:p>
                      <a:r>
                        <a:rPr lang="en-US" dirty="0"/>
                        <a:t>Session: 2020-21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Mr. </a:t>
                      </a:r>
                      <a:r>
                        <a:rPr lang="en-US" sz="1800" b="1" i="0" kern="1200" cap="all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Ziaur</a:t>
                      </a:r>
                      <a:r>
                        <a:rPr lang="en-US" sz="1800" b="1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Rahman</a:t>
                      </a:r>
                    </a:p>
                    <a:p>
                      <a:r>
                        <a:rPr lang="en-US" sz="18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Associate Professor</a:t>
                      </a:r>
                    </a:p>
                    <a:p>
                      <a:r>
                        <a:rPr lang="en-US" dirty="0"/>
                        <a:t>Dept. Of ICT, MBSTU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8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60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C7D95-6F0D-FD84-BE66-92B9F63AC834}"/>
              </a:ext>
            </a:extLst>
          </p:cNvPr>
          <p:cNvSpPr txBox="1"/>
          <p:nvPr/>
        </p:nvSpPr>
        <p:spPr>
          <a:xfrm>
            <a:off x="924232" y="904568"/>
            <a:ext cx="100092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Feedback Mechanism in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Continuous feedback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Automated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Customer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Team retrospectives</a:t>
            </a:r>
          </a:p>
        </p:txBody>
      </p:sp>
    </p:spTree>
    <p:extLst>
      <p:ext uri="{BB962C8B-B14F-4D97-AF65-F5344CB8AC3E}">
        <p14:creationId xmlns:p14="http://schemas.microsoft.com/office/powerpoint/2010/main" val="170241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B24F00-A21B-0748-DC03-BF44307BFB3E}"/>
              </a:ext>
            </a:extLst>
          </p:cNvPr>
          <p:cNvSpPr txBox="1"/>
          <p:nvPr/>
        </p:nvSpPr>
        <p:spPr>
          <a:xfrm>
            <a:off x="1061885" y="983224"/>
            <a:ext cx="94684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Advantages of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Faster response to changing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Improved software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High customer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Better collaboration and team morale</a:t>
            </a:r>
          </a:p>
        </p:txBody>
      </p:sp>
    </p:spTree>
    <p:extLst>
      <p:ext uri="{BB962C8B-B14F-4D97-AF65-F5344CB8AC3E}">
        <p14:creationId xmlns:p14="http://schemas.microsoft.com/office/powerpoint/2010/main" val="135247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247EC-1EA8-5385-F40A-47D2F81692D9}"/>
              </a:ext>
            </a:extLst>
          </p:cNvPr>
          <p:cNvSpPr txBox="1"/>
          <p:nvPr/>
        </p:nvSpPr>
        <p:spPr>
          <a:xfrm>
            <a:off x="1258529" y="992662"/>
            <a:ext cx="943896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Challenges of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Requires high discipline and commitment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May not suit all project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Risk of customer unavailability</a:t>
            </a:r>
          </a:p>
        </p:txBody>
      </p:sp>
    </p:spTree>
    <p:extLst>
      <p:ext uri="{BB962C8B-B14F-4D97-AF65-F5344CB8AC3E}">
        <p14:creationId xmlns:p14="http://schemas.microsoft.com/office/powerpoint/2010/main" val="100239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DAE75D-91FE-4961-95DA-5711C8C5AC50}"/>
              </a:ext>
            </a:extLst>
          </p:cNvPr>
          <p:cNvSpPr txBox="1"/>
          <p:nvPr/>
        </p:nvSpPr>
        <p:spPr>
          <a:xfrm>
            <a:off x="1130709" y="963829"/>
            <a:ext cx="97732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Extreme Programming emphasizes </a:t>
            </a:r>
            <a:r>
              <a:rPr lang="en-US" sz="4000" b="1" dirty="0"/>
              <a:t>collaboration</a:t>
            </a:r>
            <a:r>
              <a:rPr lang="en-US" sz="4000" dirty="0"/>
              <a:t>, </a:t>
            </a:r>
            <a:r>
              <a:rPr lang="en-US" sz="4000" b="1" dirty="0"/>
              <a:t>adaptability</a:t>
            </a:r>
            <a:r>
              <a:rPr lang="en-US" sz="4000" dirty="0"/>
              <a:t>, and </a:t>
            </a:r>
            <a:r>
              <a:rPr lang="en-US" sz="4000" b="1" dirty="0"/>
              <a:t>quality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Ideal for dynamic environments with rapidly changing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74154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EEB41-E2E1-14E1-5A41-430DEB50B338}"/>
              </a:ext>
            </a:extLst>
          </p:cNvPr>
          <p:cNvSpPr txBox="1"/>
          <p:nvPr/>
        </p:nvSpPr>
        <p:spPr>
          <a:xfrm>
            <a:off x="668594" y="481781"/>
            <a:ext cx="1051068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 to Extreme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Definition:</a:t>
            </a:r>
            <a:br>
              <a:rPr lang="en-US" sz="4000" dirty="0"/>
            </a:br>
            <a:r>
              <a:rPr lang="en-US" sz="4000" dirty="0"/>
              <a:t>Extreme Programming (XP) is an Agile software development methodology emphasizing customer satisfaction and responsiveness to changing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Key Goal:</a:t>
            </a:r>
            <a:r>
              <a:rPr lang="en-US" sz="4000" dirty="0"/>
              <a:t> Deliver high-quality software quickly and continuously.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E0BD7-30DF-1860-A8FA-D576941D9DC1}"/>
              </a:ext>
            </a:extLst>
          </p:cNvPr>
          <p:cNvSpPr txBox="1"/>
          <p:nvPr/>
        </p:nvSpPr>
        <p:spPr>
          <a:xfrm>
            <a:off x="855406" y="1081548"/>
            <a:ext cx="10481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Key Principles of XP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Communication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Simplicity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Feedback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Courage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55563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C526-9280-3BB1-D990-D37398673AB0}"/>
              </a:ext>
            </a:extLst>
          </p:cNvPr>
          <p:cNvSpPr txBox="1"/>
          <p:nvPr/>
        </p:nvSpPr>
        <p:spPr>
          <a:xfrm>
            <a:off x="599768" y="1120877"/>
            <a:ext cx="107761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XP Practices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Pair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Test-Driven Development (TDD)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Continuous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Frequent Releases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On-Site Customer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13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5BE4F4-FA2F-C7CB-589B-F6DF27147402}"/>
              </a:ext>
            </a:extLst>
          </p:cNvPr>
          <p:cNvSpPr txBox="1"/>
          <p:nvPr/>
        </p:nvSpPr>
        <p:spPr>
          <a:xfrm>
            <a:off x="963561" y="1376516"/>
            <a:ext cx="101272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XP Lifecycle Diagram</a:t>
            </a:r>
          </a:p>
          <a:p>
            <a:r>
              <a:rPr lang="en-US" sz="4000" i="1" dirty="0"/>
              <a:t>(Include a simplified diagram showing stages: Planning → Design → Coding → Testing → Release → Feedback Loop)</a:t>
            </a:r>
            <a:br>
              <a:rPr lang="en-US" i="1" dirty="0"/>
            </a:br>
            <a:br>
              <a:rPr lang="en-US" i="1" dirty="0"/>
            </a:br>
            <a:endParaRPr lang="en-US" dirty="0"/>
          </a:p>
        </p:txBody>
      </p:sp>
      <p:sp>
        <p:nvSpPr>
          <p:cNvPr id="3" name="AutoShape 2" descr="What is Extreme Programming (XP)? - GeeksforGeeks">
            <a:extLst>
              <a:ext uri="{FF2B5EF4-FFF2-40B4-BE49-F238E27FC236}">
                <a16:creationId xmlns:a16="http://schemas.microsoft.com/office/drawing/2014/main" id="{652111A3-70B9-B986-B880-579BC3934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6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8562DC-3F76-9506-AB81-088C2B44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44" y="442452"/>
            <a:ext cx="9687302" cy="61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77BF0-0E36-70B2-D7CE-B236BC9D6AC9}"/>
              </a:ext>
            </a:extLst>
          </p:cNvPr>
          <p:cNvSpPr txBox="1"/>
          <p:nvPr/>
        </p:nvSpPr>
        <p:spPr>
          <a:xfrm>
            <a:off x="840658" y="1130709"/>
            <a:ext cx="105106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Planning in XP</a:t>
            </a:r>
          </a:p>
          <a:p>
            <a:endParaRPr lang="en-US" sz="4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User Stories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Iteration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Prioritizing based on customer value</a:t>
            </a:r>
          </a:p>
        </p:txBody>
      </p:sp>
    </p:spTree>
    <p:extLst>
      <p:ext uri="{BB962C8B-B14F-4D97-AF65-F5344CB8AC3E}">
        <p14:creationId xmlns:p14="http://schemas.microsoft.com/office/powerpoint/2010/main" val="373154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17119-776B-A48E-A34D-C40DEFED4536}"/>
              </a:ext>
            </a:extLst>
          </p:cNvPr>
          <p:cNvSpPr txBox="1"/>
          <p:nvPr/>
        </p:nvSpPr>
        <p:spPr>
          <a:xfrm>
            <a:off x="1258529" y="1376517"/>
            <a:ext cx="9674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Design in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Focus on </a:t>
            </a:r>
            <a:r>
              <a:rPr lang="en-US" sz="4000" b="1" dirty="0"/>
              <a:t>Simple Design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Avoid unnecessary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Refactor frequently to improve the design</a:t>
            </a:r>
          </a:p>
        </p:txBody>
      </p:sp>
    </p:spTree>
    <p:extLst>
      <p:ext uri="{BB962C8B-B14F-4D97-AF65-F5344CB8AC3E}">
        <p14:creationId xmlns:p14="http://schemas.microsoft.com/office/powerpoint/2010/main" val="288223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60730-B52D-6AFB-B58A-62450186B213}"/>
              </a:ext>
            </a:extLst>
          </p:cNvPr>
          <p:cNvSpPr txBox="1"/>
          <p:nvPr/>
        </p:nvSpPr>
        <p:spPr>
          <a:xfrm>
            <a:off x="934065" y="757084"/>
            <a:ext cx="10058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Development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Pair Programming:</a:t>
            </a:r>
            <a:r>
              <a:rPr lang="en-US" sz="4000" dirty="0"/>
              <a:t> Two developers, one codebase, better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Test-Driven Development (TDD):</a:t>
            </a:r>
            <a:r>
              <a:rPr lang="en-US" sz="4000" dirty="0"/>
              <a:t> Write tests before code to ensure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Continuous Integration:</a:t>
            </a:r>
            <a:r>
              <a:rPr lang="en-US" sz="4000" dirty="0"/>
              <a:t> Merge and test code frequently to avoid integration issues.</a:t>
            </a:r>
          </a:p>
        </p:txBody>
      </p:sp>
    </p:spTree>
    <p:extLst>
      <p:ext uri="{BB962C8B-B14F-4D97-AF65-F5344CB8AC3E}">
        <p14:creationId xmlns:p14="http://schemas.microsoft.com/office/powerpoint/2010/main" val="328132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</TotalTime>
  <Words>261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Jabir Nayan</dc:creator>
  <cp:lastModifiedBy>Jabir Nayan</cp:lastModifiedBy>
  <cp:revision>1</cp:revision>
  <dcterms:created xsi:type="dcterms:W3CDTF">2024-11-16T12:31:47Z</dcterms:created>
  <dcterms:modified xsi:type="dcterms:W3CDTF">2024-11-16T13:23:20Z</dcterms:modified>
</cp:coreProperties>
</file>