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BO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38FB4E1-500D-472D-9E2A-70D458CC4CC5}" type="datetimeFigureOut">
              <a:rPr lang="es-BO" smtClean="0"/>
              <a:t>6/12/2022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DC7697D-048E-4F9F-BCF4-6B40A960C70F}" type="slidenum">
              <a:rPr lang="es-BO" smtClean="0"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YoLy_-9Xh_kAqubL-hdoW1vPBKoPFdKU?usp=share_link" TargetMode="External"/><Relationship Id="rId2" Type="http://schemas.openxmlformats.org/officeDocument/2006/relationships/hyperlink" Target="https://github.com/JHOMARHUAYCHO/BASE-DE-DATOS-2/tree/main/HITO%205/PROYECTO%20FINAL%20DB_VETERINAR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18939" y="980728"/>
            <a:ext cx="6948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i="0" u="none" strike="noStrike" dirty="0" smtClean="0">
                <a:solidFill>
                  <a:schemeClr val="bg1"/>
                </a:solidFill>
                <a:effectLst/>
                <a:latin typeface="Lato"/>
              </a:rPr>
              <a:t>HITO 5, PROYECTO</a:t>
            </a:r>
            <a:r>
              <a:rPr lang="es-ES" sz="2800" b="1" dirty="0">
                <a:solidFill>
                  <a:schemeClr val="bg1"/>
                </a:solidFill>
                <a:latin typeface="Lato"/>
              </a:rPr>
              <a:t> </a:t>
            </a:r>
            <a:r>
              <a:rPr lang="es-ES" sz="2800" b="1" i="0" u="none" strike="noStrike" dirty="0" smtClean="0">
                <a:solidFill>
                  <a:schemeClr val="bg1"/>
                </a:solidFill>
                <a:effectLst/>
                <a:latin typeface="Lato"/>
              </a:rPr>
              <a:t>BASE DE DATOS 2</a:t>
            </a:r>
            <a:r>
              <a:rPr lang="es-ES" sz="2800" b="1" i="0" u="none" strike="noStrike" dirty="0" smtClean="0">
                <a:solidFill>
                  <a:srgbClr val="000000"/>
                </a:solidFill>
                <a:effectLst/>
                <a:latin typeface="Lato"/>
              </a:rPr>
              <a:t> </a:t>
            </a:r>
          </a:p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Lato"/>
              </a:rPr>
              <a:t>‘</a:t>
            </a:r>
            <a:r>
              <a:rPr lang="es-ES" sz="2800" b="1" i="0" u="none" strike="noStrike" dirty="0" smtClean="0">
                <a:solidFill>
                  <a:schemeClr val="bg1"/>
                </a:solidFill>
                <a:effectLst/>
                <a:latin typeface="Lato"/>
              </a:rPr>
              <a:t>DB_VETERINARIA</a:t>
            </a:r>
            <a:r>
              <a:rPr lang="es-ES" sz="2800" b="1" dirty="0" smtClean="0">
                <a:solidFill>
                  <a:schemeClr val="bg1"/>
                </a:solidFill>
                <a:latin typeface="Lato"/>
              </a:rPr>
              <a:t>’</a:t>
            </a:r>
            <a:endParaRPr lang="es-ES" sz="2800" b="1" i="0" u="none" strike="noStrike" dirty="0" smtClean="0">
              <a:solidFill>
                <a:schemeClr val="bg1"/>
              </a:solidFill>
              <a:effectLst/>
              <a:latin typeface="Lato"/>
            </a:endParaRP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>
          <a:xfrm>
            <a:off x="486896" y="2636912"/>
            <a:ext cx="6400800" cy="3384376"/>
          </a:xfrm>
        </p:spPr>
        <p:txBody>
          <a:bodyPr>
            <a:noAutofit/>
          </a:bodyPr>
          <a:lstStyle/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UNIVERSIDAD PRIVADA FRANZ TAMAYO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DEFENSA HITO </a:t>
            </a:r>
            <a:r>
              <a:rPr lang="es-BO" sz="1400" b="1" dirty="0">
                <a:solidFill>
                  <a:schemeClr val="bg1"/>
                </a:solidFill>
              </a:rPr>
              <a:t>5</a:t>
            </a:r>
            <a:r>
              <a:rPr lang="es-BO" sz="1400" b="1" dirty="0" smtClean="0">
                <a:solidFill>
                  <a:schemeClr val="bg1"/>
                </a:solidFill>
              </a:rPr>
              <a:t>– PROYECTO FINAL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Estudiante</a:t>
            </a:r>
            <a:r>
              <a:rPr lang="es-BO" sz="1400" dirty="0" smtClean="0">
                <a:solidFill>
                  <a:schemeClr val="bg1"/>
                </a:solidFill>
              </a:rPr>
              <a:t>: Univ. Jhomar Huaycho Quispe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Asignatura</a:t>
            </a:r>
            <a:r>
              <a:rPr lang="es-BO" sz="1400" dirty="0" smtClean="0">
                <a:solidFill>
                  <a:schemeClr val="bg1"/>
                </a:solidFill>
              </a:rPr>
              <a:t>: BASE DE DATOS II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Carrera</a:t>
            </a:r>
            <a:r>
              <a:rPr lang="es-BO" sz="1400" dirty="0" smtClean="0">
                <a:solidFill>
                  <a:schemeClr val="bg1"/>
                </a:solidFill>
              </a:rPr>
              <a:t>: INGENIERÍA DE SISTEMAS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Paralelo</a:t>
            </a:r>
            <a:r>
              <a:rPr lang="es-BO" sz="1400" dirty="0" smtClean="0">
                <a:solidFill>
                  <a:schemeClr val="bg1"/>
                </a:solidFill>
              </a:rPr>
              <a:t>: BDA (1)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Docente</a:t>
            </a:r>
            <a:r>
              <a:rPr lang="es-BO" sz="1400" dirty="0" smtClean="0">
                <a:solidFill>
                  <a:schemeClr val="bg1"/>
                </a:solidFill>
              </a:rPr>
              <a:t>: Lic. William Barra Paredes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fecha</a:t>
            </a:r>
            <a:r>
              <a:rPr lang="es-BO" sz="1400" dirty="0" smtClean="0">
                <a:solidFill>
                  <a:schemeClr val="bg1"/>
                </a:solidFill>
              </a:rPr>
              <a:t>: 07/12/2022</a:t>
            </a:r>
          </a:p>
          <a:p>
            <a:pPr algn="ctr"/>
            <a:endParaRPr lang="es-BO" sz="1400" dirty="0" smtClean="0">
              <a:solidFill>
                <a:schemeClr val="bg1"/>
              </a:solidFill>
            </a:endParaRP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GITHUB</a:t>
            </a:r>
            <a:r>
              <a:rPr lang="es-BO" sz="1400" dirty="0">
                <a:solidFill>
                  <a:schemeClr val="bg1"/>
                </a:solidFill>
              </a:rPr>
              <a:t>: </a:t>
            </a:r>
            <a:r>
              <a:rPr lang="es-BO" sz="1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s-BO" sz="1400" dirty="0" smtClean="0">
                <a:solidFill>
                  <a:schemeClr val="bg1"/>
                </a:solidFill>
                <a:hlinkClick r:id="rId2"/>
              </a:rPr>
              <a:t>github.com/JHOMARHUAYCHO/BASE-DE-DATOS-2/tree/main/HITO%205/PROYECTO%20FINAL%20DB_VETERINARIA</a:t>
            </a:r>
            <a:endParaRPr lang="es-BO" sz="1400" dirty="0" smtClean="0">
              <a:solidFill>
                <a:schemeClr val="bg1"/>
              </a:solidFill>
            </a:endParaRPr>
          </a:p>
          <a:p>
            <a:pPr algn="ctr"/>
            <a:endParaRPr lang="es-BO" sz="1400" dirty="0" smtClean="0">
              <a:solidFill>
                <a:schemeClr val="bg1"/>
              </a:solidFill>
            </a:endParaRP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VIDEO </a:t>
            </a:r>
            <a:r>
              <a:rPr lang="es-BO" sz="1400" b="1" dirty="0" smtClean="0">
                <a:solidFill>
                  <a:schemeClr val="bg1"/>
                </a:solidFill>
              </a:rPr>
              <a:t>EXPOSICION :</a:t>
            </a:r>
          </a:p>
          <a:p>
            <a:pPr algn="ctr"/>
            <a:r>
              <a:rPr lang="es-BO" sz="1400" b="1" dirty="0">
                <a:solidFill>
                  <a:schemeClr val="tx1"/>
                </a:solidFill>
                <a:hlinkClick r:id="rId3"/>
              </a:rPr>
              <a:t>https://drive.google.com/drive/folders/1YoLy_-</a:t>
            </a:r>
            <a:r>
              <a:rPr lang="es-BO" sz="1400" b="1" dirty="0" smtClean="0">
                <a:solidFill>
                  <a:schemeClr val="tx1"/>
                </a:solidFill>
                <a:hlinkClick r:id="rId3"/>
              </a:rPr>
              <a:t>9Xh_kAqubL-hdoW1vPBKoPFdKU?usp=share_link</a:t>
            </a:r>
            <a:endParaRPr lang="es-BO" sz="1400" b="1" dirty="0" smtClean="0">
              <a:solidFill>
                <a:schemeClr val="tx1"/>
              </a:solidFill>
            </a:endParaRPr>
          </a:p>
          <a:p>
            <a:pPr algn="ctr"/>
            <a:endParaRPr lang="es-BO" sz="1400" b="1" dirty="0" smtClean="0">
              <a:solidFill>
                <a:schemeClr val="tx1"/>
              </a:solidFill>
            </a:endParaRPr>
          </a:p>
          <a:p>
            <a:pPr algn="ctr"/>
            <a:endParaRPr lang="es-B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6" y="1340768"/>
            <a:ext cx="8575238" cy="535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97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CONSULTA 4: MUESTRA TADAS LAS COMPRAS </a:t>
            </a:r>
            <a:r>
              <a:rPr lang="es-ES" sz="2400" dirty="0" smtClean="0"/>
              <a:t>DE PRODUCTOS QUE </a:t>
            </a:r>
            <a:r>
              <a:rPr lang="es-ES" sz="2400" dirty="0"/>
              <a:t>SE HAN REALIZADO</a:t>
            </a:r>
            <a:endParaRPr lang="es-BO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512" y="2529191"/>
            <a:ext cx="882098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AP_PATERNO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AP_MATERNO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NOMBRE_CLIENT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DUEÑO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PRODUCTO.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NOMBRE_PRODUCTO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FECHA_COMPRA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CONTENIDO_COMPRA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PRODUCTO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CONTENIDO_COMPRA.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COD_PRODUCTO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PRODUCTO.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ID_PRODUCTO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CONTENIDO_COMPRA.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COD_COMPRA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COMPRA.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ID_CLIENTE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COMPRA.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COD_CLIENTE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ORDER BY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8732"/>
            <a:ext cx="8496944" cy="531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2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smtClean="0"/>
              <a:t>CONSULTA </a:t>
            </a:r>
            <a:r>
              <a:rPr lang="es-ES" sz="2400" dirty="0"/>
              <a:t>5; MUESTRA TODOS LOS  SERVICIOS COMPRADOS POR LA FECHA DE COMPRA</a:t>
            </a:r>
            <a:endParaRPr lang="es-BO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2550677"/>
            <a:ext cx="8856984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AP_PATERNO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AP_MATERNO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NOMBRE_CLIENT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DUEÑO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NOMBRE_SERVICIO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FECHA_COMPRA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CONTENIDO_SERVICIOS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CONTENIDO_SERVICIOS.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COD_COMPRA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COMPRA.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COD_CLIENTE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ID_CLIENTE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CONTENIDO_SERVICIOS.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SERVICIO.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ID_SERVICIO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ORDER BY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FECHA_COMPRA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86762"/>
            <a:ext cx="8496944" cy="531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05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FUNCIONES</a:t>
            </a:r>
            <a:endParaRPr lang="es-B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132856"/>
            <a:ext cx="8208912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FUNCTION 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PRECIO_TOTAL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(CODIGO_COMPRA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RETURNS REAL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BEGIN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RESPUESTA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REAL DEFAULT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TOTAL_SERVICIO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REAL DEFAULT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TOTAL_PRODUCTOS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REAL DEFAULT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    SELECT 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SUM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(PRODUCTO.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TOTAL_PRODUCTOS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PRODUCTO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CONTENIDO_COMPRA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PRODUCTO.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ID_PRODUCTO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CONTENIDO_COMPRA.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COD_PRODUCTO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COD_COMPRA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=CODIGO_COMPRA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    SELECT 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SUM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(SERVICIO.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TOTAL_SERVICIO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CONTENIDO_SERVICIOS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ID_SERVICIO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CONTENIDO_SERVICIOS.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COD_COMPRA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=CODIGO_COMPRA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IF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(TOTAL_PRODUCTOS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IS NULL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 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TOTAL_PRODUCTOS=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END IF;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IF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(TOTAL_SERVICIO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IS NULL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 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TOTAL_SERVICIO=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END IF;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RESPUESTA=TOTAL_SERVICIO+TOTAL_PRODUCTOS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RETURN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RESPUESTA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5"/>
            <a:ext cx="8712968" cy="544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22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FUNCION 2</a:t>
            </a:r>
            <a:endParaRPr lang="es-B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2161121"/>
            <a:ext cx="828092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FUNCTION 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BUSCAR_MASCOTA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(NOMBRE_MASCOTA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RETURNS TEXT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BEGIN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RESPUESTA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TEXT DEFAULT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SELECT 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'DUEÑO: 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NOMBRE_CLIENT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AP_PATERNO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AP_MATERNO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   MASCOTA: 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NOMBRE_MASC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BO" sz="1000" dirty="0" smtClean="0">
                <a:solidFill>
                  <a:srgbClr val="A9B7C6"/>
                </a:solidFill>
                <a:latin typeface="JetBrains Mono"/>
                <a:cs typeface="Arial" pitchFamily="34" charset="0"/>
              </a:rPr>
              <a:t>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RESPUESTA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DUEÑO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CLIENTE.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ID_CLIENTE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NOMBRE_MASC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=NOMBRE_MASCOTA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RETURN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RESPUESTA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8714"/>
            <a:ext cx="8478857" cy="529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9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FUNCION 3</a:t>
            </a:r>
            <a:endParaRPr lang="es-B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2132856"/>
            <a:ext cx="864096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FUNCTION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CANTIDAD_MASCOTAS_CLIENTES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(CODIGO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RETURNS TEXT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BEGIN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RESPUESTA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TEXT 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NUMERO_MASCOTAS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NOMBRE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    SELECT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(CLIENTE.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NOMBRE_CLIENT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AP_PATERNO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AP_MATERNO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INTO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NOMBRE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ID_CLIENTE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=CODIGO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    SELECT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COUNT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(MASCOTA.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ID_MASCOTA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INTO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NUMERO_MASCOTAS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   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DUEÑO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=CODIGO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RESPUESTA=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'EL DUEÑO: 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  POSEE 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NUMERO_MASCOTAS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MASCOTAS'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RETURN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RESPUESTA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Diagrama entidad relación</a:t>
            </a:r>
            <a:endParaRPr lang="es-B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01375"/>
            <a:ext cx="8568952" cy="393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805664" cy="550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60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FUNCION 4</a:t>
            </a:r>
            <a:endParaRPr lang="es-B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992292"/>
            <a:ext cx="8438299" cy="29700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 FUNCTION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COMPRAR_PRODUCTO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(CLIENTE_ID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INTEGER,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PRODCUTO_ID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RETURNS VARCHAR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BEGIN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AUX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'REGISTRADO'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INSERT INTO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COD_CLIENTE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FECHA_COMPRA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(CLIENTE_ID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CURDATE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SELECT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MAX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INTO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AUX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INSERT INTO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CONTENIDO_COMPRA(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COD_COMPRA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COD_PRODUCTO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(AUX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PRODCUTO_ID)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RETURN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COMPRAR_PRODUCTO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FUNCION 5</a:t>
            </a:r>
            <a:endParaRPr lang="es-B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2348880"/>
            <a:ext cx="8640960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 FUNCTION 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COMPRAR_VACUNA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(CLIENTE_ID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SERVICIO_ID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MASCOTA_ID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RETURNS 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BEGIN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DECLARE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AUX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DEFAULT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DECLARE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DEFAULT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'REGISTRADO'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IF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SERVICIO_ID&gt;=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8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AND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SERVICIO_ID&lt;=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11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    INSERT 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COD_CLIENTE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FECHA_COMPRA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(CLIENTE_ID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CURDATE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    SELECT 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MAX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AUX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    INSERT 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CONTENIDO_SERVICIOS(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COD_COMPRA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(AUX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SERVICIO_ID)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    INSERT 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RECIBE_SERVICIOS(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(MASCOTA_ID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SERVICIO_ID)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ELSE 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'ID DEL SERVICIO INCORRECTO'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END IF;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RETURN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 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COMPRAR_VACUNA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8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8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6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FUNCION 6</a:t>
            </a:r>
            <a:endParaRPr lang="es-B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2111368"/>
            <a:ext cx="871296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 FUNCTION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COMPRAR_SERVICIO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(CLIENTE_ID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INTEGER,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SERVICIO_ID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RETURNS VARCHAR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BEGIN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AUX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'REGISTRADO'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IF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SERVICIO_ID&lt;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8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SERVICIO_ID&gt;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11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    INSERT INTO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COD_CLIENTE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FECHA_COMPRA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(CLIENTE_ID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CURDATE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    SELECT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MAX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INTO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AUX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    INSERT INTO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CONTENIDO_SERVICIOS(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COD_COMPRA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(AUX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SERVICIO_ID)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ELSE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RESP=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'LOS ID DE SERVICIOS VACUNAS NO SON ACEPTADOS'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END IF;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RETURN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RESP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SELECT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COMPRAR_SERVICIO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8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1"/>
            <a:ext cx="8079433" cy="629809"/>
          </a:xfrm>
        </p:spPr>
        <p:txBody>
          <a:bodyPr>
            <a:normAutofit fontScale="85000" lnSpcReduction="20000"/>
          </a:bodyPr>
          <a:lstStyle/>
          <a:p>
            <a:r>
              <a:rPr lang="es-ES" sz="1600" dirty="0" smtClean="0"/>
              <a:t> </a:t>
            </a:r>
            <a:r>
              <a:rPr lang="es-ES" sz="1600" dirty="0"/>
              <a:t>VISTA 1: MUESTRA ID_CLIENTE NOMBRE DEL DUEÑO NOMBRE DE LA MASCOTA ID_MASCOTA ORDENADO POR APELLIDO PATERNOO</a:t>
            </a:r>
            <a:br>
              <a:rPr lang="es-ES" sz="1600" dirty="0"/>
            </a:br>
            <a:endParaRPr lang="es-BO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VISTAS</a:t>
            </a:r>
            <a:endParaRPr lang="es-B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375304"/>
            <a:ext cx="8640960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VIEW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CLIENTES_Y_MASCOTAS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ID_CLIENTE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AP_PATERNO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AP_MATERNO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NOMBRE_CLIENT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DUEÑO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NOMBRE_MASC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ANIMAL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GENERO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ID_MASCOTA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ID_CLIENTE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MASCOTA.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DUEÑO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ORDER BY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AP_PATERNO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endParaRPr kumimoji="0" lang="es-BO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5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1" y="1268760"/>
            <a:ext cx="8510330" cy="531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944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/>
              <a:t>VISTA </a:t>
            </a:r>
            <a:r>
              <a:rPr lang="es-ES" sz="2800" dirty="0"/>
              <a:t>2: MUESTRA A LA MASCOTA SU RAZA Y CUANTAS VACUNAS YA HA RECIBIDO</a:t>
            </a:r>
            <a:endParaRPr lang="es-BO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1916832"/>
            <a:ext cx="8064896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VIEW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CONTROL_DE_VACUNAS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NOMBRE_MASC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ID_MASCOTA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DUEÑO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HEXAVALENTE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OCTAVALENTE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PARVOVIRUS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VACUNA_RABIA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ID_MASCOTA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CONTROL_VACUNAS.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1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4096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320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/>
              <a:t>VISTA 3; MUESTRA TODOS LOS SERVICIOS COMPRADOS ORDENADOS POR LA FECHA DE COMPRA</a:t>
            </a:r>
            <a:endParaRPr lang="es-BO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276872"/>
            <a:ext cx="813690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VIEW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LISTA_SERVICIOS_VENDIDOS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AP_PATERNO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AP_MATERNO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NOMBRE_CLIENT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DUEÑO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NOMBRE_SERVICIO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FECHA_COMPRA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CONTENIDO_SERVICIOS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CONTENIDO_SERVICIOS.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COD_COMPRA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COMPRA.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COD_CLIENTE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ID_CLIENTE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CONTENIDO_SERVICIOS.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SERVICIO.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ID_SERVICIO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ORDER BY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FECHA_COMPRA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93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48681"/>
            <a:ext cx="8621809" cy="538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9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726700"/>
              </p:ext>
            </p:extLst>
          </p:nvPr>
        </p:nvGraphicFramePr>
        <p:xfrm>
          <a:off x="2168525" y="1919669"/>
          <a:ext cx="4832350" cy="4509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3325"/>
                <a:gridCol w="2359025"/>
              </a:tblGrid>
              <a:tr h="61595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CLIENTE</a:t>
                      </a:r>
                      <a:endParaRPr lang="es-B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Almacena los datos necesarios  del cliente, nombre, apellidos, teléfono, etc.</a:t>
                      </a:r>
                      <a:endParaRPr lang="es-B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COMPRA</a:t>
                      </a:r>
                      <a:endParaRPr lang="es-B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 Esta tabla almacena el ID_CLIENTE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Quien ha realizado la compra y la fecha de la compra</a:t>
                      </a:r>
                      <a:endParaRPr lang="es-B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595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MASCOTA</a:t>
                      </a:r>
                      <a:endParaRPr lang="es-B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Almacena los datos necesarios de la mascota, nombre, raza, que animal es, etc.</a:t>
                      </a:r>
                      <a:endParaRPr lang="es-B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PRODUCTO</a:t>
                      </a:r>
                      <a:endParaRPr lang="es-B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Almacena el nombre del producto, precio, y el tipo al que pertenece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 Ejem : (alimento, salud, etc.).</a:t>
                      </a:r>
                      <a:endParaRPr lang="es-B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595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SERVICIOS</a:t>
                      </a:r>
                      <a:endParaRPr lang="es-B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Almacena el nombre de los servicios, nombre y costo.</a:t>
                      </a:r>
                      <a:endParaRPr lang="es-B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595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>
                          <a:effectLst/>
                        </a:rPr>
                        <a:t>TARJETA_CONTROL_VACUNAS</a:t>
                      </a:r>
                      <a:endParaRPr lang="es-BO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 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BO" sz="1100" dirty="0">
                          <a:effectLst/>
                        </a:rPr>
                        <a:t>Contiene las vacunas que debe recibir cada mascota </a:t>
                      </a:r>
                      <a:endParaRPr lang="es-BO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tablas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666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/>
              <a:t>VISTA 4; MUESTRA TODOS LOS PRODUCTOS COMPRADOS ORDENADOS POR LA FECHA DE COMPRA</a:t>
            </a:r>
            <a:endParaRPr lang="es-BO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348880"/>
            <a:ext cx="8566294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VIEW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LISTA_PRODUCTOS_VENDIDOS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AP_PATERNO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AP_MATERNO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NOMBRE_CLIENT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DUEÑO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PRODUCTO.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NOMBRE_PRODUCTO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FECHA_COMPRA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CONTENIDO_COMPRA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PRODUCTO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CONTENIDO_COMPRA.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COD_PRODUCTO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PRODUCTO.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ID_PRODUCTO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CONTENIDO_COMPRA.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COD_COMPRA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COMPRA.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ID_CLIENTE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COMPRA.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COD_CLIENTE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ORDER BY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COMPRA.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ID_COMPRA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LISTA_PRODUCTOS_VENDIDOS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endParaRPr kumimoji="0" lang="es-BO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45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265502" cy="516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07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 smtClean="0"/>
              <a:t>VISTA </a:t>
            </a:r>
            <a:r>
              <a:rPr lang="es-ES" sz="2000" dirty="0"/>
              <a:t>5; MUESTRA LISTAS ORDENADAS POR NOMBRE DE LOS SERVICIOS Y PRODUCTOS</a:t>
            </a:r>
            <a:endParaRPr lang="es-BO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23728" y="1688489"/>
            <a:ext cx="4464496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VIEW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LISTA_PRODUTOS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NOMBRE_PRODUCTO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PRODUCTO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ORDER BY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NOMBRE_PRODUCTO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VIEW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LISTA_SERVICIOS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NOMBRE_SERVICIO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ORDER BY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NOMBRE_SERVICIO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9" t="61630" r="36851" b="-1"/>
          <a:stretch/>
        </p:blipFill>
        <p:spPr bwMode="auto">
          <a:xfrm>
            <a:off x="467544" y="3766834"/>
            <a:ext cx="4680012" cy="281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0" t="65365" r="39312" b="692"/>
          <a:stretch/>
        </p:blipFill>
        <p:spPr bwMode="auto">
          <a:xfrm>
            <a:off x="4508172" y="3781370"/>
            <a:ext cx="4659087" cy="290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676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TRIGGERS</a:t>
            </a:r>
            <a:endParaRPr lang="es-B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2492896"/>
            <a:ext cx="885698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TRIGGER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PONER_EDAD_MASCOTA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BEFORE INSERT ON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FOR EACH ROW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BEGIN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SET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EDAD_MESES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TIMESTAMPDIFF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MONTH,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FECHA_NACIMIENTO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CURDATE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TRIGGER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CREAR_CONTROLVACUNAS_PARA_MASCOTAS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AFTER INSERT ON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FOR EACH ROW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BEGIN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INSERT INTO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CONTROL_VACUNAS(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OCTAVALENTE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HEXAVALENTE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PARVOVIRUS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VACUNA_RABIA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MASCOTA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'NO'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'NO'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'NO'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'NO'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ID_MASCOTA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 smtClean="0"/>
              <a:t>TRIGER </a:t>
            </a:r>
            <a:r>
              <a:rPr lang="es-ES" sz="2000" dirty="0"/>
              <a:t>1: MODIFICA LA TABLA CONTROL VACUNAS, CADA VEZ QUE EL CLIENTE COMPRA UN SERVICIO DE</a:t>
            </a:r>
            <a:br>
              <a:rPr lang="es-ES" sz="2000" dirty="0"/>
            </a:br>
            <a:r>
              <a:rPr lang="es-ES" sz="2000" dirty="0"/>
              <a:t>#          VACUNAS PARA SU MASCOTA</a:t>
            </a:r>
            <a:endParaRPr lang="es-BO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26" y="2276872"/>
            <a:ext cx="900100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TRIGGER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MODIFICAR_VACUNAS_RECIBIDAS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AFTER INSERT 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RECIBE_SERVICIOS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FOR EACH ROW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BEGIN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IF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&gt;=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8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AND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&lt;=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11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CASE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WHEN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8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 UPDATE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OCTAVALENTE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'SI'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WHEN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9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 UPDATE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HEXAVALENTE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'SI'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WHEN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10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 UPDATE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PARVOVIRUS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'SI'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WHEN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11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 UPDATE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VACUNA_RABIA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'SI'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COD_MASCOTA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END CASE;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END IF;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81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 </a:t>
            </a:r>
            <a:r>
              <a:rPr lang="es-BO" dirty="0"/>
              <a:t>TRIGGER AUDITORIA 1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000" y="1772816"/>
            <a:ext cx="9001000" cy="42165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TABLE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CAMBIOS_TABLA_PRODUCTO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ID_CAMBIO_TABLA_PRECIO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AUTO_INCREMENT PRIMARY KEY,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NOMBRE_ANTERIOR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NOMBRE_NUEVO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PRECIO_ANTERIOR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REAL,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PRECIO_NUEVO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REAL,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TIPO_ANTERIOR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TIPO_NUEVO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ID_DEL_PRODUCTO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FECHA_DEL_CAMBIO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DATETIME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 TRIGGER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AUDI_CAMBIOS_TABLA_PRDUCTO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AFTER UPDATE 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PRODUCTO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FOR EACH ROW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BEGIN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INSERT 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CAMBIOS_TABLA_PRODUCTO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NOMBRE_ANTERIOR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NOMBRE_NUEVO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PRECIO_ANTERIOR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PRECIO_NUEVO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TIPO_ANTERIOR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TIPO_NUEVO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ID_DEL_PRODUCTO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FECHA_DEL_CAMBIO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OLD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NOMBRE_PRODUCTO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NOMBRE_PRODUCTO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,OLD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,OLD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TIPO_PRODUCTO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TIPO_PRODUCTO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,OLD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ID_PRODUCTO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NOW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52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/>
            </a:r>
            <a:br>
              <a:rPr lang="es-BO" dirty="0"/>
            </a:br>
            <a:r>
              <a:rPr lang="es-BO" dirty="0" smtClean="0"/>
              <a:t> </a:t>
            </a:r>
            <a:r>
              <a:rPr lang="es-BO" dirty="0"/>
              <a:t>TRIGGER AUDITORIA 2</a:t>
            </a:r>
            <a:br>
              <a:rPr lang="es-BO" dirty="0"/>
            </a:br>
            <a:endParaRPr lang="es-BO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2420888"/>
            <a:ext cx="8640960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TABLE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CAMBIOS_TABLA_SERVICIO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ID_CAMBIO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AUTO_INCREMENT PRIMARY KEY,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NOMBRE_ANTERIOR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NOMBRE_NUEVO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PRECIO_ANTERIOR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REAL,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PRECIO_NUEVO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REAL,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ID_DEL_SERVICIO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FECHA_DEL_CAMBIO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DATETIME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 TRIGGER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AUDI_CAMBIOS_TABLA_SERVICIO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AFTER UPDATE 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FOR EACH ROW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BEGIN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INSERT 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CAMBIOS_TABLA_SERVICIO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NOMBRE_ANTERIOR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NOMBRE_NUEVO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PRECIO_ANTERIOR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PRECIO_NUEVO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ID_DEL_SERVICIO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FECHA_DEL_CAMBIO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OLD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,OLD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COSTO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,OLD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ID_SERVICIO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NOW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BO" dirty="0"/>
              <a:t>Para una buena práctica, se debe particionar  la tabla CLIENTE y la tabla MASCOTA  las cuales tienen muchos datos en otras como por ejemplo: DIRECCIÓN, CARACTERÍSTICAS_MASCOTA, etc.</a:t>
            </a:r>
          </a:p>
          <a:p>
            <a:pPr marL="45720" indent="0">
              <a:buNone/>
            </a:pPr>
            <a:endParaRPr lang="es-BO" dirty="0"/>
          </a:p>
          <a:p>
            <a:pPr lvl="0"/>
            <a:r>
              <a:rPr lang="es-BO" dirty="0"/>
              <a:t>se debe buscar y analizar el nombre que tendrán  las tablas, vistas y funciones para comprender mejor la base de datos.</a:t>
            </a:r>
          </a:p>
          <a:p>
            <a:pPr marL="45720" indent="0">
              <a:buNone/>
            </a:pPr>
            <a:endParaRPr lang="es-BO" dirty="0"/>
          </a:p>
          <a:p>
            <a:pPr marL="45720" indent="0">
              <a:buNone/>
            </a:pPr>
            <a:endParaRPr lang="es-BO" dirty="0"/>
          </a:p>
          <a:p>
            <a:pPr lvl="0"/>
            <a:r>
              <a:rPr lang="es-BO" dirty="0"/>
              <a:t>Cuando hay muchas relaciones M:N y por ende muchas tablas de unión con varios </a:t>
            </a:r>
            <a:r>
              <a:rPr lang="es-BO" dirty="0" err="1"/>
              <a:t>IDs</a:t>
            </a:r>
            <a:r>
              <a:rPr lang="es-BO" dirty="0"/>
              <a:t>  como consecuencia  la inserción de datos desde ‘consola’ es tremendamente complicada (como ocurre en el caso de comprar una vacuna para la mascota)por lo que es mejor crear una </a:t>
            </a:r>
            <a:r>
              <a:rPr lang="es-BO" b="1" dirty="0"/>
              <a:t>función</a:t>
            </a:r>
            <a:r>
              <a:rPr lang="es-BO" dirty="0"/>
              <a:t> para facilitar la inserción de </a:t>
            </a:r>
            <a:r>
              <a:rPr lang="es-BO" dirty="0" smtClean="0"/>
              <a:t>datos</a:t>
            </a:r>
          </a:p>
          <a:p>
            <a:pPr lvl="0"/>
            <a:endParaRPr lang="es-BO" dirty="0"/>
          </a:p>
          <a:p>
            <a:pPr lvl="0"/>
            <a:r>
              <a:rPr lang="es-BO" dirty="0"/>
              <a:t>Cuando hay varias tablas relacionadas, las </a:t>
            </a:r>
            <a:r>
              <a:rPr lang="es-BO" b="1" dirty="0"/>
              <a:t>vistas</a:t>
            </a:r>
            <a:r>
              <a:rPr lang="es-BO" dirty="0"/>
              <a:t> son de gran ayuda al momento de comprobar que los trigger y funciones funcionen correctamente</a:t>
            </a:r>
          </a:p>
          <a:p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3600" dirty="0" smtClean="0"/>
              <a:t>CONCLUSIONES</a:t>
            </a:r>
            <a:endParaRPr lang="es-BO" sz="3600" dirty="0"/>
          </a:p>
        </p:txBody>
      </p:sp>
    </p:spTree>
    <p:extLst>
      <p:ext uri="{BB962C8B-B14F-4D97-AF65-F5344CB8AC3E}">
        <p14:creationId xmlns:p14="http://schemas.microsoft.com/office/powerpoint/2010/main" val="30663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Modelo lógico</a:t>
            </a:r>
            <a:endParaRPr lang="es-BO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4536504" cy="520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2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1"/>
            <a:ext cx="8439473" cy="701817"/>
          </a:xfrm>
        </p:spPr>
        <p:txBody>
          <a:bodyPr>
            <a:normAutofit/>
          </a:bodyPr>
          <a:lstStyle/>
          <a:p>
            <a:r>
              <a:rPr lang="es-BO" sz="1600" dirty="0" smtClean="0">
                <a:solidFill>
                  <a:schemeClr val="tx1"/>
                </a:solidFill>
                <a:latin typeface="JetBrains Mono"/>
                <a:cs typeface="Arial" pitchFamily="34" charset="0"/>
              </a:rPr>
              <a:t>CONSUTA </a:t>
            </a:r>
            <a:r>
              <a:rPr lang="es-BO" sz="1600" dirty="0">
                <a:solidFill>
                  <a:schemeClr val="tx1"/>
                </a:solidFill>
                <a:latin typeface="JetBrains Mono"/>
                <a:cs typeface="Arial" pitchFamily="34" charset="0"/>
              </a:rPr>
              <a:t>1: MUESTRA ID_CLIENTE NOMBRE DEL DUEÑO NOMBRE DE LA MASCOTA ID_MASCOTA ORDENADO POR APELLIDO PATERNOO</a:t>
            </a:r>
            <a:endParaRPr lang="es-BO" sz="1600" dirty="0">
              <a:solidFill>
                <a:schemeClr val="tx1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consultas</a:t>
            </a:r>
            <a:endParaRPr lang="es-BO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2636912"/>
            <a:ext cx="759633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# CONSUTA 1: MUESTRA ID_CLIENTE NOMBRE DEL DUEÑO NOMBRE DE LA MASCOTA ID_MASCOTA ORDENADO POR APELLIDO PATERNOO</a:t>
            </a:r>
            <a:b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ID_CLIENTE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(CLIENTE.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AP_PATERNO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AP_MATERNO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NOMBRE_CLIENT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DUEÑO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NOMBRE_MASC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ANIMAL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GENERO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ID_MASCOTA</a:t>
            </a:r>
            <a:b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</a:t>
            </a:r>
            <a:b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ID_CLIENTE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MASCOTA.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DUEÑO</a:t>
            </a:r>
            <a:b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ORDER BY 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AP_PATERNO</a:t>
            </a:r>
            <a:r>
              <a:rPr kumimoji="0" lang="es-B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424936" cy="526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4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381260" cy="1054394"/>
          </a:xfrm>
        </p:spPr>
        <p:txBody>
          <a:bodyPr/>
          <a:lstStyle/>
          <a:p>
            <a:r>
              <a:rPr lang="es-ES" sz="2400" dirty="0"/>
              <a:t>CONSULTA 2: MUESTRA A LA MASCOTA SU RAZA Y CUANTAS VACUNAS YA HA RECIBIDO</a:t>
            </a:r>
            <a:r>
              <a:rPr lang="es-BO" dirty="0"/>
              <a:t/>
            </a:r>
            <a:br>
              <a:rPr lang="es-BO" dirty="0"/>
            </a:br>
            <a:endParaRPr lang="es-BO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0718" y="1844824"/>
            <a:ext cx="878497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NOMBRE_MASC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RAZA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HEXAVALENTE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OCTAVALENTE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PARVOVIRUS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VACUNA_RABIA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CONTROL_VACUNAS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ID_MASCOTA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CONTROL_VACUNAS.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MASCOTA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endParaRPr kumimoji="0" lang="es-B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2568"/>
            <a:ext cx="8604448" cy="537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3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CONSULTA 3: MUESTRA EL NOMBRE DE LAS MASCOTAS Y EL SERVICIO QUE HAN RECIBIDO</a:t>
            </a:r>
            <a:endParaRPr lang="es-BO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2381899"/>
            <a:ext cx="864096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ID_MASCOTA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NOMBRE_MASC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NOMBRE_SERVICIO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AP_PATERNO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AP_MATERNO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NOMBRE_CLIENT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DUEÑO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RECIBE_SERVICIOS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RECIBE_SERVICIOS.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COD_MASCOTA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MASCOTA.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ID_MASCOTA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SERVICIO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RECIBE_SERVICIOS.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COD_SERVICIO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SERVICIO.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ID_SERVICIO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CLIENTE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DUEÑO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CLIENTE.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ID_CLIENTE</a:t>
            </a:r>
            <a:b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ORDER BY 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MASCOTA.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ID_MASCOTA</a:t>
            </a:r>
            <a:r>
              <a:rPr kumimoji="0" lang="es-B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205</TotalTime>
  <Words>583</Words>
  <Application>Microsoft Office PowerPoint</Application>
  <PresentationFormat>Presentación en pantalla (4:3)</PresentationFormat>
  <Paragraphs>94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Cuadrícula</vt:lpstr>
      <vt:lpstr>Presentación de PowerPoint</vt:lpstr>
      <vt:lpstr>Diagrama entidad relación</vt:lpstr>
      <vt:lpstr>tablas</vt:lpstr>
      <vt:lpstr>Modelo lógico</vt:lpstr>
      <vt:lpstr>consultas</vt:lpstr>
      <vt:lpstr>Presentación de PowerPoint</vt:lpstr>
      <vt:lpstr>CONSULTA 2: MUESTRA A LA MASCOTA SU RAZA Y CUANTAS VACUNAS YA HA RECIBIDO </vt:lpstr>
      <vt:lpstr>Presentación de PowerPoint</vt:lpstr>
      <vt:lpstr>CONSULTA 3: MUESTRA EL NOMBRE DE LAS MASCOTAS Y EL SERVICIO QUE HAN RECIBIDO</vt:lpstr>
      <vt:lpstr>Presentación de PowerPoint</vt:lpstr>
      <vt:lpstr>CONSULTA 4: MUESTRA TADAS LAS COMPRAS DE PRODUCTOS QUE SE HAN REALIZADO</vt:lpstr>
      <vt:lpstr>Presentación de PowerPoint</vt:lpstr>
      <vt:lpstr>CONSULTA 5; MUESTRA TODOS LOS  SERVICIOS COMPRADOS POR LA FECHA DE COMPRA</vt:lpstr>
      <vt:lpstr>Presentación de PowerPoint</vt:lpstr>
      <vt:lpstr>FUNCIONES</vt:lpstr>
      <vt:lpstr>Presentación de PowerPoint</vt:lpstr>
      <vt:lpstr>FUNCION 2</vt:lpstr>
      <vt:lpstr>Presentación de PowerPoint</vt:lpstr>
      <vt:lpstr>FUNCION 3</vt:lpstr>
      <vt:lpstr>Presentación de PowerPoint</vt:lpstr>
      <vt:lpstr>FUNCION 4</vt:lpstr>
      <vt:lpstr>FUNCION 5</vt:lpstr>
      <vt:lpstr>FUNCION 6</vt:lpstr>
      <vt:lpstr>VISTAS</vt:lpstr>
      <vt:lpstr>Presentación de PowerPoint</vt:lpstr>
      <vt:lpstr>VISTA 2: MUESTRA A LA MASCOTA SU RAZA Y CUANTAS VACUNAS YA HA RECIBIDO</vt:lpstr>
      <vt:lpstr>Presentación de PowerPoint</vt:lpstr>
      <vt:lpstr>VISTA 3; MUESTRA TODOS LOS SERVICIOS COMPRADOS ORDENADOS POR LA FECHA DE COMPRA</vt:lpstr>
      <vt:lpstr>Presentación de PowerPoint</vt:lpstr>
      <vt:lpstr>VISTA 4; MUESTRA TODOS LOS PRODUCTOS COMPRADOS ORDENADOS POR LA FECHA DE COMPRA</vt:lpstr>
      <vt:lpstr>Presentación de PowerPoint</vt:lpstr>
      <vt:lpstr>VISTA 5; MUESTRA LISTAS ORDENADAS POR NOMBRE DE LOS SERVICIOS Y PRODUCTOS</vt:lpstr>
      <vt:lpstr>TRIGGERS</vt:lpstr>
      <vt:lpstr>TRIGER 1: MODIFICA LA TABLA CONTROL VACUNAS, CADA VEZ QUE EL CLIENTE COMPRA UN SERVICIO DE #          VACUNAS PARA SU MASCOTA</vt:lpstr>
      <vt:lpstr> TRIGGER AUDITORIA 1</vt:lpstr>
      <vt:lpstr>  TRIGGER AUDITORIA 2 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DRY</dc:creator>
  <cp:lastModifiedBy>DRY</cp:lastModifiedBy>
  <cp:revision>11</cp:revision>
  <dcterms:created xsi:type="dcterms:W3CDTF">2022-12-06T19:00:52Z</dcterms:created>
  <dcterms:modified xsi:type="dcterms:W3CDTF">2022-12-06T22:56:29Z</dcterms:modified>
</cp:coreProperties>
</file>