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4F198-88E5-4149-A4B8-FBFABC5F574F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E6772-E351-47B7-B300-D79BC5457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3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</a:t>
            </a:r>
            <a:r>
              <a:rPr lang="en-US" b="1" dirty="0"/>
              <a:t>Title and Content </a:t>
            </a:r>
            <a:r>
              <a:rPr lang="en-US" b="0" dirty="0"/>
              <a:t>s</a:t>
            </a:r>
            <a:r>
              <a:rPr lang="en-US" dirty="0"/>
              <a:t>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D8E1D-8630-4EA2-97BC-C532E16F4B5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617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B0B9CE7-EAA0-45BC-B75F-34444E234F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77" y="0"/>
            <a:ext cx="12220047" cy="6876288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="" xmlns:a16="http://schemas.microsoft.com/office/drawing/2014/main" id="{773D7758-E2CD-43C3-A1DA-9BDA986035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3225" y="700839"/>
            <a:ext cx="3811185" cy="1408983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="" xmlns:a16="http://schemas.microsoft.com/office/drawing/2014/main" id="{5D59581C-22B6-4232-A54C-F09939215E74}"/>
              </a:ext>
            </a:extLst>
          </p:cNvPr>
          <p:cNvSpPr txBox="1">
            <a:spLocks/>
          </p:cNvSpPr>
          <p:nvPr userDrawn="1"/>
        </p:nvSpPr>
        <p:spPr>
          <a:xfrm>
            <a:off x="9196253" y="6458963"/>
            <a:ext cx="244370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3F872275-983D-43CE-81B2-82AE48BD87E9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5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A98301D-520D-4702-9B48-C6944D64D53A}"/>
              </a:ext>
            </a:extLst>
          </p:cNvPr>
          <p:cNvGrpSpPr/>
          <p:nvPr userDrawn="1"/>
        </p:nvGrpSpPr>
        <p:grpSpPr>
          <a:xfrm>
            <a:off x="0" y="247508"/>
            <a:ext cx="12201168" cy="6136493"/>
            <a:chOff x="0" y="185631"/>
            <a:chExt cx="9150876" cy="4602370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32925DC7-E973-400B-8446-2D256B9B6B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76EB8AEE-28F4-41F1-BA24-518ED88CA435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60237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2400" dirty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5C502B7-DA60-42F0-B8B9-B8AFF855845B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="" xmlns:a16="http://schemas.microsoft.com/office/drawing/2014/main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1</a:t>
            </a:r>
          </a:p>
        </p:txBody>
      </p:sp>
    </p:spTree>
    <p:extLst>
      <p:ext uri="{BB962C8B-B14F-4D97-AF65-F5344CB8AC3E}">
        <p14:creationId xmlns:p14="http://schemas.microsoft.com/office/powerpoint/2010/main" val="365927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CB778948-AB23-42D8-B1E5-D4A22113507A}"/>
              </a:ext>
            </a:extLst>
          </p:cNvPr>
          <p:cNvGrpSpPr/>
          <p:nvPr userDrawn="1"/>
        </p:nvGrpSpPr>
        <p:grpSpPr>
          <a:xfrm>
            <a:off x="0" y="247508"/>
            <a:ext cx="12201168" cy="6136493"/>
            <a:chOff x="0" y="185631"/>
            <a:chExt cx="9150876" cy="4602370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128E2EC8-7BBD-47B9-9F03-23E35E23520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A73E82CE-C0BE-4FD1-8033-9379F1CCD4C4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59950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2400" dirty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27150B5-154C-4FAB-BA76-E1ED5E34C21B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="" xmlns:a16="http://schemas.microsoft.com/office/drawing/2014/main" id="{AB7348A3-FFF9-4C51-83A8-7E2AA74958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1 (with Presenter Name and Title)</a:t>
            </a: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942A2AC9-0DE9-49D9-B1FF-7EE27A9219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295759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6E48EE1-85DF-427C-AB81-33AE75712B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146"/>
            <a:ext cx="12192000" cy="61298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5D30E48-10C5-4903-9448-A099BEC458C6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="" xmlns:a16="http://schemas.microsoft.com/office/drawing/2014/main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2</a:t>
            </a:r>
          </a:p>
        </p:txBody>
      </p:sp>
    </p:spTree>
    <p:extLst>
      <p:ext uri="{BB962C8B-B14F-4D97-AF65-F5344CB8AC3E}">
        <p14:creationId xmlns:p14="http://schemas.microsoft.com/office/powerpoint/2010/main" val="3069053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D48DBB6-0380-4E29-BD8B-72EBB16059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146"/>
            <a:ext cx="12192000" cy="61298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1EEE57F-9F67-4E3F-9830-70C8F17D171D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="" xmlns:a16="http://schemas.microsoft.com/office/drawing/2014/main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2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524709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0F0FE9C-024B-4218-8B92-3A9768962A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146"/>
            <a:ext cx="12192000" cy="61329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AA9D55A-CFED-4C54-91A6-5E351CD2644C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3</a:t>
            </a:r>
          </a:p>
        </p:txBody>
      </p:sp>
    </p:spTree>
    <p:extLst>
      <p:ext uri="{BB962C8B-B14F-4D97-AF65-F5344CB8AC3E}">
        <p14:creationId xmlns:p14="http://schemas.microsoft.com/office/powerpoint/2010/main" val="3130031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D400A09-73DC-4AE6-9C59-C2B1101E13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146"/>
            <a:ext cx="12192000" cy="61329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C1D5778-9648-45E9-8920-72160FFFD4FE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3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727209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0F0FE9C-024B-4218-8B92-3A9768962A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2" y="249167"/>
            <a:ext cx="12190849" cy="61325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98F710E-5147-49F8-88F2-14CBC65C6AFB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4</a:t>
            </a:r>
          </a:p>
        </p:txBody>
      </p:sp>
    </p:spTree>
    <p:extLst>
      <p:ext uri="{BB962C8B-B14F-4D97-AF65-F5344CB8AC3E}">
        <p14:creationId xmlns:p14="http://schemas.microsoft.com/office/powerpoint/2010/main" val="320781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A8E0976-AAB7-4C4E-9552-3ADC0077AE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2" y="249167"/>
            <a:ext cx="12190849" cy="61325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300148B-21EC-4599-9590-A474AB1829E7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4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4236365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841771" y="1003029"/>
            <a:ext cx="8534400" cy="305403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949006" y="4260261"/>
            <a:ext cx="4427165" cy="1727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6310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741482" y="1000415"/>
            <a:ext cx="5840919" cy="3048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323848" y="4547288"/>
            <a:ext cx="4258552" cy="1727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1" y="253997"/>
            <a:ext cx="5348817" cy="612038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97364" indent="0">
              <a:buClr>
                <a:schemeClr val="accent1"/>
              </a:buClr>
              <a:buFontTx/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8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FF2BC837-0590-486D-A7B0-10C83562FE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77" y="0"/>
            <a:ext cx="12220047" cy="6876288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738B68CB-A267-4E88-8BA2-4E23C7E1B7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5045" y="4885651"/>
            <a:ext cx="7010400" cy="1291461"/>
          </a:xfrm>
        </p:spPr>
        <p:txBody>
          <a:bodyPr lIns="137160">
            <a:normAutofit/>
          </a:bodyPr>
          <a:lstStyle>
            <a:lvl1pPr marL="0" indent="0" algn="r">
              <a:buNone/>
              <a:defRPr sz="2133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AE806514-D272-4963-809B-023BD3A0F8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15045" y="1955685"/>
            <a:ext cx="7010400" cy="1470025"/>
          </a:xfrm>
        </p:spPr>
        <p:txBody>
          <a:bodyPr lIns="137160">
            <a:normAutofit/>
          </a:bodyPr>
          <a:lstStyle>
            <a:lvl1pPr algn="r">
              <a:defRPr sz="48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="" xmlns:a16="http://schemas.microsoft.com/office/drawing/2014/main" id="{86817A3F-45E8-4BFF-9800-4DAB865A5325}"/>
              </a:ext>
            </a:extLst>
          </p:cNvPr>
          <p:cNvSpPr txBox="1">
            <a:spLocks/>
          </p:cNvSpPr>
          <p:nvPr userDrawn="1"/>
        </p:nvSpPr>
        <p:spPr>
          <a:xfrm>
            <a:off x="9257213" y="6458963"/>
            <a:ext cx="23827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="" xmlns:a16="http://schemas.microsoft.com/office/drawing/2014/main" id="{704BE3F6-CD5F-4F62-A35E-CE9DE01F60BE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="" xmlns:a16="http://schemas.microsoft.com/office/drawing/2014/main" id="{C13B20D4-B7E0-4DA0-BBA5-B02E794A74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17435" y="586394"/>
            <a:ext cx="2142843" cy="79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8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D24B5153-58E9-46F8-93CD-C3F960812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595" y="1608488"/>
            <a:ext cx="536448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DB1FEA16-AFDE-471A-923C-0D330457E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0683" y="1608488"/>
            <a:ext cx="536448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A5D186DD-FE9A-4FA1-81BE-A706AEDD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38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95" y="1612430"/>
            <a:ext cx="5364480" cy="639763"/>
          </a:xfrm>
        </p:spPr>
        <p:txBody>
          <a:bodyPr anchor="b"/>
          <a:lstStyle>
            <a:lvl1pPr marL="0" indent="0">
              <a:buNone/>
              <a:defRPr sz="2667" b="1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0683" y="1612430"/>
            <a:ext cx="5364480" cy="639763"/>
          </a:xfrm>
        </p:spPr>
        <p:txBody>
          <a:bodyPr anchor="b"/>
          <a:lstStyle>
            <a:lvl1pPr marL="0" indent="0">
              <a:buNone/>
              <a:defRPr sz="2667" b="1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57E9D436-DB72-443A-A3F7-568E3E1B5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595" y="2252192"/>
            <a:ext cx="5364480" cy="3901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596DD69C-B1EE-4933-A096-57DBEC6784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0683" y="2252192"/>
            <a:ext cx="5364480" cy="3901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0E2BD602-5002-4F07-9CA2-BCB88992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80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="" xmlns:a16="http://schemas.microsoft.com/office/drawing/2014/main" id="{47D0DE20-5617-40D3-873E-76243CAF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032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="" xmlns:a16="http://schemas.microsoft.com/office/drawing/2014/main" id="{6022EB07-E6F3-4338-9712-B7015326AB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24" y="1298287"/>
            <a:ext cx="11021568" cy="6635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6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EFF3C22F-DD2C-4392-A8FD-A41DD0C8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449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6881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3595" y="1608488"/>
            <a:ext cx="3967333" cy="4572019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565FC8A0-D9E9-4789-8946-B9CE03915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38451" y="1608488"/>
            <a:ext cx="6851904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7A7B19A5-0D51-46E1-B3F1-FD0EDA80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734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24768" y="252939"/>
            <a:ext cx="4754880" cy="612038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A76B6978-6485-439D-AD54-7A389E334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3593" y="1608488"/>
            <a:ext cx="658368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ABAF0390-2346-4164-A8F9-C371FB59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6751605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575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9CC3811F-B509-4FB4-B0B5-8CA7A14ACA5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563595" y="1864107"/>
            <a:ext cx="6939384" cy="4060761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DCB03E00-6FAB-4B6D-9F06-D391FB554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9125" y="1864106"/>
            <a:ext cx="3653276" cy="4060763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95807" indent="0">
              <a:buFontTx/>
              <a:buNone/>
              <a:defRPr/>
            </a:lvl2pPr>
            <a:lvl3pPr marL="776798" indent="0">
              <a:buFontTx/>
              <a:buNone/>
              <a:defRPr/>
            </a:lvl3pPr>
            <a:lvl4pPr marL="1231361" indent="0">
              <a:buFontTx/>
              <a:buNone/>
              <a:defRPr/>
            </a:lvl4pPr>
            <a:lvl5pPr marL="144776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C3752BD2-4D22-4E2A-8E84-2C3B53C0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207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447" y="1608847"/>
            <a:ext cx="5364480" cy="275495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6216832" y="1608847"/>
            <a:ext cx="5365569" cy="275495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9F258E50-8D5E-4B8F-9CA1-C4FB1FC48D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3595" y="4660628"/>
            <a:ext cx="5364480" cy="15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33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6E170CEE-ABEA-44A3-BED4-C68F1BBD8E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0683" y="4660628"/>
            <a:ext cx="5364480" cy="15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33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F1E05C4D-562D-449D-A24C-2BE8DC75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0163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3595" y="1753508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4388728" y="1753508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/>
          </p:nvPr>
        </p:nvSpPr>
        <p:spPr>
          <a:xfrm>
            <a:off x="8213863" y="1753508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FB11DE16-1C9B-4EA2-A8FB-D58C9402E3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63595" y="4363807"/>
            <a:ext cx="3377184" cy="1828800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C395B1FD-2773-4FFA-90A2-8793CA61C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88728" y="4363805"/>
            <a:ext cx="3377184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33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FE6BA450-3D89-422E-959A-2A80257D18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13863" y="4363805"/>
            <a:ext cx="3377184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33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B4AFAE50-07D6-475D-AB11-4831C163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4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Amk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EB95F11-EAEE-4D38-86AE-6086D5AFD8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175"/>
            <a:ext cx="12192000" cy="6851651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="" xmlns:a16="http://schemas.microsoft.com/office/drawing/2014/main" id="{078FFDCD-1EF6-4E39-91EE-7FFD49BE2D2A}"/>
              </a:ext>
            </a:extLst>
          </p:cNvPr>
          <p:cNvSpPr txBox="1">
            <a:spLocks/>
          </p:cNvSpPr>
          <p:nvPr userDrawn="1"/>
        </p:nvSpPr>
        <p:spPr>
          <a:xfrm>
            <a:off x="9370423" y="6458963"/>
            <a:ext cx="2269532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3ACDD8C9-DC47-4215-B024-85321C68D0BE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Logo">
            <a:extLst>
              <a:ext uri="{FF2B5EF4-FFF2-40B4-BE49-F238E27FC236}">
                <a16:creationId xmlns="" xmlns:a16="http://schemas.microsoft.com/office/drawing/2014/main" id="{17A7E500-169E-4FA7-94BD-8C9FACB5FE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3225" y="700839"/>
            <a:ext cx="3811185" cy="140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33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563593" y="1910944"/>
            <a:ext cx="3377184" cy="4267200"/>
          </a:xfrm>
        </p:spPr>
        <p:txBody>
          <a:bodyPr lIns="0">
            <a:normAutofit/>
          </a:bodyPr>
          <a:lstStyle>
            <a:lvl1pPr marL="121917" indent="-121917">
              <a:buSzPct val="25000"/>
              <a:buFont typeface="Calibri" pitchFamily="34" charset="0"/>
              <a:buChar char=" "/>
              <a:defRPr sz="2133" baseline="0"/>
            </a:lvl1pPr>
            <a:lvl2pPr marL="755885" indent="-36575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sz="1867"/>
            </a:lvl2pPr>
            <a:lvl3pPr marL="1147205" indent="-364058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sz="1600"/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7945FAC-C6EA-41B2-B78F-22450C5E3DDA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88728" y="1910944"/>
            <a:ext cx="3377184" cy="4267200"/>
          </a:xfrm>
        </p:spPr>
        <p:txBody>
          <a:bodyPr lIns="0">
            <a:normAutofit/>
          </a:bodyPr>
          <a:lstStyle>
            <a:lvl1pPr marL="121917" indent="-121917">
              <a:buSzPct val="25000"/>
              <a:buFont typeface="Calibri" pitchFamily="34" charset="0"/>
              <a:buChar char=" "/>
              <a:defRPr sz="2133" baseline="0"/>
            </a:lvl1pPr>
            <a:lvl2pPr marL="771125" indent="-38099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lang="en-US" sz="1867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41086" indent="-36575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marL="755885" lvl="1" indent="-365751" algn="l" defTabSz="121917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 dirty="0"/>
              <a:t>Second level</a:t>
            </a:r>
          </a:p>
          <a:p>
            <a:pPr marL="1147205" lvl="2" indent="-364058" algn="l" defTabSz="121917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 dirty="0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4A8480CE-E49B-47A1-A5AA-412EAC9A3CFB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213863" y="1910944"/>
            <a:ext cx="3377184" cy="4267200"/>
          </a:xfrm>
        </p:spPr>
        <p:txBody>
          <a:bodyPr lIns="0">
            <a:normAutofit/>
          </a:bodyPr>
          <a:lstStyle>
            <a:lvl1pPr marL="121917" indent="-121917">
              <a:buSzPct val="25000"/>
              <a:buFont typeface="Calibri" pitchFamily="34" charset="0"/>
              <a:buChar char=" "/>
              <a:defRPr sz="2133" baseline="0"/>
            </a:lvl1pPr>
            <a:lvl2pPr marL="771125" indent="-380990">
              <a:spcBef>
                <a:spcPts val="4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▷"/>
              <a:defRPr lang="en-US" sz="1867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41086" indent="-365751">
              <a:spcBef>
                <a:spcPts val="4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⨠"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marL="755885" lvl="1" indent="-365751" algn="l" defTabSz="121917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 dirty="0"/>
              <a:t>Second level</a:t>
            </a:r>
          </a:p>
          <a:p>
            <a:pPr marL="1147205" lvl="2" indent="-364058" algn="l" defTabSz="121917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 dirty="0"/>
              <a:t>Third level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="" xmlns:a16="http://schemas.microsoft.com/office/drawing/2014/main" id="{BF51C46C-825A-48E4-9F4B-2817A8251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24" y="1324411"/>
            <a:ext cx="11021568" cy="6635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6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="" xmlns:a16="http://schemas.microsoft.com/office/drawing/2014/main" id="{3CF5972C-3D7A-479C-8CCA-EDCB8463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579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2629C59-6378-444D-B656-3B5C0A3CD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1" y="240146"/>
            <a:ext cx="12194763" cy="6142183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="" xmlns:a16="http://schemas.microsoft.com/office/drawing/2014/main" id="{85D9BB0C-9CC9-4C40-919F-68C8D120ADAE}"/>
              </a:ext>
            </a:extLst>
          </p:cNvPr>
          <p:cNvSpPr txBox="1">
            <a:spLocks/>
          </p:cNvSpPr>
          <p:nvPr userDrawn="1"/>
        </p:nvSpPr>
        <p:spPr>
          <a:xfrm>
            <a:off x="711201" y="2791028"/>
            <a:ext cx="5185924" cy="1275944"/>
          </a:xfrm>
          <a:prstGeom prst="rect">
            <a:avLst/>
          </a:prstGeom>
        </p:spPr>
        <p:txBody>
          <a:bodyPr vert="horz" lIns="121920" tIns="60960" rIns="121920" bIns="6096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b="0" i="0" kern="1200" spc="0" dirty="0">
                <a:solidFill>
                  <a:srgbClr val="0F4B8F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sz="4800">
                <a:solidFill>
                  <a:prstClr val="white"/>
                </a:solidFill>
                <a:latin typeface="Arial" panose="020B0604020202020204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57836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3777-C7F8-4408-A04D-FC56DA5055EE}" type="datetimeFigureOut">
              <a:rPr lang="en-US" smtClean="0">
                <a:solidFill>
                  <a:srgbClr val="464D5A"/>
                </a:solidFill>
              </a:rPr>
              <a:pPr/>
              <a:t>10/28/2019</a:t>
            </a:fld>
            <a:endParaRPr lang="en-US">
              <a:solidFill>
                <a:srgbClr val="464D5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D5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C436-78D4-404C-AED8-D1C671C96BAA}" type="slidenum">
              <a:rPr lang="en-US" smtClean="0">
                <a:solidFill>
                  <a:srgbClr val="464D5A"/>
                </a:solidFill>
              </a:rPr>
              <a:pPr/>
              <a:t>‹#›</a:t>
            </a:fld>
            <a:endParaRPr lang="en-US">
              <a:solidFill>
                <a:srgbClr val="464D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15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Title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6A34832D-7600-4AAF-AEF8-801FE0BD5A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175"/>
            <a:ext cx="12192000" cy="6851651"/>
          </a:xfrm>
          <a:prstGeom prst="rect">
            <a:avLst/>
          </a:prstGeom>
        </p:spPr>
      </p:pic>
      <p:pic>
        <p:nvPicPr>
          <p:cNvPr id="9" name="Logo">
            <a:extLst>
              <a:ext uri="{FF2B5EF4-FFF2-40B4-BE49-F238E27FC236}">
                <a16:creationId xmlns="" xmlns:a16="http://schemas.microsoft.com/office/drawing/2014/main" id="{C1A482FF-7EBC-4F89-8669-47F1CD6EBE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461" y="5704209"/>
            <a:ext cx="2142843" cy="792201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DD60366E-68A9-4A08-9BE3-1F318FD491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21103" y="3963447"/>
            <a:ext cx="7010400" cy="1291461"/>
          </a:xfrm>
        </p:spPr>
        <p:txBody>
          <a:bodyPr lIns="137160">
            <a:normAutofit/>
          </a:bodyPr>
          <a:lstStyle>
            <a:lvl1pPr marL="0" indent="0" algn="r">
              <a:buNone/>
              <a:defRPr sz="2133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8AF9B193-EE68-43F9-8BDF-7107A5F8BE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21103" y="871054"/>
            <a:ext cx="7010400" cy="1470025"/>
          </a:xfrm>
        </p:spPr>
        <p:txBody>
          <a:bodyPr lIns="137160">
            <a:normAutofit/>
          </a:bodyPr>
          <a:lstStyle>
            <a:lvl1pPr algn="r">
              <a:defRPr sz="48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="" xmlns:a16="http://schemas.microsoft.com/office/drawing/2014/main" id="{45C00855-1A0A-458A-A7EE-3C94B25DDA2E}"/>
              </a:ext>
            </a:extLst>
          </p:cNvPr>
          <p:cNvSpPr txBox="1">
            <a:spLocks/>
          </p:cNvSpPr>
          <p:nvPr userDrawn="1"/>
        </p:nvSpPr>
        <p:spPr>
          <a:xfrm>
            <a:off x="9422675" y="6458963"/>
            <a:ext cx="221728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="" xmlns:a16="http://schemas.microsoft.com/office/drawing/2014/main" id="{A2322E85-552B-44DF-9F79-9B4A4665BB0A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20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D5DA79E-E62A-49B4-B50C-F6509EA512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49382"/>
            <a:ext cx="12192000" cy="6132945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1013B52D-3E22-4875-9323-4DFD22C588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39579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 or outline title here</a:t>
            </a:r>
          </a:p>
        </p:txBody>
      </p:sp>
    </p:spTree>
    <p:extLst>
      <p:ext uri="{BB962C8B-B14F-4D97-AF65-F5344CB8AC3E}">
        <p14:creationId xmlns:p14="http://schemas.microsoft.com/office/powerpoint/2010/main" val="279744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29662BE-24F2-45D6-BA19-440A63F691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7447" y="1608847"/>
            <a:ext cx="11021568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3BA08FBC-B2BB-4C44-A538-6E59C080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5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64824" y="1298287"/>
            <a:ext cx="11021568" cy="6635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6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52BF916-5410-4754-803A-28BAC4886E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2241" y="1920401"/>
            <a:ext cx="11021568" cy="426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9C11B1A1-302F-4AE7-B66A-F91BD9C1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62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Lef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6427594" y="1676718"/>
            <a:ext cx="5157569" cy="443554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3595" y="1608488"/>
            <a:ext cx="560832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B0C9C8C8-D6F5-492D-B977-4D9489B6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99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36">
          <p15:clr>
            <a:srgbClr val="FBAE40"/>
          </p15:clr>
        </p15:guide>
        <p15:guide id="3" orient="horz" pos="82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Righ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8927230C-7A04-424A-8986-FEA935708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596" y="1676718"/>
            <a:ext cx="5157569" cy="443554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2C133C94-D610-45C7-BA8D-0CF15EE881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74945" y="1608488"/>
            <a:ext cx="560832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34AE8A76-C60B-47E6-96B6-1E7D7407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764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36">
          <p15:clr>
            <a:srgbClr val="5ACBF0"/>
          </p15:clr>
        </p15:guide>
        <p15:guide id="3" orient="horz" pos="828">
          <p15:clr>
            <a:srgbClr val="5ACBF0"/>
          </p15:clr>
        </p15:guide>
        <p15:guide id="4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2F72410A-E5E1-4DEC-A98B-FD862A0F1057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369365"/>
            <a:ext cx="12192000" cy="48895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95" y="1608488"/>
            <a:ext cx="110215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965F0B02-CB2F-4C47-BB99-D35009133A1D}"/>
              </a:ext>
            </a:extLst>
          </p:cNvPr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49"/>
            <a:ext cx="12192000" cy="25400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23F273D4-8F25-4774-B137-19744E72FE32}"/>
              </a:ext>
            </a:extLst>
          </p:cNvPr>
          <p:cNvSpPr txBox="1">
            <a:spLocks/>
          </p:cNvSpPr>
          <p:nvPr userDrawn="1"/>
        </p:nvSpPr>
        <p:spPr>
          <a:xfrm>
            <a:off x="9370423" y="6458963"/>
            <a:ext cx="2269532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2A165758-2C14-44F2-AEFC-04EFD28FA319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65F8985-2E1C-4BB0-A401-60D501AAAF3C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59" y="6429576"/>
            <a:ext cx="975353" cy="36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3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p:txStyles>
    <p:titleStyle>
      <a:lvl1pPr algn="l" defTabSz="1219170" rtl="0" eaLnBrk="1" latinLnBrk="0" hangingPunct="1">
        <a:spcBef>
          <a:spcPct val="0"/>
        </a:spcBef>
        <a:buNone/>
        <a:defRPr lang="en-US" sz="4000" b="0" kern="1200" spc="0" dirty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65751" indent="-365751" algn="l" defTabSz="1219170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▶"/>
        <a:defRPr lang="en-US" sz="2667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59865" indent="-364058" algn="l" defTabSz="1219170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▷"/>
        <a:tabLst/>
        <a:defRPr lang="en-US" sz="24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0855" indent="-364058" algn="l" defTabSz="1219170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⨠"/>
        <a:tabLst/>
        <a:defRPr lang="en-US" sz="2133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36154" indent="-304792" algn="l" defTabSz="1219170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–"/>
        <a:tabLst/>
        <a:defRPr lang="en-US" sz="1867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26288" indent="-304792" algn="l" defTabSz="1219170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SzPct val="100000"/>
        <a:buFont typeface="Segoe UI Symbol" panose="020B0502040204020203" pitchFamily="34" charset="0"/>
        <a:buChar char="▸"/>
        <a:defRPr lang="en-US" sz="16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DE53C"/>
          </p15:clr>
        </p15:guide>
        <p15:guide id="2" orient="horz" pos="1620">
          <p15:clr>
            <a:srgbClr val="FDE53C"/>
          </p15:clr>
        </p15:guide>
        <p15:guide id="3" pos="5472">
          <p15:clr>
            <a:srgbClr val="F26B43"/>
          </p15:clr>
        </p15:guide>
        <p15:guide id="4" pos="336">
          <p15:clr>
            <a:srgbClr val="5ACBF0"/>
          </p15:clr>
        </p15:guide>
        <p15:guide id="5" pos="264">
          <p15:clr>
            <a:srgbClr val="F26B43"/>
          </p15:clr>
        </p15:guide>
        <p15:guide id="6" orient="horz" pos="756">
          <p15:clr>
            <a:srgbClr val="F26B43"/>
          </p15:clr>
        </p15:guide>
        <p15:guide id="7" orient="horz" pos="828">
          <p15:clr>
            <a:srgbClr val="5ACBF0"/>
          </p15:clr>
        </p15:guide>
        <p15:guide id="8" orient="horz" pos="564">
          <p15:clr>
            <a:srgbClr val="5ACBF0"/>
          </p15:clr>
        </p15:guide>
        <p15:guide id="9" orient="horz" pos="29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5624" y="209404"/>
            <a:ext cx="118226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260344" algn="l"/>
              </a:tabLst>
            </a:pPr>
            <a:r>
              <a:rPr lang="en-US" altLang="zh-CN" sz="2400" b="1" dirty="0">
                <a:solidFill>
                  <a:srgbClr val="0070C0"/>
                </a:solidFill>
                <a:ea typeface="GulimChe" pitchFamily="49" charset="-127"/>
                <a:cs typeface="Times New Roman" pitchFamily="18" charset="0"/>
              </a:rPr>
              <a:t>OPL for Intel B17A QDP Small Lot BURN-IN Zero Yield</a:t>
            </a:r>
          </a:p>
        </p:txBody>
      </p:sp>
      <p:graphicFrame>
        <p:nvGraphicFramePr>
          <p:cNvPr id="7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516442"/>
              </p:ext>
            </p:extLst>
          </p:nvPr>
        </p:nvGraphicFramePr>
        <p:xfrm>
          <a:off x="145624" y="641096"/>
          <a:ext cx="11822641" cy="875584"/>
        </p:xfrm>
        <a:graphic>
          <a:graphicData uri="http://schemas.openxmlformats.org/drawingml/2006/table">
            <a:tbl>
              <a:tblPr/>
              <a:tblGrid>
                <a:gridCol w="13398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41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54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0374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9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899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6632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67316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402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굴림" pitchFamily="34" charset="-127"/>
                        </a:rPr>
                        <a:t>Customer</a:t>
                      </a: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lang="en-US" altLang="zh-CN" sz="1400" kern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Intel / 126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ea typeface="굴림" pitchFamily="34" charset="-127"/>
                      </a:endParaRP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굴림" pitchFamily="34" charset="-127"/>
                          <a:cs typeface="+mn-cs"/>
                        </a:rPr>
                        <a:t>P/D/L</a:t>
                      </a: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ea typeface="굴림" pitchFamily="34" charset="-127"/>
                          <a:cs typeface="+mn-cs"/>
                        </a:rPr>
                        <a:t>5X/1B/132</a:t>
                      </a: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ea typeface="굴림" pitchFamily="34" charset="-127"/>
                        </a:rPr>
                        <a:t>M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굴림" pitchFamily="34" charset="-127"/>
                        </a:rPr>
                        <a:t>M/D,W,S</a:t>
                      </a: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ea typeface="굴림" pitchFamily="34" charset="-127"/>
                          <a:cs typeface="Arial" charset="0"/>
                        </a:rPr>
                        <a:t>10/25/2019</a:t>
                      </a: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굴림" pitchFamily="34" charset="-127"/>
                        </a:rPr>
                        <a:t>Lot #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굴림" pitchFamily="34" charset="-127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FTK415278584.01(S940C134)</a:t>
                      </a: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53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굴림" pitchFamily="34" charset="-127"/>
                        </a:rPr>
                        <a:t>Defect</a:t>
                      </a: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 smtClean="0">
                          <a:solidFill>
                            <a:sysClr val="windowText" lastClr="000000"/>
                          </a:solidFill>
                          <a:latin typeface="+mj-lt"/>
                          <a:ea typeface="+mn-ea"/>
                          <a:cs typeface="+mn-cs"/>
                        </a:rPr>
                        <a:t>Burn in zero yield</a:t>
                      </a: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굴림" pitchFamily="34" charset="-127"/>
                        </a:rPr>
                        <a:t>Defect Ratio</a:t>
                      </a: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ea typeface="굴림" pitchFamily="34" charset="-127"/>
                          <a:cs typeface="+mn-cs"/>
                        </a:rPr>
                        <a:t>257ea/100%</a:t>
                      </a:r>
                      <a:endParaRPr kumimoji="0" lang="en-US" altLang="ja-JP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ea typeface="굴림" pitchFamily="34" charset="-127"/>
                        <a:cs typeface="+mn-cs"/>
                      </a:endParaRP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굴림" pitchFamily="34" charset="-127"/>
                        </a:rPr>
                        <a:t>Status#</a:t>
                      </a: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dirty="0" smtClean="0">
                          <a:solidFill>
                            <a:sysClr val="windowText" lastClr="000000"/>
                          </a:solidFill>
                          <a:latin typeface="+mj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en-US" altLang="ko-KR" sz="1400" kern="0" baseline="0" dirty="0" smtClean="0">
                          <a:solidFill>
                            <a:sysClr val="windowText" lastClr="000000"/>
                          </a:solidFill>
                          <a:latin typeface="+mj-lt"/>
                          <a:ea typeface="+mn-ea"/>
                          <a:cs typeface="+mn-cs"/>
                        </a:rPr>
                        <a:t> Re-Burn to recover</a:t>
                      </a:r>
                      <a:endParaRPr lang="en-US" altLang="ko-KR" sz="1400" kern="0" dirty="0">
                        <a:solidFill>
                          <a:sysClr val="windowText" lastClr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400">
              <a:solidFill>
                <a:srgbClr val="464D5A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54" y="3162625"/>
            <a:ext cx="9762521" cy="933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92" indent="-304792">
              <a:tabLst>
                <a:tab pos="469888" algn="l"/>
                <a:tab pos="1837221" algn="l"/>
                <a:tab pos="2213978" algn="l"/>
                <a:tab pos="2438339" algn="l"/>
                <a:tab pos="3056390" algn="l"/>
                <a:tab pos="6485305" algn="l"/>
                <a:tab pos="7247285" algn="l"/>
                <a:tab pos="8009266" algn="l"/>
              </a:tabLst>
            </a:pPr>
            <a:r>
              <a:rPr lang="en-US" altLang="ko-KR" sz="1867" b="1" u="sng" dirty="0">
                <a:solidFill>
                  <a:srgbClr val="000000"/>
                </a:solidFill>
                <a:cs typeface="Times New Roman" pitchFamily="18" charset="0"/>
              </a:rPr>
              <a:t>Possible Root Cause: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Zero BUNR-In yield was </a:t>
            </a:r>
            <a:r>
              <a:rPr lang="en-US" altLang="zh-CN" sz="1200" dirty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related to wrong pin1 orientation when loaded units </a:t>
            </a:r>
            <a:r>
              <a:rPr lang="en-US" altLang="zh-CN" sz="12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into </a:t>
            </a:r>
            <a:r>
              <a:rPr lang="en-US" altLang="zh-CN" sz="1200" dirty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BIB</a:t>
            </a:r>
            <a:r>
              <a:rPr lang="en-US" altLang="zh-CN" sz="12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Rotate Pin1 in wrong position in tray when operator was doing ball check after prescreen test. Operator checked ball tray by tray for small lot and result in 100% pin1 orientation wrongly before Burn-in loader. </a:t>
            </a:r>
            <a:endParaRPr lang="en-US" altLang="zh-CN" sz="1200" dirty="0">
              <a:solidFill>
                <a:srgbClr val="464D5A"/>
              </a:solidFill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5624" y="1600041"/>
            <a:ext cx="1191090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92" indent="-304792">
              <a:tabLst>
                <a:tab pos="469888" algn="l"/>
                <a:tab pos="1837221" algn="l"/>
                <a:tab pos="2213978" algn="l"/>
                <a:tab pos="2438339" algn="l"/>
                <a:tab pos="3056390" algn="l"/>
                <a:tab pos="6485305" algn="l"/>
                <a:tab pos="7247285" algn="l"/>
                <a:tab pos="8009266" algn="l"/>
              </a:tabLst>
            </a:pPr>
            <a:r>
              <a:rPr lang="en-US" altLang="ko-KR" sz="1867" b="1" u="sng" dirty="0">
                <a:solidFill>
                  <a:srgbClr val="000000"/>
                </a:solidFill>
                <a:cs typeface="Times New Roman" pitchFamily="18" charset="0"/>
              </a:rPr>
              <a:t>Problem Description</a:t>
            </a:r>
            <a:r>
              <a:rPr lang="en-US" altLang="ko-KR" sz="1867" b="1" u="sng" dirty="0" smtClean="0">
                <a:solidFill>
                  <a:srgbClr val="000000"/>
                </a:solidFill>
                <a:cs typeface="Times New Roman" pitchFamily="18" charset="0"/>
              </a:rPr>
              <a:t>: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B17A </a:t>
            </a:r>
            <a:r>
              <a:rPr lang="en-US" altLang="ko-KR" sz="12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QDP </a:t>
            </a:r>
            <a:r>
              <a:rPr lang="en-US" altLang="ko-KR" sz="1200" dirty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l</a:t>
            </a:r>
            <a:r>
              <a:rPr lang="en-US" altLang="zh-CN" sz="12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ot </a:t>
            </a:r>
            <a:r>
              <a:rPr lang="en-US" altLang="ko-KR" sz="12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S940C134 </a:t>
            </a:r>
            <a:r>
              <a:rPr lang="en-US" altLang="zh-CN" sz="12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encountered</a:t>
            </a:r>
            <a:r>
              <a:rPr lang="en-US" altLang="ko-KR" sz="12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200" dirty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zero </a:t>
            </a:r>
            <a:r>
              <a:rPr lang="en-US" altLang="ko-KR" sz="12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yield </a:t>
            </a:r>
            <a:r>
              <a:rPr lang="en-US" altLang="zh-CN" sz="12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at BURN-IN process. All units fail on CAT030 (</a:t>
            </a:r>
            <a:r>
              <a:rPr lang="en-US" sz="1200" dirty="0" smtClean="0"/>
              <a:t>p35:fa_ers_all_cust:cycle:USTP2</a:t>
            </a:r>
            <a:r>
              <a:rPr lang="en-US" altLang="zh-CN" sz="12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).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Wrong Pin1 orientation in BIB was found and such Pin1 orientation could simulate same fail phenomenon after analysis.</a:t>
            </a:r>
            <a:endParaRPr lang="en-US" altLang="ko-KR" sz="1200" dirty="0">
              <a:solidFill>
                <a:srgbClr val="464D5A"/>
              </a:solidFill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877" y="4070296"/>
            <a:ext cx="9640438" cy="2359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92" indent="-304792">
              <a:tabLst>
                <a:tab pos="469888" algn="l"/>
                <a:tab pos="1837221" algn="l"/>
                <a:tab pos="2213978" algn="l"/>
                <a:tab pos="2438339" algn="l"/>
                <a:tab pos="3056390" algn="l"/>
                <a:tab pos="6485305" algn="l"/>
                <a:tab pos="7247285" algn="l"/>
                <a:tab pos="8009266" algn="l"/>
              </a:tabLst>
            </a:pPr>
            <a:r>
              <a:rPr lang="en-US" altLang="ko-KR" sz="2133" b="1" u="sng" dirty="0">
                <a:solidFill>
                  <a:srgbClr val="000000"/>
                </a:solidFill>
                <a:cs typeface="Times New Roman" pitchFamily="18" charset="0"/>
              </a:rPr>
              <a:t>Action Plan:</a:t>
            </a:r>
          </a:p>
          <a:p>
            <a:pPr marL="285750" indent="-285750" fontAlgn="t">
              <a:spcBef>
                <a:spcPct val="50000"/>
              </a:spcBef>
              <a:spcAft>
                <a:spcPct val="0"/>
              </a:spcAft>
              <a:buClr>
                <a:srgbClr val="004686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Update </a:t>
            </a:r>
            <a:r>
              <a:rPr lang="en-US" altLang="zh-CN" sz="12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OCAP to check pin1 orientation when whole </a:t>
            </a:r>
            <a:r>
              <a:rPr lang="en-US" altLang="zh-CN" sz="1200" dirty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lot </a:t>
            </a:r>
            <a:r>
              <a:rPr lang="en-US" altLang="zh-CN" sz="12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or whole BIB zero yield.</a:t>
            </a:r>
          </a:p>
          <a:p>
            <a:pPr lvl="1" fontAlgn="t">
              <a:spcBef>
                <a:spcPct val="50000"/>
              </a:spcBef>
              <a:spcAft>
                <a:spcPct val="0"/>
              </a:spcAft>
              <a:buClr>
                <a:srgbClr val="004686"/>
              </a:buClr>
              <a:buSzPct val="110000"/>
              <a:defRPr/>
            </a:pPr>
            <a:r>
              <a:rPr lang="en-US" altLang="zh-CN" sz="1200" dirty="0" err="1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Resp</a:t>
            </a:r>
            <a:r>
              <a:rPr lang="en-US" altLang="zh-CN" sz="12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: Leo Wang               Due </a:t>
            </a:r>
            <a:r>
              <a:rPr lang="en-US" altLang="zh-CN" sz="1200" dirty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Date: 11/4/2019           Status: On-going</a:t>
            </a:r>
          </a:p>
          <a:p>
            <a:pPr marL="285750" indent="-285750" fontAlgn="t">
              <a:spcBef>
                <a:spcPct val="50000"/>
              </a:spcBef>
              <a:spcAft>
                <a:spcPct val="0"/>
              </a:spcAft>
              <a:buClr>
                <a:srgbClr val="004686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altLang="zh-CN" sz="12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Add pin1 orientation check at Burn-In loader process. Sample Size was one tray per lot.</a:t>
            </a:r>
          </a:p>
          <a:p>
            <a:pPr lvl="1" fontAlgn="t">
              <a:spcBef>
                <a:spcPct val="50000"/>
              </a:spcBef>
              <a:spcAft>
                <a:spcPct val="0"/>
              </a:spcAft>
              <a:buClr>
                <a:srgbClr val="004686"/>
              </a:buClr>
              <a:buSzPct val="110000"/>
              <a:defRPr/>
            </a:pPr>
            <a:r>
              <a:rPr lang="en-US" altLang="zh-CN" sz="1200" dirty="0" err="1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Resp</a:t>
            </a:r>
            <a:r>
              <a:rPr lang="en-US" altLang="zh-CN" sz="12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: Leo Wang/MFG      </a:t>
            </a:r>
            <a:r>
              <a:rPr lang="en-US" altLang="zh-CN" sz="1200" dirty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Due Date: 11/4/2019       Status: on-going</a:t>
            </a:r>
          </a:p>
          <a:p>
            <a:pPr marL="285750" indent="-285750" fontAlgn="t">
              <a:spcBef>
                <a:spcPct val="50000"/>
              </a:spcBef>
              <a:spcAft>
                <a:spcPct val="0"/>
              </a:spcAft>
              <a:buClr>
                <a:srgbClr val="004686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altLang="zh-CN" sz="12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Standardize in-process monitor check method, especially for tray rotate method and provide re-fresh training to FT operators</a:t>
            </a:r>
            <a:endParaRPr lang="en-US" altLang="zh-CN" sz="1200" dirty="0">
              <a:solidFill>
                <a:srgbClr val="464D5A"/>
              </a:solidFill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lvl="1" fontAlgn="t">
              <a:spcBef>
                <a:spcPct val="50000"/>
              </a:spcBef>
              <a:spcAft>
                <a:spcPct val="0"/>
              </a:spcAft>
              <a:buClr>
                <a:srgbClr val="004686"/>
              </a:buClr>
              <a:buSzPct val="110000"/>
              <a:defRPr/>
            </a:pPr>
            <a:r>
              <a:rPr lang="en-US" altLang="zh-CN" sz="1200" dirty="0" err="1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Resp</a:t>
            </a:r>
            <a:r>
              <a:rPr lang="en-US" altLang="zh-CN" sz="12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: Xiaomin Ren           Due </a:t>
            </a:r>
            <a:r>
              <a:rPr lang="en-US" altLang="zh-CN" sz="1200" dirty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Date: 11/4/2019      </a:t>
            </a:r>
            <a:r>
              <a:rPr lang="en-US" altLang="zh-CN" sz="12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      Status</a:t>
            </a:r>
            <a:r>
              <a:rPr lang="en-US" altLang="zh-CN" sz="1200" dirty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: on-going</a:t>
            </a:r>
          </a:p>
          <a:p>
            <a:pPr marL="228594" indent="-228594" fontAlgn="base">
              <a:spcBef>
                <a:spcPct val="50000"/>
              </a:spcBef>
              <a:spcAft>
                <a:spcPct val="0"/>
              </a:spcAft>
              <a:buClr>
                <a:srgbClr val="004686"/>
              </a:buClr>
              <a:buSzPct val="110000"/>
              <a:buFont typeface="Wingdings" pitchFamily="2" charset="2"/>
              <a:buChar char="§"/>
              <a:defRPr/>
            </a:pPr>
            <a:endParaRPr lang="zh-CN" altLang="en-US" sz="1200" dirty="0">
              <a:solidFill>
                <a:srgbClr val="000000"/>
              </a:solidFill>
              <a:latin typeface="Calibri" panose="020F0502020204030204" pitchFamily="34" charset="0"/>
              <a:ea typeface="굴림" charset="-127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898798"/>
              </p:ext>
            </p:extLst>
          </p:nvPr>
        </p:nvGraphicFramePr>
        <p:xfrm>
          <a:off x="57354" y="2302680"/>
          <a:ext cx="10133543" cy="761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7"/>
                <a:gridCol w="1319571"/>
                <a:gridCol w="1058942"/>
                <a:gridCol w="1327467"/>
                <a:gridCol w="962343"/>
                <a:gridCol w="873443"/>
                <a:gridCol w="485796"/>
                <a:gridCol w="561728"/>
                <a:gridCol w="945677"/>
                <a:gridCol w="1046833"/>
                <a:gridCol w="662426"/>
              </a:tblGrid>
              <a:tr h="2326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Device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Customer</a:t>
                      </a:r>
                      <a:r>
                        <a:rPr lang="en-US" sz="1200" baseline="0" dirty="0" smtClean="0"/>
                        <a:t> Lot #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ATC Lot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Tester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Handler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Qty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Bin1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Bin5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Bin7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Yield</a:t>
                      </a:r>
                      <a:endParaRPr lang="en-US" sz="1200" dirty="0"/>
                    </a:p>
                  </a:txBody>
                  <a:tcPr/>
                </a:tc>
              </a:tr>
              <a:tr h="30437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10/12/2019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B17A-42RF-C524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S940C134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FTK415278584.01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OV-B67-011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HD-JT-001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257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256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0%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10279167" y="2270564"/>
            <a:ext cx="2007278" cy="2717775"/>
            <a:chOff x="8815589" y="2267104"/>
            <a:chExt cx="3005220" cy="3286264"/>
          </a:xfrm>
        </p:grpSpPr>
        <p:grpSp>
          <p:nvGrpSpPr>
            <p:cNvPr id="16" name="Group 15"/>
            <p:cNvGrpSpPr/>
            <p:nvPr/>
          </p:nvGrpSpPr>
          <p:grpSpPr>
            <a:xfrm>
              <a:off x="8815589" y="2267104"/>
              <a:ext cx="1596980" cy="3286264"/>
              <a:chOff x="7392474" y="2337809"/>
              <a:chExt cx="3958326" cy="5726939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92474" y="2337809"/>
                <a:ext cx="3958326" cy="5726939"/>
              </a:xfrm>
              <a:prstGeom prst="rect">
                <a:avLst/>
              </a:prstGeom>
            </p:spPr>
          </p:pic>
          <p:sp>
            <p:nvSpPr>
              <p:cNvPr id="8" name="Oval 7"/>
              <p:cNvSpPr/>
              <p:nvPr/>
            </p:nvSpPr>
            <p:spPr>
              <a:xfrm>
                <a:off x="9181335" y="4623938"/>
                <a:ext cx="190302" cy="154546"/>
              </a:xfrm>
              <a:prstGeom prst="ellipse">
                <a:avLst/>
              </a:prstGeom>
              <a:noFill/>
              <a:ln w="38100">
                <a:solidFill>
                  <a:srgbClr val="FFFF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228600" indent="-228600" algn="l">
                  <a:buClr>
                    <a:schemeClr val="bg1"/>
                  </a:buClr>
                  <a:buSzPct val="75000"/>
                  <a:buFont typeface="Segoe UI Symbol" panose="020B0502040204020203" pitchFamily="34" charset="0"/>
                  <a:buChar char="▶"/>
                </a:pPr>
                <a:endParaRPr lang="en-US" sz="1800" dirty="0" smtClean="0">
                  <a:noFill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9537302" y="3211550"/>
              <a:ext cx="664221" cy="316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l">
                <a:buClr>
                  <a:schemeClr val="accent1"/>
                </a:buClr>
                <a:buSzPct val="75000"/>
              </a:pPr>
              <a:r>
                <a:rPr lang="en-US" sz="1100" dirty="0" smtClean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pin1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448253" y="3303805"/>
              <a:ext cx="1232889" cy="6977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l">
                <a:buClr>
                  <a:schemeClr val="accent1"/>
                </a:buClr>
                <a:buSzPct val="75000"/>
              </a:pPr>
              <a:r>
                <a:rPr lang="en-US" sz="1050" dirty="0" smtClean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Incorrect pin1 orientation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9707415" y="3623284"/>
              <a:ext cx="75666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 flipH="1">
              <a:off x="9913454" y="4441406"/>
              <a:ext cx="124496" cy="123080"/>
            </a:xfrm>
            <a:prstGeom prst="ellipse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228600" indent="-228600" algn="l">
                <a:buClr>
                  <a:schemeClr val="bg1"/>
                </a:buClr>
                <a:buSzPct val="75000"/>
                <a:buFont typeface="Segoe UI Symbol" panose="020B0502040204020203" pitchFamily="34" charset="0"/>
                <a:buChar char="▶"/>
              </a:pPr>
              <a:endParaRPr lang="en-US" sz="1800" dirty="0" smtClean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0084159" y="4790941"/>
              <a:ext cx="358058" cy="553791"/>
            </a:xfrm>
            <a:prstGeom prst="roundRect">
              <a:avLst/>
            </a:prstGeom>
            <a:noFill/>
            <a:ln w="28575">
              <a:solidFill>
                <a:srgbClr val="FFF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marL="228600" indent="-228600" algn="l">
                <a:buClr>
                  <a:schemeClr val="bg1"/>
                </a:buClr>
                <a:buSzPct val="75000"/>
                <a:buFont typeface="Segoe UI Symbol" panose="020B0502040204020203" pitchFamily="34" charset="0"/>
                <a:buChar char="▶"/>
              </a:pPr>
              <a:endParaRPr lang="en-US" sz="1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73740" y="5083122"/>
              <a:ext cx="1347069" cy="316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l">
                <a:buClr>
                  <a:schemeClr val="accent1"/>
                </a:buClr>
                <a:buSzPct val="75000"/>
              </a:pPr>
              <a:r>
                <a:rPr lang="en-US" sz="1100" dirty="0" smtClean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Tray corner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473744" y="4267396"/>
              <a:ext cx="1207397" cy="66988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l">
                <a:buClr>
                  <a:schemeClr val="accent1"/>
                </a:buClr>
                <a:buSzPct val="75000"/>
              </a:pPr>
              <a:r>
                <a:rPr lang="en-US" sz="1000" dirty="0" smtClean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Correct pin1 orientation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10084158" y="4482840"/>
              <a:ext cx="328411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2184399"/>
      </p:ext>
    </p:extLst>
  </p:cSld>
  <p:clrMapOvr>
    <a:masterClrMapping/>
  </p:clrMapOvr>
</p:sld>
</file>

<file path=ppt/theme/theme1.xml><?xml version="1.0" encoding="utf-8"?>
<a:theme xmlns:a="http://schemas.openxmlformats.org/drawingml/2006/main" name="122018_Internal-AmkorCorpTemplate">
  <a:themeElements>
    <a:clrScheme name="Amkor 2018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0F4B8F"/>
      </a:hlink>
      <a:folHlink>
        <a:srgbClr val="464D5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rmAutofit/>
      </a:bodyPr>
      <a:lstStyle>
        <a:defPPr marL="228600" indent="-228600" algn="l">
          <a:buClr>
            <a:schemeClr val="bg1"/>
          </a:buClr>
          <a:buSzPct val="75000"/>
          <a:buFont typeface="Segoe UI Symbol" panose="020B0502040204020203" pitchFamily="34" charset="0"/>
          <a:buChar char="▶"/>
          <a:defRPr sz="1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287338" indent="-287338" algn="l">
          <a:buClr>
            <a:schemeClr val="accent1"/>
          </a:buClr>
          <a:buSzPct val="75000"/>
          <a:buFont typeface="Segoe UI Symbol" panose="020B0502040204020203" pitchFamily="34" charset="0"/>
          <a:buChar char="▶"/>
          <a:defRPr sz="2000" dirty="0" err="1" smtClean="0"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4B551C7-71D3-477E-8738-8E1B867B7BA6}" vid="{C27FD9F1-1F7E-442B-BDDD-71A8F3D4E4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265</Words>
  <Application>Microsoft Office PowerPoint</Application>
  <PresentationFormat>Widescreen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굴림</vt:lpstr>
      <vt:lpstr>GulimChe</vt:lpstr>
      <vt:lpstr>黑体</vt:lpstr>
      <vt:lpstr>Arial</vt:lpstr>
      <vt:lpstr>Calibri</vt:lpstr>
      <vt:lpstr>Open Sans Light</vt:lpstr>
      <vt:lpstr>Segoe UI</vt:lpstr>
      <vt:lpstr>Segoe UI Symbol</vt:lpstr>
      <vt:lpstr>Times New Roman</vt:lpstr>
      <vt:lpstr>Verdana</vt:lpstr>
      <vt:lpstr>Wingdings</vt:lpstr>
      <vt:lpstr>122018_Internal-AmkorCorpTemplate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Zhao</dc:creator>
  <cp:lastModifiedBy>Jiaying Xu</cp:lastModifiedBy>
  <cp:revision>21</cp:revision>
  <dcterms:created xsi:type="dcterms:W3CDTF">2019-10-07T06:09:55Z</dcterms:created>
  <dcterms:modified xsi:type="dcterms:W3CDTF">2019-10-28T08:33:11Z</dcterms:modified>
</cp:coreProperties>
</file>