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F198-88E5-4149-A4B8-FBFABC5F574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772-E351-47B7-B300-D79BC545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592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9575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306905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52470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13003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272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20781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363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1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955685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03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4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88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4768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0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7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240146"/>
            <a:ext cx="12194763" cy="614218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711201" y="2791028"/>
            <a:ext cx="5185924" cy="1275944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sz="4800">
                <a:solidFill>
                  <a:prstClr val="white"/>
                </a:solidFill>
                <a:latin typeface="Arial" panose="020B0604020202020204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578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777-C7F8-4408-A04D-FC56DA5055EE}" type="datetimeFigureOut">
              <a:rPr lang="en-US" smtClean="0">
                <a:solidFill>
                  <a:srgbClr val="464D5A"/>
                </a:solidFill>
              </a:rPr>
              <a:pPr/>
              <a:t>11/13/2019</a:t>
            </a:fld>
            <a:endParaRPr lang="en-US">
              <a:solidFill>
                <a:srgbClr val="464D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D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C436-78D4-404C-AED8-D1C671C96BAA}" type="slidenum">
              <a:rPr lang="en-US" smtClean="0">
                <a:solidFill>
                  <a:srgbClr val="464D5A"/>
                </a:solidFill>
              </a:rPr>
              <a:pPr/>
              <a:t>‹#›</a:t>
            </a:fld>
            <a:endParaRPr lang="en-US">
              <a:solidFill>
                <a:srgbClr val="464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4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1219170" rtl="0" eaLnBrk="1" latinLnBrk="0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624" y="209404"/>
            <a:ext cx="11822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60344" algn="l"/>
              </a:tabLst>
            </a:pPr>
            <a:r>
              <a:rPr lang="en-US" altLang="zh-CN" sz="2400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OPL for Intel B17A </a:t>
            </a:r>
            <a:r>
              <a:rPr lang="en-US" altLang="zh-CN" sz="2400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ODP Bypass SBL check at Prescreen</a:t>
            </a:r>
            <a:endParaRPr lang="en-US" altLang="zh-CN" sz="2400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31045"/>
              </p:ext>
            </p:extLst>
          </p:nvPr>
        </p:nvGraphicFramePr>
        <p:xfrm>
          <a:off x="145624" y="641096"/>
          <a:ext cx="11822641" cy="773029"/>
        </p:xfrm>
        <a:graphic>
          <a:graphicData uri="http://schemas.openxmlformats.org/drawingml/2006/table">
            <a:tbl>
              <a:tblPr/>
              <a:tblGrid>
                <a:gridCol w="1339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4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7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99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63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731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37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Customer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12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Intel / 126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P/D/L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4P/1A/132</a:t>
                      </a: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M/D,W,S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Arial" charset="0"/>
                        </a:rPr>
                        <a:t>11/07/2019</a:t>
                      </a:r>
                      <a:endParaRPr kumimoji="0" lang="en-US" altLang="ja-JP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Arial" charset="0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Lot #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FTK455406180.01 (S945C012)</a:t>
                      </a:r>
                      <a:endParaRPr lang="en-US" altLang="zh-CN" sz="1100" kern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Bypass SBL Check</a:t>
                      </a:r>
                      <a:endParaRPr lang="en-US" sz="1200" kern="0" dirty="0" smtClean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0.75% (45/6000)</a:t>
                      </a:r>
                      <a:endParaRPr kumimoji="0" lang="en-US" altLang="ja-JP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Status#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Hold at Laser Mark</a:t>
                      </a:r>
                      <a:endParaRPr lang="en-US" altLang="ko-KR" sz="1200" kern="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464D5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89" y="2810903"/>
            <a:ext cx="9762521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1867" b="1" u="sng" dirty="0">
                <a:solidFill>
                  <a:srgbClr val="000000"/>
                </a:solidFill>
                <a:cs typeface="Times New Roman" pitchFamily="18" charset="0"/>
              </a:rPr>
              <a:t>Possible Root Cause: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IT set expire date for SBL check function at prescreen process, function disabled from 11/1/2019.</a:t>
            </a:r>
            <a:endParaRPr lang="en-US" altLang="zh-CN" sz="1200" dirty="0" smtClean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572" y="1473363"/>
            <a:ext cx="1191090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1867" b="1" u="sng" dirty="0">
                <a:solidFill>
                  <a:srgbClr val="000000"/>
                </a:solidFill>
                <a:cs typeface="Times New Roman" pitchFamily="18" charset="0"/>
              </a:rPr>
              <a:t>Problem Description</a:t>
            </a:r>
            <a:r>
              <a:rPr lang="en-US" altLang="ko-KR" sz="1867" b="1" u="sng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Lot S945C012</a:t>
            </a:r>
            <a:r>
              <a:rPr lang="en-US" altLang="ko-KR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bypassed SBL check at prescreen. CAT013 and CAT020 exceeded limit 0.5%, lot should be hold at prescreen while SBL check did not work and released this lot directly to next process</a:t>
            </a:r>
            <a:endParaRPr lang="en-US" altLang="ko-KR" sz="12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572" y="4093980"/>
            <a:ext cx="1187474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2000" b="1" u="sng" dirty="0">
                <a:solidFill>
                  <a:srgbClr val="000000"/>
                </a:solidFill>
                <a:cs typeface="Times New Roman" pitchFamily="18" charset="0"/>
              </a:rPr>
              <a:t>Action Plan: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Confirm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impact lot scope , hold affected lots immediately and report to customer </a:t>
            </a:r>
            <a:endParaRPr lang="en-US" altLang="zh-CN" sz="1100" dirty="0" smtClean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1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Saimei Zhou 		Due 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Date: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11/13/2019           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Status: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Done (Total 3 lots impacted)</a:t>
            </a:r>
            <a:endParaRPr lang="en-US" altLang="zh-CN" sz="1100" dirty="0" smtClean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lvl="1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Check other process if SBL check function is working or not. And correct system setting for SBL check at prescreen process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100" dirty="0" err="1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Nancy Lee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	Due 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Date: 11/13/2019           Status: Done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(Only prescreen SBL function had expire date setting, BI/ATE process setting was correct)</a:t>
            </a:r>
          </a:p>
          <a:p>
            <a:pPr marL="285750" lvl="1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Work with IT to have more robust action to prevent such system loophole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100" dirty="0" err="1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IT/PE/QE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	 	Due Date: </a:t>
            </a:r>
            <a:r>
              <a:rPr lang="en-US" altLang="zh-CN" sz="11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11/22/2019           </a:t>
            </a:r>
            <a:r>
              <a:rPr lang="en-US" altLang="zh-CN" sz="11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Status</a:t>
            </a:r>
            <a:r>
              <a:rPr lang="en-US" altLang="zh-CN" sz="110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10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On-going</a:t>
            </a:r>
            <a:endParaRPr lang="en-US" altLang="zh-CN" sz="11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0263"/>
              </p:ext>
            </p:extLst>
          </p:nvPr>
        </p:nvGraphicFramePr>
        <p:xfrm>
          <a:off x="246287" y="2180141"/>
          <a:ext cx="11381256" cy="56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05"/>
                <a:gridCol w="1308126"/>
                <a:gridCol w="1477415"/>
                <a:gridCol w="1300766"/>
                <a:gridCol w="1030310"/>
                <a:gridCol w="528034"/>
                <a:gridCol w="746975"/>
                <a:gridCol w="785611"/>
                <a:gridCol w="901521"/>
                <a:gridCol w="656822"/>
                <a:gridCol w="888643"/>
                <a:gridCol w="942328"/>
              </a:tblGrid>
              <a:tr h="1647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Device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Customer</a:t>
                      </a:r>
                      <a:r>
                        <a:rPr lang="en-US" sz="1100" baseline="0" dirty="0" smtClean="0"/>
                        <a:t> Lot #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ATC 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Tester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 smtClean="0"/>
                        <a:t>Qty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CAT013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CAT020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Yield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CAT013%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CAT020%</a:t>
                      </a:r>
                      <a:endParaRPr lang="en-US" sz="1100" dirty="0"/>
                    </a:p>
                  </a:txBody>
                  <a:tcPr/>
                </a:tc>
              </a:tr>
              <a:tr h="3043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11/7/2019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B17A-82FF-C538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050" kern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S945C012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050" kern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FTK455406180.01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TS-MAG-045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5878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41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97.97%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0.75%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FF0000"/>
                          </a:solidFill>
                        </a:rPr>
                        <a:t>0.68%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9730"/>
          <a:stretch/>
        </p:blipFill>
        <p:spPr>
          <a:xfrm>
            <a:off x="246287" y="3390253"/>
            <a:ext cx="11772900" cy="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4399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162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굴림</vt:lpstr>
      <vt:lpstr>GulimChe</vt:lpstr>
      <vt:lpstr>黑体</vt:lpstr>
      <vt:lpstr>Arial</vt:lpstr>
      <vt:lpstr>Calibri</vt:lpstr>
      <vt:lpstr>Open Sans Light</vt:lpstr>
      <vt:lpstr>Segoe UI</vt:lpstr>
      <vt:lpstr>Segoe UI Symbol</vt:lpstr>
      <vt:lpstr>Times New Roman</vt:lpstr>
      <vt:lpstr>Verdana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Zhao</dc:creator>
  <cp:lastModifiedBy>Jiaying Xu</cp:lastModifiedBy>
  <cp:revision>24</cp:revision>
  <dcterms:created xsi:type="dcterms:W3CDTF">2019-10-07T06:09:55Z</dcterms:created>
  <dcterms:modified xsi:type="dcterms:W3CDTF">2019-11-13T07:52:22Z</dcterms:modified>
</cp:coreProperties>
</file>