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2" autoAdjust="0"/>
    <p:restoredTop sz="94660"/>
  </p:normalViewPr>
  <p:slideViewPr>
    <p:cSldViewPr snapToGrid="0">
      <p:cViewPr varScale="1">
        <p:scale>
          <a:sx n="110" d="100"/>
          <a:sy n="110" d="100"/>
        </p:scale>
        <p:origin x="9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4F198-88E5-4149-A4B8-FBFABC5F574F}" type="datetimeFigureOut">
              <a:rPr lang="en-US" smtClean="0"/>
              <a:t>11/19/19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E6772-E351-47B7-B300-D79BC54577F0}" type="slidenum">
              <a:rPr lang="en-US" smtClean="0"/>
              <a:t>‹#›</a:t>
            </a:fld>
            <a:endParaRPr lang="en-US"/>
          </a:p>
        </p:txBody>
      </p:sp>
    </p:spTree>
    <p:extLst>
      <p:ext uri="{BB962C8B-B14F-4D97-AF65-F5344CB8AC3E}">
        <p14:creationId xmlns:p14="http://schemas.microsoft.com/office/powerpoint/2010/main" val="1477232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a:t>
            </a:r>
            <a:r>
              <a:rPr lang="en-US" b="1" dirty="0"/>
              <a:t>Title and Content </a:t>
            </a:r>
            <a:r>
              <a:rPr lang="en-US" b="0" dirty="0"/>
              <a:t>s</a:t>
            </a:r>
            <a:r>
              <a:rPr lang="en-US" dirty="0"/>
              <a:t>lide.</a:t>
            </a:r>
          </a:p>
        </p:txBody>
      </p:sp>
      <p:sp>
        <p:nvSpPr>
          <p:cNvPr id="4" name="Slide Number Placeholder 3"/>
          <p:cNvSpPr>
            <a:spLocks noGrp="1"/>
          </p:cNvSpPr>
          <p:nvPr>
            <p:ph type="sldNum" sz="quarter" idx="10"/>
          </p:nvPr>
        </p:nvSpPr>
        <p:spPr/>
        <p:txBody>
          <a:bodyPr/>
          <a:lstStyle/>
          <a:p>
            <a:fld id="{550D8E1D-8630-4EA2-97BC-C532E16F4B5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444617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0B9CE7-EAA0-45BC-B75F-34444E234F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77" y="0"/>
            <a:ext cx="12220047" cy="6876288"/>
          </a:xfrm>
          <a:prstGeom prst="rect">
            <a:avLst/>
          </a:prstGeom>
        </p:spPr>
      </p:pic>
      <p:pic>
        <p:nvPicPr>
          <p:cNvPr id="13" name="Logo">
            <a:extLst>
              <a:ext uri="{FF2B5EF4-FFF2-40B4-BE49-F238E27FC236}">
                <a16:creationId xmlns:a16="http://schemas.microsoft.com/office/drawing/2014/main" id="{773D7758-E2CD-43C3-A1DA-9BDA9860353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23225" y="700839"/>
            <a:ext cx="3811185" cy="1408983"/>
          </a:xfrm>
          <a:prstGeom prst="rect">
            <a:avLst/>
          </a:prstGeom>
        </p:spPr>
      </p:pic>
      <p:sp>
        <p:nvSpPr>
          <p:cNvPr id="16" name="Footer Placeholder 4">
            <a:extLst>
              <a:ext uri="{FF2B5EF4-FFF2-40B4-BE49-F238E27FC236}">
                <a16:creationId xmlns:a16="http://schemas.microsoft.com/office/drawing/2014/main" id="{5D59581C-22B6-4232-A54C-F09939215E74}"/>
              </a:ext>
            </a:extLst>
          </p:cNvPr>
          <p:cNvSpPr txBox="1">
            <a:spLocks/>
          </p:cNvSpPr>
          <p:nvPr userDrawn="1"/>
        </p:nvSpPr>
        <p:spPr>
          <a:xfrm>
            <a:off x="9196253" y="6458963"/>
            <a:ext cx="2443703" cy="365125"/>
          </a:xfrm>
          <a:prstGeom prst="rect">
            <a:avLst/>
          </a:prstGeom>
        </p:spPr>
        <p:txBody>
          <a:bodyPr vert="horz" lIns="121920" tIns="60960" rIns="121920" bIns="60960" rtlCol="0" anchor="ct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933" dirty="0">
                <a:solidFill>
                  <a:prstClr val="white"/>
                </a:solidFill>
                <a:ea typeface="Verdana" panose="020B0604030504040204" pitchFamily="34" charset="0"/>
                <a:cs typeface="Arial" panose="020B0604020202020204" pitchFamily="34" charset="0"/>
              </a:rPr>
              <a:t>Amkor Confidential</a:t>
            </a:r>
          </a:p>
        </p:txBody>
      </p:sp>
      <p:sp>
        <p:nvSpPr>
          <p:cNvPr id="17" name="Slide Number Placeholder 5">
            <a:extLst>
              <a:ext uri="{FF2B5EF4-FFF2-40B4-BE49-F238E27FC236}">
                <a16:creationId xmlns:a16="http://schemas.microsoft.com/office/drawing/2014/main" id="{3F872275-983D-43CE-81B2-82AE48BD87E9}"/>
              </a:ext>
            </a:extLst>
          </p:cNvPr>
          <p:cNvSpPr txBox="1">
            <a:spLocks/>
          </p:cNvSpPr>
          <p:nvPr userDrawn="1"/>
        </p:nvSpPr>
        <p:spPr>
          <a:xfrm>
            <a:off x="11316559" y="6458963"/>
            <a:ext cx="653143" cy="365125"/>
          </a:xfrm>
          <a:prstGeom prst="rect">
            <a:avLst/>
          </a:prstGeom>
        </p:spPr>
        <p:txBody>
          <a:bodyPr vert="horz" lIns="121920" tIns="60960" rIns="121920" bIns="6096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50DEB-583C-4ABC-9220-E28A8ED62353}" type="slidenum">
              <a:rPr lang="en-US" sz="933" smtClean="0">
                <a:solidFill>
                  <a:prstClr val="white"/>
                </a:solidFill>
                <a:ea typeface="Verdana" panose="020B0604030504040204" pitchFamily="34" charset="0"/>
                <a:cs typeface="Arial" panose="020B0604020202020204" pitchFamily="34" charset="0"/>
              </a:rPr>
              <a:pPr/>
              <a:t>‹#›</a:t>
            </a:fld>
            <a:endParaRPr lang="en-US" sz="1200" dirty="0">
              <a:solidFill>
                <a:prstClr val="white"/>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56355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98301D-520D-4702-9B48-C6944D64D53A}"/>
              </a:ext>
            </a:extLst>
          </p:cNvPr>
          <p:cNvGrpSpPr/>
          <p:nvPr userDrawn="1"/>
        </p:nvGrpSpPr>
        <p:grpSpPr>
          <a:xfrm>
            <a:off x="0" y="247508"/>
            <a:ext cx="12201168" cy="6136493"/>
            <a:chOff x="0" y="185631"/>
            <a:chExt cx="9150876" cy="4602370"/>
          </a:xfrm>
        </p:grpSpPr>
        <p:pic>
          <p:nvPicPr>
            <p:cNvPr id="5" name="Picture 4">
              <a:extLst>
                <a:ext uri="{FF2B5EF4-FFF2-40B4-BE49-F238E27FC236}">
                  <a16:creationId xmlns:a16="http://schemas.microsoft.com/office/drawing/2014/main" id="{32925DC7-E973-400B-8446-2D256B9B6B4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94401"/>
              <a:ext cx="9144000" cy="4593600"/>
            </a:xfrm>
            <a:prstGeom prst="rect">
              <a:avLst/>
            </a:prstGeom>
          </p:spPr>
        </p:pic>
        <p:sp>
          <p:nvSpPr>
            <p:cNvPr id="2" name="Rectangle 1">
              <a:extLst>
                <a:ext uri="{FF2B5EF4-FFF2-40B4-BE49-F238E27FC236}">
                  <a16:creationId xmlns:a16="http://schemas.microsoft.com/office/drawing/2014/main" id="{76EB8AEE-28F4-41F1-BA24-518ED88CA435}"/>
                </a:ext>
              </a:extLst>
            </p:cNvPr>
            <p:cNvSpPr/>
            <p:nvPr userDrawn="1"/>
          </p:nvSpPr>
          <p:spPr>
            <a:xfrm>
              <a:off x="0" y="185631"/>
              <a:ext cx="9150876" cy="4602370"/>
            </a:xfrm>
            <a:prstGeom prst="rect">
              <a:avLst/>
            </a:prstGeom>
            <a:gradFill>
              <a:gsLst>
                <a:gs pos="35000">
                  <a:schemeClr val="bg1">
                    <a:alpha val="0"/>
                  </a:schemeClr>
                </a:gs>
                <a:gs pos="0">
                  <a:schemeClr val="accent1">
                    <a:alpha val="60000"/>
                  </a:schemeClr>
                </a:gs>
                <a:gs pos="50000">
                  <a:schemeClr val="bg1">
                    <a:alpha val="0"/>
                  </a:schemeClr>
                </a:gs>
                <a:gs pos="65000">
                  <a:schemeClr val="bg1">
                    <a:alpha val="0"/>
                  </a:schemeClr>
                </a:gs>
                <a:gs pos="100000">
                  <a:schemeClr val="accent2">
                    <a:alpha val="60000"/>
                  </a:schemeClr>
                </a:gs>
              </a:gsLst>
              <a:lin ang="18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endParaRPr lang="en-US" sz="2400" dirty="0">
                <a:solidFill>
                  <a:prstClr val="white"/>
                </a:solidFill>
                <a:cs typeface="Arial" panose="020B0604020202020204" pitchFamily="34" charset="0"/>
              </a:endParaRPr>
            </a:p>
          </p:txBody>
        </p:sp>
      </p:grpSp>
      <p:sp>
        <p:nvSpPr>
          <p:cNvPr id="6" name="Rectangle 5">
            <a:extLst>
              <a:ext uri="{FF2B5EF4-FFF2-40B4-BE49-F238E27FC236}">
                <a16:creationId xmlns:a16="http://schemas.microsoft.com/office/drawing/2014/main" id="{A5C502B7-DA60-42F0-B8B9-B8AFF855845B}"/>
              </a:ext>
            </a:extLst>
          </p:cNvPr>
          <p:cNvSpPr/>
          <p:nvPr userDrawn="1"/>
        </p:nvSpPr>
        <p:spPr>
          <a:xfrm>
            <a:off x="0" y="2144409"/>
            <a:ext cx="12192000" cy="200606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7" name="Title">
            <a:extLst>
              <a:ext uri="{FF2B5EF4-FFF2-40B4-BE49-F238E27FC236}">
                <a16:creationId xmlns:a16="http://schemas.microsoft.com/office/drawing/2014/main" id="{4D8C402E-AB37-4D6C-8B92-9C9F1962B4F5}"/>
              </a:ext>
            </a:extLst>
          </p:cNvPr>
          <p:cNvSpPr>
            <a:spLocks noGrp="1"/>
          </p:cNvSpPr>
          <p:nvPr>
            <p:ph type="body" sz="quarter" idx="10" hasCustomPrompt="1"/>
          </p:nvPr>
        </p:nvSpPr>
        <p:spPr>
          <a:xfrm>
            <a:off x="570357" y="2224048"/>
            <a:ext cx="11021568" cy="1839801"/>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1</a:t>
            </a:r>
          </a:p>
        </p:txBody>
      </p:sp>
    </p:spTree>
    <p:extLst>
      <p:ext uri="{BB962C8B-B14F-4D97-AF65-F5344CB8AC3E}">
        <p14:creationId xmlns:p14="http://schemas.microsoft.com/office/powerpoint/2010/main" val="365927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with Presenter Name and Title">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B778948-AB23-42D8-B1E5-D4A22113507A}"/>
              </a:ext>
            </a:extLst>
          </p:cNvPr>
          <p:cNvGrpSpPr/>
          <p:nvPr userDrawn="1"/>
        </p:nvGrpSpPr>
        <p:grpSpPr>
          <a:xfrm>
            <a:off x="0" y="247508"/>
            <a:ext cx="12201168" cy="6136493"/>
            <a:chOff x="0" y="185631"/>
            <a:chExt cx="9150876" cy="4602370"/>
          </a:xfrm>
        </p:grpSpPr>
        <p:pic>
          <p:nvPicPr>
            <p:cNvPr id="9" name="Picture 8">
              <a:extLst>
                <a:ext uri="{FF2B5EF4-FFF2-40B4-BE49-F238E27FC236}">
                  <a16:creationId xmlns:a16="http://schemas.microsoft.com/office/drawing/2014/main" id="{128E2EC8-7BBD-47B9-9F03-23E35E2352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94401"/>
              <a:ext cx="9144000" cy="4593600"/>
            </a:xfrm>
            <a:prstGeom prst="rect">
              <a:avLst/>
            </a:prstGeom>
          </p:spPr>
        </p:pic>
        <p:sp>
          <p:nvSpPr>
            <p:cNvPr id="13" name="Rectangle 12">
              <a:extLst>
                <a:ext uri="{FF2B5EF4-FFF2-40B4-BE49-F238E27FC236}">
                  <a16:creationId xmlns:a16="http://schemas.microsoft.com/office/drawing/2014/main" id="{A73E82CE-C0BE-4FD1-8033-9379F1CCD4C4}"/>
                </a:ext>
              </a:extLst>
            </p:cNvPr>
            <p:cNvSpPr/>
            <p:nvPr userDrawn="1"/>
          </p:nvSpPr>
          <p:spPr>
            <a:xfrm>
              <a:off x="0" y="185631"/>
              <a:ext cx="9150876" cy="4599500"/>
            </a:xfrm>
            <a:prstGeom prst="rect">
              <a:avLst/>
            </a:prstGeom>
            <a:gradFill>
              <a:gsLst>
                <a:gs pos="35000">
                  <a:schemeClr val="bg1">
                    <a:alpha val="0"/>
                  </a:schemeClr>
                </a:gs>
                <a:gs pos="0">
                  <a:schemeClr val="accent1">
                    <a:alpha val="60000"/>
                  </a:schemeClr>
                </a:gs>
                <a:gs pos="50000">
                  <a:schemeClr val="bg1">
                    <a:alpha val="0"/>
                  </a:schemeClr>
                </a:gs>
                <a:gs pos="65000">
                  <a:schemeClr val="bg1">
                    <a:alpha val="0"/>
                  </a:schemeClr>
                </a:gs>
                <a:gs pos="100000">
                  <a:schemeClr val="accent2">
                    <a:alpha val="60000"/>
                  </a:schemeClr>
                </a:gs>
              </a:gsLst>
              <a:lin ang="18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endParaRPr lang="en-US" sz="2400" dirty="0">
                <a:solidFill>
                  <a:prstClr val="white"/>
                </a:solidFill>
                <a:cs typeface="Arial" panose="020B0604020202020204" pitchFamily="34" charset="0"/>
              </a:endParaRPr>
            </a:p>
          </p:txBody>
        </p:sp>
      </p:grpSp>
      <p:sp>
        <p:nvSpPr>
          <p:cNvPr id="7" name="Rectangle 6">
            <a:extLst>
              <a:ext uri="{FF2B5EF4-FFF2-40B4-BE49-F238E27FC236}">
                <a16:creationId xmlns:a16="http://schemas.microsoft.com/office/drawing/2014/main" id="{427150B5-154C-4FAB-BA76-E1ED5E34C21B}"/>
              </a:ext>
            </a:extLst>
          </p:cNvPr>
          <p:cNvSpPr/>
          <p:nvPr userDrawn="1"/>
        </p:nvSpPr>
        <p:spPr>
          <a:xfrm>
            <a:off x="0" y="2144409"/>
            <a:ext cx="12192000" cy="200606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4" name="Title">
            <a:extLst>
              <a:ext uri="{FF2B5EF4-FFF2-40B4-BE49-F238E27FC236}">
                <a16:creationId xmlns:a16="http://schemas.microsoft.com/office/drawing/2014/main" id="{AB7348A3-FFF9-4C51-83A8-7E2AA7495836}"/>
              </a:ext>
            </a:extLst>
          </p:cNvPr>
          <p:cNvSpPr>
            <a:spLocks noGrp="1"/>
          </p:cNvSpPr>
          <p:nvPr>
            <p:ph type="body" sz="quarter" idx="10" hasCustomPrompt="1"/>
          </p:nvPr>
        </p:nvSpPr>
        <p:spPr>
          <a:xfrm>
            <a:off x="570357" y="2224047"/>
            <a:ext cx="11021568" cy="1214479"/>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1 (with Presenter Name and Title)</a:t>
            </a:r>
          </a:p>
        </p:txBody>
      </p:sp>
      <p:sp>
        <p:nvSpPr>
          <p:cNvPr id="6" name="Title">
            <a:extLst>
              <a:ext uri="{FF2B5EF4-FFF2-40B4-BE49-F238E27FC236}">
                <a16:creationId xmlns:a16="http://schemas.microsoft.com/office/drawing/2014/main" id="{942A2AC9-0DE9-49D9-B1FF-7EE27A921912}"/>
              </a:ext>
            </a:extLst>
          </p:cNvPr>
          <p:cNvSpPr>
            <a:spLocks noGrp="1"/>
          </p:cNvSpPr>
          <p:nvPr>
            <p:ph type="body" sz="quarter" idx="11" hasCustomPrompt="1"/>
          </p:nvPr>
        </p:nvSpPr>
        <p:spPr>
          <a:xfrm>
            <a:off x="570357" y="3338136"/>
            <a:ext cx="11021568" cy="725713"/>
          </a:xfrm>
        </p:spPr>
        <p:txBody>
          <a:bodyPr anchor="ctr" anchorCtr="0">
            <a:normAutofit/>
          </a:bodyPr>
          <a:lstStyle>
            <a:lvl1pPr marL="0" indent="0">
              <a:buNone/>
              <a:defRPr sz="2400" baseline="0">
                <a:solidFill>
                  <a:schemeClr val="accent1"/>
                </a:solidFill>
                <a:latin typeface="+mj-lt"/>
              </a:defRPr>
            </a:lvl1pPr>
            <a:lvl4pPr marL="1142942" indent="0">
              <a:buNone/>
              <a:defRPr/>
            </a:lvl4pPr>
          </a:lstStyle>
          <a:p>
            <a:pPr lvl="0"/>
            <a:r>
              <a:rPr lang="en-US" dirty="0"/>
              <a:t>Presenter Name  I  Presenter Title</a:t>
            </a:r>
          </a:p>
        </p:txBody>
      </p:sp>
    </p:spTree>
    <p:extLst>
      <p:ext uri="{BB962C8B-B14F-4D97-AF65-F5344CB8AC3E}">
        <p14:creationId xmlns:p14="http://schemas.microsoft.com/office/powerpoint/2010/main" val="2295759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2 line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48EE1-85DF-427C-AB81-33AE75712BB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40146"/>
            <a:ext cx="12192000" cy="6129805"/>
          </a:xfrm>
          <a:prstGeom prst="rect">
            <a:avLst/>
          </a:prstGeom>
        </p:spPr>
      </p:pic>
      <p:sp>
        <p:nvSpPr>
          <p:cNvPr id="4" name="Rectangle 3">
            <a:extLst>
              <a:ext uri="{FF2B5EF4-FFF2-40B4-BE49-F238E27FC236}">
                <a16:creationId xmlns:a16="http://schemas.microsoft.com/office/drawing/2014/main" id="{D5D30E48-10C5-4903-9448-A099BEC458C6}"/>
              </a:ext>
            </a:extLst>
          </p:cNvPr>
          <p:cNvSpPr/>
          <p:nvPr userDrawn="1"/>
        </p:nvSpPr>
        <p:spPr>
          <a:xfrm>
            <a:off x="0" y="2144409"/>
            <a:ext cx="12192000" cy="200606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5" name="Title">
            <a:extLst>
              <a:ext uri="{FF2B5EF4-FFF2-40B4-BE49-F238E27FC236}">
                <a16:creationId xmlns:a16="http://schemas.microsoft.com/office/drawing/2014/main" id="{D7DF68A0-A3E1-4275-A199-F209B3378D75}"/>
              </a:ext>
            </a:extLst>
          </p:cNvPr>
          <p:cNvSpPr>
            <a:spLocks noGrp="1"/>
          </p:cNvSpPr>
          <p:nvPr>
            <p:ph type="body" sz="quarter" idx="10" hasCustomPrompt="1"/>
          </p:nvPr>
        </p:nvSpPr>
        <p:spPr>
          <a:xfrm>
            <a:off x="570357" y="2224048"/>
            <a:ext cx="11021568" cy="1839801"/>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2</a:t>
            </a:r>
          </a:p>
        </p:txBody>
      </p:sp>
    </p:spTree>
    <p:extLst>
      <p:ext uri="{BB962C8B-B14F-4D97-AF65-F5344CB8AC3E}">
        <p14:creationId xmlns:p14="http://schemas.microsoft.com/office/powerpoint/2010/main" val="306905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with Presenter Name and Titl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48DBB6-0380-4E29-BD8B-72EBB160594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40146"/>
            <a:ext cx="12192000" cy="6129805"/>
          </a:xfrm>
          <a:prstGeom prst="rect">
            <a:avLst/>
          </a:prstGeom>
        </p:spPr>
      </p:pic>
      <p:sp>
        <p:nvSpPr>
          <p:cNvPr id="6" name="Rectangle 5">
            <a:extLst>
              <a:ext uri="{FF2B5EF4-FFF2-40B4-BE49-F238E27FC236}">
                <a16:creationId xmlns:a16="http://schemas.microsoft.com/office/drawing/2014/main" id="{C1EEE57F-9F67-4E3F-9830-70C8F17D171D}"/>
              </a:ext>
            </a:extLst>
          </p:cNvPr>
          <p:cNvSpPr/>
          <p:nvPr userDrawn="1"/>
        </p:nvSpPr>
        <p:spPr>
          <a:xfrm>
            <a:off x="0" y="2144409"/>
            <a:ext cx="12192000" cy="200606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7" name="Title">
            <a:extLst>
              <a:ext uri="{FF2B5EF4-FFF2-40B4-BE49-F238E27FC236}">
                <a16:creationId xmlns:a16="http://schemas.microsoft.com/office/drawing/2014/main" id="{B01477DC-C45C-46F0-8641-782699919C34}"/>
              </a:ext>
            </a:extLst>
          </p:cNvPr>
          <p:cNvSpPr>
            <a:spLocks noGrp="1"/>
          </p:cNvSpPr>
          <p:nvPr>
            <p:ph type="body" sz="quarter" idx="10" hasCustomPrompt="1"/>
          </p:nvPr>
        </p:nvSpPr>
        <p:spPr>
          <a:xfrm>
            <a:off x="570357" y="2224047"/>
            <a:ext cx="11021568" cy="1214479"/>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2 (with Presenter Name and Title)</a:t>
            </a:r>
          </a:p>
        </p:txBody>
      </p:sp>
      <p:sp>
        <p:nvSpPr>
          <p:cNvPr id="8" name="Title">
            <a:extLst>
              <a:ext uri="{FF2B5EF4-FFF2-40B4-BE49-F238E27FC236}">
                <a16:creationId xmlns:a16="http://schemas.microsoft.com/office/drawing/2014/main" id="{FFAEDDE4-FB37-4A73-893C-E6C93DC473B8}"/>
              </a:ext>
            </a:extLst>
          </p:cNvPr>
          <p:cNvSpPr>
            <a:spLocks noGrp="1"/>
          </p:cNvSpPr>
          <p:nvPr>
            <p:ph type="body" sz="quarter" idx="11" hasCustomPrompt="1"/>
          </p:nvPr>
        </p:nvSpPr>
        <p:spPr>
          <a:xfrm>
            <a:off x="570357" y="3338136"/>
            <a:ext cx="11021568" cy="725713"/>
          </a:xfrm>
        </p:spPr>
        <p:txBody>
          <a:bodyPr anchor="ctr" anchorCtr="0">
            <a:normAutofit/>
          </a:bodyPr>
          <a:lstStyle>
            <a:lvl1pPr marL="0" indent="0">
              <a:buNone/>
              <a:defRPr sz="2400" baseline="0">
                <a:solidFill>
                  <a:schemeClr val="accent1"/>
                </a:solidFill>
                <a:latin typeface="+mj-lt"/>
              </a:defRPr>
            </a:lvl1pPr>
            <a:lvl4pPr marL="1142942" indent="0">
              <a:buNone/>
              <a:defRPr/>
            </a:lvl4pPr>
          </a:lstStyle>
          <a:p>
            <a:pPr lvl="0"/>
            <a:r>
              <a:rPr lang="en-US" dirty="0"/>
              <a:t>Presenter Name  I  Presenter Title</a:t>
            </a:r>
          </a:p>
        </p:txBody>
      </p:sp>
    </p:spTree>
    <p:extLst>
      <p:ext uri="{BB962C8B-B14F-4D97-AF65-F5344CB8AC3E}">
        <p14:creationId xmlns:p14="http://schemas.microsoft.com/office/powerpoint/2010/main" val="3524709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ection Header 2 lines">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0FE9C-024B-4218-8B92-3A9768962A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40146"/>
            <a:ext cx="12192000" cy="6132945"/>
          </a:xfrm>
          <a:prstGeom prst="rect">
            <a:avLst/>
          </a:prstGeom>
        </p:spPr>
      </p:pic>
      <p:sp>
        <p:nvSpPr>
          <p:cNvPr id="5" name="Rectangle 4">
            <a:extLst>
              <a:ext uri="{FF2B5EF4-FFF2-40B4-BE49-F238E27FC236}">
                <a16:creationId xmlns:a16="http://schemas.microsoft.com/office/drawing/2014/main" id="{DAA9D55A-CFED-4C54-91A6-5E351CD2644C}"/>
              </a:ext>
            </a:extLst>
          </p:cNvPr>
          <p:cNvSpPr/>
          <p:nvPr userDrawn="1"/>
        </p:nvSpPr>
        <p:spPr>
          <a:xfrm>
            <a:off x="0" y="2144409"/>
            <a:ext cx="12192000" cy="200606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6" name="Title">
            <a:extLst>
              <a:ext uri="{FF2B5EF4-FFF2-40B4-BE49-F238E27FC236}">
                <a16:creationId xmlns:a16="http://schemas.microsoft.com/office/drawing/2014/main" id="{1E73302A-34DF-414F-BF86-D3AE3CA5FDDB}"/>
              </a:ext>
            </a:extLst>
          </p:cNvPr>
          <p:cNvSpPr>
            <a:spLocks noGrp="1"/>
          </p:cNvSpPr>
          <p:nvPr>
            <p:ph type="body" sz="quarter" idx="10" hasCustomPrompt="1"/>
          </p:nvPr>
        </p:nvSpPr>
        <p:spPr>
          <a:xfrm>
            <a:off x="570357" y="2224048"/>
            <a:ext cx="11021568" cy="1839801"/>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3</a:t>
            </a:r>
          </a:p>
        </p:txBody>
      </p:sp>
    </p:spTree>
    <p:extLst>
      <p:ext uri="{BB962C8B-B14F-4D97-AF65-F5344CB8AC3E}">
        <p14:creationId xmlns:p14="http://schemas.microsoft.com/office/powerpoint/2010/main" val="313003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with Presenter Name and Titl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400A09-73DC-4AE6-9C59-C2B1101E131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40146"/>
            <a:ext cx="12192000" cy="6132945"/>
          </a:xfrm>
          <a:prstGeom prst="rect">
            <a:avLst/>
          </a:prstGeom>
        </p:spPr>
      </p:pic>
      <p:sp>
        <p:nvSpPr>
          <p:cNvPr id="7" name="Rectangle 6">
            <a:extLst>
              <a:ext uri="{FF2B5EF4-FFF2-40B4-BE49-F238E27FC236}">
                <a16:creationId xmlns:a16="http://schemas.microsoft.com/office/drawing/2014/main" id="{FC1D5778-9648-45E9-8920-72160FFFD4FE}"/>
              </a:ext>
            </a:extLst>
          </p:cNvPr>
          <p:cNvSpPr/>
          <p:nvPr userDrawn="1"/>
        </p:nvSpPr>
        <p:spPr>
          <a:xfrm>
            <a:off x="0" y="2144409"/>
            <a:ext cx="12192000" cy="200606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8" name="Title">
            <a:extLst>
              <a:ext uri="{FF2B5EF4-FFF2-40B4-BE49-F238E27FC236}">
                <a16:creationId xmlns:a16="http://schemas.microsoft.com/office/drawing/2014/main" id="{9FC9B182-5A32-4EC5-8587-07575D8E4BBF}"/>
              </a:ext>
            </a:extLst>
          </p:cNvPr>
          <p:cNvSpPr>
            <a:spLocks noGrp="1"/>
          </p:cNvSpPr>
          <p:nvPr>
            <p:ph type="body" sz="quarter" idx="10" hasCustomPrompt="1"/>
          </p:nvPr>
        </p:nvSpPr>
        <p:spPr>
          <a:xfrm>
            <a:off x="570357" y="2224047"/>
            <a:ext cx="11021568" cy="1214479"/>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3 (with Presenter Name and Title)</a:t>
            </a:r>
          </a:p>
        </p:txBody>
      </p:sp>
      <p:sp>
        <p:nvSpPr>
          <p:cNvPr id="9" name="Title">
            <a:extLst>
              <a:ext uri="{FF2B5EF4-FFF2-40B4-BE49-F238E27FC236}">
                <a16:creationId xmlns:a16="http://schemas.microsoft.com/office/drawing/2014/main" id="{B6387809-C3C7-40A0-8281-612C09AFA76D}"/>
              </a:ext>
            </a:extLst>
          </p:cNvPr>
          <p:cNvSpPr>
            <a:spLocks noGrp="1"/>
          </p:cNvSpPr>
          <p:nvPr>
            <p:ph type="body" sz="quarter" idx="11" hasCustomPrompt="1"/>
          </p:nvPr>
        </p:nvSpPr>
        <p:spPr>
          <a:xfrm>
            <a:off x="570357" y="3338136"/>
            <a:ext cx="11021568" cy="725713"/>
          </a:xfrm>
        </p:spPr>
        <p:txBody>
          <a:bodyPr anchor="ctr" anchorCtr="0">
            <a:normAutofit/>
          </a:bodyPr>
          <a:lstStyle>
            <a:lvl1pPr marL="0" indent="0">
              <a:buNone/>
              <a:defRPr sz="2400" baseline="0">
                <a:solidFill>
                  <a:schemeClr val="accent1"/>
                </a:solidFill>
                <a:latin typeface="+mj-lt"/>
              </a:defRPr>
            </a:lvl1pPr>
            <a:lvl4pPr marL="1142942" indent="0">
              <a:buNone/>
              <a:defRPr/>
            </a:lvl4pPr>
          </a:lstStyle>
          <a:p>
            <a:pPr lvl="0"/>
            <a:r>
              <a:rPr lang="en-US" dirty="0"/>
              <a:t>Presenter Name  I  Presenter Title</a:t>
            </a:r>
          </a:p>
        </p:txBody>
      </p:sp>
    </p:spTree>
    <p:extLst>
      <p:ext uri="{BB962C8B-B14F-4D97-AF65-F5344CB8AC3E}">
        <p14:creationId xmlns:p14="http://schemas.microsoft.com/office/powerpoint/2010/main" val="2727209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2 lines">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0FE9C-024B-4218-8B92-3A9768962AA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2" y="249167"/>
            <a:ext cx="12190849" cy="6132576"/>
          </a:xfrm>
          <a:prstGeom prst="rect">
            <a:avLst/>
          </a:prstGeom>
        </p:spPr>
      </p:pic>
      <p:sp>
        <p:nvSpPr>
          <p:cNvPr id="5" name="Rectangle 4">
            <a:extLst>
              <a:ext uri="{FF2B5EF4-FFF2-40B4-BE49-F238E27FC236}">
                <a16:creationId xmlns:a16="http://schemas.microsoft.com/office/drawing/2014/main" id="{D98F710E-5147-49F8-88F2-14CBC65C6AFB}"/>
              </a:ext>
            </a:extLst>
          </p:cNvPr>
          <p:cNvSpPr/>
          <p:nvPr userDrawn="1"/>
        </p:nvSpPr>
        <p:spPr>
          <a:xfrm>
            <a:off x="0" y="2144409"/>
            <a:ext cx="12192000" cy="200606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6" name="Title">
            <a:extLst>
              <a:ext uri="{FF2B5EF4-FFF2-40B4-BE49-F238E27FC236}">
                <a16:creationId xmlns:a16="http://schemas.microsoft.com/office/drawing/2014/main" id="{5B89DB28-3B69-493F-A949-281E2B681CF4}"/>
              </a:ext>
            </a:extLst>
          </p:cNvPr>
          <p:cNvSpPr>
            <a:spLocks noGrp="1"/>
          </p:cNvSpPr>
          <p:nvPr>
            <p:ph type="body" sz="quarter" idx="10" hasCustomPrompt="1"/>
          </p:nvPr>
        </p:nvSpPr>
        <p:spPr>
          <a:xfrm>
            <a:off x="570357" y="2224048"/>
            <a:ext cx="11021568" cy="1839801"/>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4</a:t>
            </a:r>
          </a:p>
        </p:txBody>
      </p:sp>
    </p:spTree>
    <p:extLst>
      <p:ext uri="{BB962C8B-B14F-4D97-AF65-F5344CB8AC3E}">
        <p14:creationId xmlns:p14="http://schemas.microsoft.com/office/powerpoint/2010/main" val="320781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Section Head with Presenter Name and Titl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8E0976-AAB7-4C4E-9552-3ADC0077AE3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2" y="249167"/>
            <a:ext cx="12190849" cy="6132576"/>
          </a:xfrm>
          <a:prstGeom prst="rect">
            <a:avLst/>
          </a:prstGeom>
        </p:spPr>
      </p:pic>
      <p:sp>
        <p:nvSpPr>
          <p:cNvPr id="7" name="Rectangle 6">
            <a:extLst>
              <a:ext uri="{FF2B5EF4-FFF2-40B4-BE49-F238E27FC236}">
                <a16:creationId xmlns:a16="http://schemas.microsoft.com/office/drawing/2014/main" id="{C300148B-21EC-4599-9590-A474AB1829E7}"/>
              </a:ext>
            </a:extLst>
          </p:cNvPr>
          <p:cNvSpPr/>
          <p:nvPr userDrawn="1"/>
        </p:nvSpPr>
        <p:spPr>
          <a:xfrm>
            <a:off x="0" y="2144409"/>
            <a:ext cx="12192000" cy="200606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Arial" panose="020B0604020202020204" pitchFamily="34" charset="0"/>
            </a:endParaRPr>
          </a:p>
        </p:txBody>
      </p:sp>
      <p:sp>
        <p:nvSpPr>
          <p:cNvPr id="8" name="Title">
            <a:extLst>
              <a:ext uri="{FF2B5EF4-FFF2-40B4-BE49-F238E27FC236}">
                <a16:creationId xmlns:a16="http://schemas.microsoft.com/office/drawing/2014/main" id="{16F3E0A6-C0C9-454D-AE93-1405B2D67F0E}"/>
              </a:ext>
            </a:extLst>
          </p:cNvPr>
          <p:cNvSpPr>
            <a:spLocks noGrp="1"/>
          </p:cNvSpPr>
          <p:nvPr>
            <p:ph type="body" sz="quarter" idx="10" hasCustomPrompt="1"/>
          </p:nvPr>
        </p:nvSpPr>
        <p:spPr>
          <a:xfrm>
            <a:off x="570357" y="2224047"/>
            <a:ext cx="11021568" cy="1214479"/>
          </a:xfrm>
        </p:spPr>
        <p:txBody>
          <a:bodyPr anchor="ctr" anchorCtr="0">
            <a:normAutofit/>
          </a:bodyPr>
          <a:lstStyle>
            <a:lvl1pPr marL="0" indent="0">
              <a:buNone/>
              <a:defRPr sz="3733" baseline="0">
                <a:solidFill>
                  <a:schemeClr val="accent1"/>
                </a:solidFill>
                <a:latin typeface="+mj-lt"/>
              </a:defRPr>
            </a:lvl1pPr>
            <a:lvl4pPr marL="1142942" indent="0">
              <a:buNone/>
              <a:defRPr/>
            </a:lvl4pPr>
          </a:lstStyle>
          <a:p>
            <a:pPr lvl="0"/>
            <a:r>
              <a:rPr lang="en-US" dirty="0"/>
              <a:t>Section Slide 4 (with Presenter Name and Title)</a:t>
            </a:r>
          </a:p>
        </p:txBody>
      </p:sp>
      <p:sp>
        <p:nvSpPr>
          <p:cNvPr id="9" name="Title">
            <a:extLst>
              <a:ext uri="{FF2B5EF4-FFF2-40B4-BE49-F238E27FC236}">
                <a16:creationId xmlns:a16="http://schemas.microsoft.com/office/drawing/2014/main" id="{54528D56-C2F3-4320-AC3E-6C12612890A5}"/>
              </a:ext>
            </a:extLst>
          </p:cNvPr>
          <p:cNvSpPr>
            <a:spLocks noGrp="1"/>
          </p:cNvSpPr>
          <p:nvPr>
            <p:ph type="body" sz="quarter" idx="11" hasCustomPrompt="1"/>
          </p:nvPr>
        </p:nvSpPr>
        <p:spPr>
          <a:xfrm>
            <a:off x="570357" y="3338136"/>
            <a:ext cx="11021568" cy="725713"/>
          </a:xfrm>
        </p:spPr>
        <p:txBody>
          <a:bodyPr anchor="ctr" anchorCtr="0">
            <a:normAutofit/>
          </a:bodyPr>
          <a:lstStyle>
            <a:lvl1pPr marL="0" indent="0">
              <a:buNone/>
              <a:defRPr sz="2400" baseline="0">
                <a:solidFill>
                  <a:schemeClr val="accent1"/>
                </a:solidFill>
                <a:latin typeface="+mj-lt"/>
              </a:defRPr>
            </a:lvl1pPr>
            <a:lvl4pPr marL="1142942" indent="0">
              <a:buNone/>
              <a:defRPr/>
            </a:lvl4pPr>
          </a:lstStyle>
          <a:p>
            <a:pPr lvl="0"/>
            <a:r>
              <a:rPr lang="en-US" dirty="0"/>
              <a:t>Presenter Name  I  Presenter Title</a:t>
            </a:r>
          </a:p>
        </p:txBody>
      </p:sp>
    </p:spTree>
    <p:extLst>
      <p:ext uri="{BB962C8B-B14F-4D97-AF65-F5344CB8AC3E}">
        <p14:creationId xmlns:p14="http://schemas.microsoft.com/office/powerpoint/2010/main" val="4236365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Text Placeholder 5"/>
          <p:cNvSpPr>
            <a:spLocks noGrp="1"/>
          </p:cNvSpPr>
          <p:nvPr>
            <p:ph type="body" sz="quarter" idx="13"/>
          </p:nvPr>
        </p:nvSpPr>
        <p:spPr>
          <a:xfrm>
            <a:off x="1841771" y="1003029"/>
            <a:ext cx="8534400" cy="3054032"/>
          </a:xfrm>
        </p:spPr>
        <p:txBody>
          <a:bodyPr>
            <a:noAutofit/>
          </a:bodyPr>
          <a:lstStyle>
            <a:lvl1pPr marL="0" indent="0">
              <a:lnSpc>
                <a:spcPct val="100000"/>
              </a:lnSpc>
              <a:spcBef>
                <a:spcPts val="0"/>
              </a:spcBef>
              <a:buNone/>
              <a:defRPr sz="3200">
                <a:solidFill>
                  <a:schemeClr val="tx1"/>
                </a:solidFill>
              </a:defRPr>
            </a:lvl1pPr>
            <a:lvl2pPr marL="0" indent="0">
              <a:lnSpc>
                <a:spcPct val="120000"/>
              </a:lnSpc>
              <a:spcBef>
                <a:spcPts val="0"/>
              </a:spcBef>
              <a:buNone/>
              <a:defRPr sz="3733"/>
            </a:lvl2pPr>
            <a:lvl3pPr marL="0" indent="0">
              <a:lnSpc>
                <a:spcPct val="120000"/>
              </a:lnSpc>
              <a:spcBef>
                <a:spcPts val="0"/>
              </a:spcBef>
              <a:buNone/>
              <a:defRPr sz="3733"/>
            </a:lvl3pPr>
            <a:lvl4pPr marL="0" indent="0">
              <a:lnSpc>
                <a:spcPct val="120000"/>
              </a:lnSpc>
              <a:spcBef>
                <a:spcPts val="0"/>
              </a:spcBef>
              <a:buNone/>
              <a:defRPr sz="3733"/>
            </a:lvl4pPr>
            <a:lvl5pPr marL="0" indent="0">
              <a:lnSpc>
                <a:spcPct val="120000"/>
              </a:lnSpc>
              <a:spcBef>
                <a:spcPts val="0"/>
              </a:spcBef>
              <a:buNone/>
              <a:defRPr sz="3733"/>
            </a:lvl5pPr>
          </a:lstStyle>
          <a:p>
            <a:pPr lvl="0"/>
            <a:r>
              <a:rPr lang="en-US"/>
              <a:t>Edit Master text styles</a:t>
            </a:r>
          </a:p>
        </p:txBody>
      </p:sp>
      <p:sp>
        <p:nvSpPr>
          <p:cNvPr id="6" name="Text Placeholder 5"/>
          <p:cNvSpPr>
            <a:spLocks noGrp="1"/>
          </p:cNvSpPr>
          <p:nvPr>
            <p:ph type="body" sz="quarter" idx="16"/>
          </p:nvPr>
        </p:nvSpPr>
        <p:spPr>
          <a:xfrm>
            <a:off x="5949006" y="4260261"/>
            <a:ext cx="4427165" cy="1727200"/>
          </a:xfrm>
        </p:spPr>
        <p:txBody>
          <a:bodyPr>
            <a:noAutofit/>
          </a:bodyPr>
          <a:lstStyle>
            <a:lvl1pPr marL="0" indent="0">
              <a:lnSpc>
                <a:spcPct val="100000"/>
              </a:lnSpc>
              <a:spcBef>
                <a:spcPts val="0"/>
              </a:spcBef>
              <a:buNone/>
              <a:defRPr sz="2400">
                <a:solidFill>
                  <a:schemeClr val="tx1"/>
                </a:solidFill>
              </a:defRPr>
            </a:lvl1pPr>
            <a:lvl2pPr marL="0" indent="0">
              <a:lnSpc>
                <a:spcPct val="120000"/>
              </a:lnSpc>
              <a:spcBef>
                <a:spcPts val="0"/>
              </a:spcBef>
              <a:buNone/>
              <a:defRPr sz="3733"/>
            </a:lvl2pPr>
            <a:lvl3pPr marL="0" indent="0">
              <a:lnSpc>
                <a:spcPct val="120000"/>
              </a:lnSpc>
              <a:spcBef>
                <a:spcPts val="0"/>
              </a:spcBef>
              <a:buNone/>
              <a:defRPr sz="3733"/>
            </a:lvl3pPr>
            <a:lvl4pPr marL="0" indent="0">
              <a:lnSpc>
                <a:spcPct val="120000"/>
              </a:lnSpc>
              <a:spcBef>
                <a:spcPts val="0"/>
              </a:spcBef>
              <a:buNone/>
              <a:defRPr sz="3733"/>
            </a:lvl4pPr>
            <a:lvl5pPr marL="0" indent="0">
              <a:lnSpc>
                <a:spcPct val="120000"/>
              </a:lnSpc>
              <a:spcBef>
                <a:spcPts val="0"/>
              </a:spcBef>
              <a:buNone/>
              <a:defRPr sz="3733"/>
            </a:lvl5pPr>
          </a:lstStyle>
          <a:p>
            <a:pPr lvl="0"/>
            <a:r>
              <a:rPr lang="en-US"/>
              <a:t>Edit Master text styles</a:t>
            </a:r>
          </a:p>
        </p:txBody>
      </p:sp>
    </p:spTree>
    <p:extLst>
      <p:ext uri="{BB962C8B-B14F-4D97-AF65-F5344CB8AC3E}">
        <p14:creationId xmlns:p14="http://schemas.microsoft.com/office/powerpoint/2010/main" val="3516310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4" name="Text Placeholder 5"/>
          <p:cNvSpPr>
            <a:spLocks noGrp="1"/>
          </p:cNvSpPr>
          <p:nvPr>
            <p:ph type="body" sz="quarter" idx="13"/>
          </p:nvPr>
        </p:nvSpPr>
        <p:spPr>
          <a:xfrm>
            <a:off x="5741482" y="1000415"/>
            <a:ext cx="5840919" cy="3048000"/>
          </a:xfrm>
        </p:spPr>
        <p:txBody>
          <a:bodyPr>
            <a:noAutofit/>
          </a:bodyPr>
          <a:lstStyle>
            <a:lvl1pPr marL="0" indent="0">
              <a:lnSpc>
                <a:spcPct val="100000"/>
              </a:lnSpc>
              <a:spcBef>
                <a:spcPts val="0"/>
              </a:spcBef>
              <a:buNone/>
              <a:defRPr sz="3200">
                <a:solidFill>
                  <a:schemeClr val="tx1"/>
                </a:solidFill>
              </a:defRPr>
            </a:lvl1pPr>
            <a:lvl2pPr marL="0" indent="0">
              <a:lnSpc>
                <a:spcPct val="120000"/>
              </a:lnSpc>
              <a:spcBef>
                <a:spcPts val="0"/>
              </a:spcBef>
              <a:buNone/>
              <a:defRPr sz="3733"/>
            </a:lvl2pPr>
            <a:lvl3pPr marL="0" indent="0">
              <a:lnSpc>
                <a:spcPct val="120000"/>
              </a:lnSpc>
              <a:spcBef>
                <a:spcPts val="0"/>
              </a:spcBef>
              <a:buNone/>
              <a:defRPr sz="3733"/>
            </a:lvl3pPr>
            <a:lvl4pPr marL="0" indent="0">
              <a:lnSpc>
                <a:spcPct val="120000"/>
              </a:lnSpc>
              <a:spcBef>
                <a:spcPts val="0"/>
              </a:spcBef>
              <a:buNone/>
              <a:defRPr sz="3733"/>
            </a:lvl4pPr>
            <a:lvl5pPr marL="0" indent="0">
              <a:lnSpc>
                <a:spcPct val="120000"/>
              </a:lnSpc>
              <a:spcBef>
                <a:spcPts val="0"/>
              </a:spcBef>
              <a:buNone/>
              <a:defRPr sz="3733"/>
            </a:lvl5pPr>
          </a:lstStyle>
          <a:p>
            <a:pPr lvl="0"/>
            <a:r>
              <a:rPr lang="en-US"/>
              <a:t>Edit Master text styles</a:t>
            </a:r>
          </a:p>
        </p:txBody>
      </p:sp>
      <p:sp>
        <p:nvSpPr>
          <p:cNvPr id="6" name="Text Placeholder 5"/>
          <p:cNvSpPr>
            <a:spLocks noGrp="1"/>
          </p:cNvSpPr>
          <p:nvPr>
            <p:ph type="body" sz="quarter" idx="16"/>
          </p:nvPr>
        </p:nvSpPr>
        <p:spPr>
          <a:xfrm>
            <a:off x="7323848" y="4547288"/>
            <a:ext cx="4258552" cy="1727200"/>
          </a:xfrm>
        </p:spPr>
        <p:txBody>
          <a:bodyPr>
            <a:noAutofit/>
          </a:bodyPr>
          <a:lstStyle>
            <a:lvl1pPr marL="0" indent="0">
              <a:lnSpc>
                <a:spcPct val="100000"/>
              </a:lnSpc>
              <a:spcBef>
                <a:spcPts val="0"/>
              </a:spcBef>
              <a:buNone/>
              <a:defRPr sz="2400">
                <a:solidFill>
                  <a:schemeClr val="tx1"/>
                </a:solidFill>
              </a:defRPr>
            </a:lvl1pPr>
            <a:lvl2pPr marL="0" indent="0">
              <a:lnSpc>
                <a:spcPct val="120000"/>
              </a:lnSpc>
              <a:spcBef>
                <a:spcPts val="0"/>
              </a:spcBef>
              <a:buNone/>
              <a:defRPr sz="3733"/>
            </a:lvl2pPr>
            <a:lvl3pPr marL="0" indent="0">
              <a:lnSpc>
                <a:spcPct val="120000"/>
              </a:lnSpc>
              <a:spcBef>
                <a:spcPts val="0"/>
              </a:spcBef>
              <a:buNone/>
              <a:defRPr sz="3733"/>
            </a:lvl3pPr>
            <a:lvl4pPr marL="0" indent="0">
              <a:lnSpc>
                <a:spcPct val="120000"/>
              </a:lnSpc>
              <a:spcBef>
                <a:spcPts val="0"/>
              </a:spcBef>
              <a:buNone/>
              <a:defRPr sz="3733"/>
            </a:lvl4pPr>
            <a:lvl5pPr marL="0" indent="0">
              <a:lnSpc>
                <a:spcPct val="120000"/>
              </a:lnSpc>
              <a:spcBef>
                <a:spcPts val="0"/>
              </a:spcBef>
              <a:buNone/>
              <a:defRPr sz="3733"/>
            </a:lvl5pPr>
          </a:lstStyle>
          <a:p>
            <a:pPr lvl="0"/>
            <a:r>
              <a:rPr lang="en-US"/>
              <a:t>Edit Master text styles</a:t>
            </a:r>
          </a:p>
        </p:txBody>
      </p:sp>
      <p:sp>
        <p:nvSpPr>
          <p:cNvPr id="3" name="Picture Placeholder 2"/>
          <p:cNvSpPr>
            <a:spLocks noGrp="1" noChangeAspect="1"/>
          </p:cNvSpPr>
          <p:nvPr>
            <p:ph type="pic" sz="quarter" idx="17"/>
          </p:nvPr>
        </p:nvSpPr>
        <p:spPr>
          <a:xfrm>
            <a:off x="1" y="253997"/>
            <a:ext cx="5348817" cy="6120384"/>
          </a:xfrm>
          <a:solidFill>
            <a:schemeClr val="bg1">
              <a:lumMod val="95000"/>
            </a:schemeClr>
          </a:solidFill>
        </p:spPr>
        <p:txBody>
          <a:bodyPr>
            <a:normAutofit/>
          </a:bodyPr>
          <a:lstStyle>
            <a:lvl1pPr marL="97364" indent="0">
              <a:buClr>
                <a:schemeClr val="accent1"/>
              </a:buClr>
              <a:buFontTx/>
              <a:buNone/>
              <a:defRPr sz="3200"/>
            </a:lvl1pPr>
          </a:lstStyle>
          <a:p>
            <a:r>
              <a:rPr lang="en-US"/>
              <a:t>Click icon to add picture</a:t>
            </a:r>
            <a:endParaRPr lang="en-US" dirty="0"/>
          </a:p>
        </p:txBody>
      </p:sp>
    </p:spTree>
    <p:extLst>
      <p:ext uri="{BB962C8B-B14F-4D97-AF65-F5344CB8AC3E}">
        <p14:creationId xmlns:p14="http://schemas.microsoft.com/office/powerpoint/2010/main" val="374558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Line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F2BC837-0590-486D-A7B0-10C83562FEF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77" y="0"/>
            <a:ext cx="12220047" cy="6876288"/>
          </a:xfrm>
          <a:prstGeom prst="rect">
            <a:avLst/>
          </a:prstGeom>
        </p:spPr>
      </p:pic>
      <p:sp>
        <p:nvSpPr>
          <p:cNvPr id="10" name="Subtitle 2">
            <a:extLst>
              <a:ext uri="{FF2B5EF4-FFF2-40B4-BE49-F238E27FC236}">
                <a16:creationId xmlns:a16="http://schemas.microsoft.com/office/drawing/2014/main" id="{738B68CB-A267-4E88-8BA2-4E23C7E1B721}"/>
              </a:ext>
            </a:extLst>
          </p:cNvPr>
          <p:cNvSpPr>
            <a:spLocks noGrp="1"/>
          </p:cNvSpPr>
          <p:nvPr>
            <p:ph type="subTitle" idx="1" hasCustomPrompt="1"/>
          </p:nvPr>
        </p:nvSpPr>
        <p:spPr>
          <a:xfrm>
            <a:off x="4515045" y="4885651"/>
            <a:ext cx="7010400" cy="1291461"/>
          </a:xfrm>
        </p:spPr>
        <p:txBody>
          <a:bodyPr lIns="137160">
            <a:normAutofit/>
          </a:bodyPr>
          <a:lstStyle>
            <a:lvl1pPr marL="0" indent="0" algn="r">
              <a:buNone/>
              <a:defRPr sz="2133" b="0" i="0">
                <a:solidFill>
                  <a:schemeClr val="bg1"/>
                </a:solidFill>
                <a:effectLst/>
                <a:latin typeface="+mn-lt"/>
                <a:ea typeface="Open Sans Light" panose="020B0306030504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Presenter Name  l  Presenter Title</a:t>
            </a:r>
          </a:p>
        </p:txBody>
      </p:sp>
      <p:sp>
        <p:nvSpPr>
          <p:cNvPr id="11" name="Title 1">
            <a:extLst>
              <a:ext uri="{FF2B5EF4-FFF2-40B4-BE49-F238E27FC236}">
                <a16:creationId xmlns:a16="http://schemas.microsoft.com/office/drawing/2014/main" id="{AE806514-D272-4963-809B-023BD3A0F875}"/>
              </a:ext>
            </a:extLst>
          </p:cNvPr>
          <p:cNvSpPr>
            <a:spLocks noGrp="1"/>
          </p:cNvSpPr>
          <p:nvPr>
            <p:ph type="ctrTitle" hasCustomPrompt="1"/>
          </p:nvPr>
        </p:nvSpPr>
        <p:spPr>
          <a:xfrm>
            <a:off x="4515045" y="1955685"/>
            <a:ext cx="7010400" cy="1470025"/>
          </a:xfrm>
        </p:spPr>
        <p:txBody>
          <a:bodyPr lIns="137160">
            <a:normAutofit/>
          </a:bodyPr>
          <a:lstStyle>
            <a:lvl1pPr algn="r">
              <a:defRPr sz="4800" b="0" i="0">
                <a:solidFill>
                  <a:schemeClr val="bg1"/>
                </a:solidFill>
                <a:effectLst/>
                <a:latin typeface="+mj-lt"/>
                <a:ea typeface="Open Sans Light" panose="020B0606030504020204" pitchFamily="34" charset="0"/>
                <a:cs typeface="Arial" panose="020B0604020202020204" pitchFamily="34" charset="0"/>
              </a:defRPr>
            </a:lvl1pPr>
          </a:lstStyle>
          <a:p>
            <a:r>
              <a:rPr lang="en-US" dirty="0"/>
              <a:t>Presentation Title</a:t>
            </a:r>
          </a:p>
        </p:txBody>
      </p:sp>
      <p:sp>
        <p:nvSpPr>
          <p:cNvPr id="18" name="Footer Placeholder 4">
            <a:extLst>
              <a:ext uri="{FF2B5EF4-FFF2-40B4-BE49-F238E27FC236}">
                <a16:creationId xmlns:a16="http://schemas.microsoft.com/office/drawing/2014/main" id="{86817A3F-45E8-4BFF-9800-4DAB865A5325}"/>
              </a:ext>
            </a:extLst>
          </p:cNvPr>
          <p:cNvSpPr txBox="1">
            <a:spLocks/>
          </p:cNvSpPr>
          <p:nvPr userDrawn="1"/>
        </p:nvSpPr>
        <p:spPr>
          <a:xfrm>
            <a:off x="9257213" y="6458963"/>
            <a:ext cx="2382743" cy="365125"/>
          </a:xfrm>
          <a:prstGeom prst="rect">
            <a:avLst/>
          </a:prstGeom>
        </p:spPr>
        <p:txBody>
          <a:bodyPr vert="horz" lIns="121920" tIns="60960" rIns="121920" bIns="60960" rtlCol="0" anchor="ct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933" dirty="0">
                <a:solidFill>
                  <a:prstClr val="white"/>
                </a:solidFill>
                <a:ea typeface="Verdana" panose="020B0604030504040204" pitchFamily="34" charset="0"/>
                <a:cs typeface="Arial" panose="020B0604020202020204" pitchFamily="34" charset="0"/>
              </a:rPr>
              <a:t>Amkor Confidential</a:t>
            </a:r>
          </a:p>
        </p:txBody>
      </p:sp>
      <p:sp>
        <p:nvSpPr>
          <p:cNvPr id="19" name="Slide Number Placeholder 5">
            <a:extLst>
              <a:ext uri="{FF2B5EF4-FFF2-40B4-BE49-F238E27FC236}">
                <a16:creationId xmlns:a16="http://schemas.microsoft.com/office/drawing/2014/main" id="{704BE3F6-CD5F-4F62-A35E-CE9DE01F60BE}"/>
              </a:ext>
            </a:extLst>
          </p:cNvPr>
          <p:cNvSpPr txBox="1">
            <a:spLocks/>
          </p:cNvSpPr>
          <p:nvPr userDrawn="1"/>
        </p:nvSpPr>
        <p:spPr>
          <a:xfrm>
            <a:off x="11316559" y="6458963"/>
            <a:ext cx="653143" cy="365125"/>
          </a:xfrm>
          <a:prstGeom prst="rect">
            <a:avLst/>
          </a:prstGeom>
        </p:spPr>
        <p:txBody>
          <a:bodyPr vert="horz" lIns="121920" tIns="60960" rIns="121920" bIns="6096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50DEB-583C-4ABC-9220-E28A8ED62353}" type="slidenum">
              <a:rPr lang="en-US" sz="933" smtClean="0">
                <a:solidFill>
                  <a:prstClr val="white"/>
                </a:solidFill>
                <a:ea typeface="Verdana" panose="020B0604030504040204" pitchFamily="34" charset="0"/>
                <a:cs typeface="Arial" panose="020B0604020202020204" pitchFamily="34" charset="0"/>
              </a:rPr>
              <a:pPr/>
              <a:t>‹#›</a:t>
            </a:fld>
            <a:endParaRPr lang="en-US" sz="1200" dirty="0">
              <a:solidFill>
                <a:prstClr val="white"/>
              </a:solidFill>
              <a:ea typeface="Verdana" panose="020B0604030504040204" pitchFamily="34" charset="0"/>
              <a:cs typeface="Arial" panose="020B0604020202020204" pitchFamily="34" charset="0"/>
            </a:endParaRPr>
          </a:p>
        </p:txBody>
      </p:sp>
      <p:pic>
        <p:nvPicPr>
          <p:cNvPr id="9" name="Logo">
            <a:extLst>
              <a:ext uri="{FF2B5EF4-FFF2-40B4-BE49-F238E27FC236}">
                <a16:creationId xmlns:a16="http://schemas.microsoft.com/office/drawing/2014/main" id="{C13B20D4-B7E0-4DA0-BBA5-B02E794A74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17435" y="586394"/>
            <a:ext cx="2142843" cy="792201"/>
          </a:xfrm>
          <a:prstGeom prst="rect">
            <a:avLst/>
          </a:prstGeom>
        </p:spPr>
      </p:pic>
    </p:spTree>
    <p:extLst>
      <p:ext uri="{BB962C8B-B14F-4D97-AF65-F5344CB8AC3E}">
        <p14:creationId xmlns:p14="http://schemas.microsoft.com/office/powerpoint/2010/main" val="386978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4B5153-58E9-46F8-93CD-C3F960812CFD}"/>
              </a:ext>
            </a:extLst>
          </p:cNvPr>
          <p:cNvSpPr>
            <a:spLocks noGrp="1"/>
          </p:cNvSpPr>
          <p:nvPr>
            <p:ph type="body" sz="quarter" idx="13"/>
          </p:nvPr>
        </p:nvSpPr>
        <p:spPr>
          <a:xfrm>
            <a:off x="563595" y="1608488"/>
            <a:ext cx="5364480" cy="457200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DB1FEA16-AFDE-471A-923C-0D330457EB20}"/>
              </a:ext>
            </a:extLst>
          </p:cNvPr>
          <p:cNvSpPr>
            <a:spLocks noGrp="1"/>
          </p:cNvSpPr>
          <p:nvPr>
            <p:ph type="body" sz="quarter" idx="14"/>
          </p:nvPr>
        </p:nvSpPr>
        <p:spPr>
          <a:xfrm>
            <a:off x="6220683" y="1608488"/>
            <a:ext cx="5364480" cy="457200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Placeholder 1">
            <a:extLst>
              <a:ext uri="{FF2B5EF4-FFF2-40B4-BE49-F238E27FC236}">
                <a16:creationId xmlns:a16="http://schemas.microsoft.com/office/drawing/2014/main" id="{A5D186DD-FE9A-4FA1-81BE-A706AEDD31CE}"/>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3132338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595" y="1612430"/>
            <a:ext cx="5364480" cy="639763"/>
          </a:xfrm>
        </p:spPr>
        <p:txBody>
          <a:bodyPr anchor="b"/>
          <a:lstStyle>
            <a:lvl1pPr marL="0" indent="0">
              <a:buNone/>
              <a:defRPr sz="2667" b="1">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5" name="Text Placeholder 4"/>
          <p:cNvSpPr>
            <a:spLocks noGrp="1"/>
          </p:cNvSpPr>
          <p:nvPr>
            <p:ph type="body" sz="quarter" idx="3"/>
          </p:nvPr>
        </p:nvSpPr>
        <p:spPr>
          <a:xfrm>
            <a:off x="6220683" y="1612430"/>
            <a:ext cx="5364480" cy="639763"/>
          </a:xfrm>
        </p:spPr>
        <p:txBody>
          <a:bodyPr anchor="b"/>
          <a:lstStyle>
            <a:lvl1pPr marL="0" indent="0">
              <a:buNone/>
              <a:defRPr sz="2667" b="1">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11" name="Text Placeholder 10">
            <a:extLst>
              <a:ext uri="{FF2B5EF4-FFF2-40B4-BE49-F238E27FC236}">
                <a16:creationId xmlns:a16="http://schemas.microsoft.com/office/drawing/2014/main" id="{57E9D436-DB72-443A-A3F7-568E3E1B5ACF}"/>
              </a:ext>
            </a:extLst>
          </p:cNvPr>
          <p:cNvSpPr>
            <a:spLocks noGrp="1"/>
          </p:cNvSpPr>
          <p:nvPr>
            <p:ph type="body" sz="quarter" idx="13"/>
          </p:nvPr>
        </p:nvSpPr>
        <p:spPr>
          <a:xfrm>
            <a:off x="563595" y="2252192"/>
            <a:ext cx="5364480" cy="390144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596DD69C-B1EE-4933-A096-57DBEC67845E}"/>
              </a:ext>
            </a:extLst>
          </p:cNvPr>
          <p:cNvSpPr>
            <a:spLocks noGrp="1"/>
          </p:cNvSpPr>
          <p:nvPr>
            <p:ph type="body" sz="quarter" idx="14"/>
          </p:nvPr>
        </p:nvSpPr>
        <p:spPr>
          <a:xfrm>
            <a:off x="6220683" y="2252192"/>
            <a:ext cx="5364480" cy="390144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Placeholder 1">
            <a:extLst>
              <a:ext uri="{FF2B5EF4-FFF2-40B4-BE49-F238E27FC236}">
                <a16:creationId xmlns:a16="http://schemas.microsoft.com/office/drawing/2014/main" id="{0E2BD602-5002-4F07-9CA2-BCB88992DC72}"/>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425878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47D0DE20-5617-40D3-873E-76243CAF4FF5}"/>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3674203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head Only">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6022EB07-E6F3-4338-9712-B7015326ABAE}"/>
              </a:ext>
            </a:extLst>
          </p:cNvPr>
          <p:cNvSpPr>
            <a:spLocks noGrp="1"/>
          </p:cNvSpPr>
          <p:nvPr>
            <p:ph type="body" sz="quarter" idx="14"/>
          </p:nvPr>
        </p:nvSpPr>
        <p:spPr>
          <a:xfrm>
            <a:off x="564824" y="1298287"/>
            <a:ext cx="11021568" cy="663552"/>
          </a:xfrm>
        </p:spPr>
        <p:txBody>
          <a:bodyPr>
            <a:noAutofit/>
          </a:bodyPr>
          <a:lstStyle>
            <a:lvl1pPr marL="0" indent="0">
              <a:spcBef>
                <a:spcPts val="0"/>
              </a:spcBef>
              <a:buNone/>
              <a:defRPr sz="2667" b="1">
                <a:solidFill>
                  <a:schemeClr val="tx1"/>
                </a:solidFill>
                <a:latin typeface="Arial" panose="020B0604020202020204" pitchFamily="34" charset="0"/>
                <a:cs typeface="Arial" panose="020B0604020202020204" pitchFamily="34" charset="0"/>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stStyle>
          <a:p>
            <a:pPr lvl="0"/>
            <a:r>
              <a:rPr lang="en-US"/>
              <a:t>Edit Master text styles</a:t>
            </a:r>
          </a:p>
        </p:txBody>
      </p:sp>
      <p:sp>
        <p:nvSpPr>
          <p:cNvPr id="6" name="Title Placeholder 1">
            <a:extLst>
              <a:ext uri="{FF2B5EF4-FFF2-40B4-BE49-F238E27FC236}">
                <a16:creationId xmlns:a16="http://schemas.microsoft.com/office/drawing/2014/main" id="{EFF3C22F-DD2C-4392-A8FD-A41DD0C88238}"/>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2747544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88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3595" y="1608488"/>
            <a:ext cx="3967333" cy="4572019"/>
          </a:xfrm>
        </p:spPr>
        <p:txBody>
          <a:bodyPr>
            <a:normAutofit/>
          </a:bodyPr>
          <a:lstStyle>
            <a:lvl1pPr marL="0" indent="0">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9" name="Text Placeholder 8">
            <a:extLst>
              <a:ext uri="{FF2B5EF4-FFF2-40B4-BE49-F238E27FC236}">
                <a16:creationId xmlns:a16="http://schemas.microsoft.com/office/drawing/2014/main" id="{565FC8A0-D9E9-4789-8946-B9CE03915AD3}"/>
              </a:ext>
            </a:extLst>
          </p:cNvPr>
          <p:cNvSpPr>
            <a:spLocks noGrp="1"/>
          </p:cNvSpPr>
          <p:nvPr>
            <p:ph type="body" sz="quarter" idx="12"/>
          </p:nvPr>
        </p:nvSpPr>
        <p:spPr>
          <a:xfrm>
            <a:off x="4738451" y="1608488"/>
            <a:ext cx="6851904" cy="457200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Placeholder 1">
            <a:extLst>
              <a:ext uri="{FF2B5EF4-FFF2-40B4-BE49-F238E27FC236}">
                <a16:creationId xmlns:a16="http://schemas.microsoft.com/office/drawing/2014/main" id="{7A7B19A5-0D51-46E1-B3F1-FD0EDA80D46A}"/>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495973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large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424768" y="252939"/>
            <a:ext cx="4754880" cy="6120384"/>
          </a:xfrm>
          <a:solidFill>
            <a:schemeClr val="bg1">
              <a:lumMod val="95000"/>
            </a:schemeClr>
          </a:solidFill>
          <a:ln w="19050">
            <a:noFill/>
            <a:miter lim="800000"/>
          </a:ln>
          <a:effectLst/>
        </p:spPr>
        <p:txBody>
          <a:bodyPr>
            <a:normAutofit/>
          </a:bodyPr>
          <a:lstStyle>
            <a:lvl1pPr marL="0" indent="0" algn="ctr">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dirty="0"/>
          </a:p>
        </p:txBody>
      </p:sp>
      <p:sp>
        <p:nvSpPr>
          <p:cNvPr id="9" name="Text Placeholder 8">
            <a:extLst>
              <a:ext uri="{FF2B5EF4-FFF2-40B4-BE49-F238E27FC236}">
                <a16:creationId xmlns:a16="http://schemas.microsoft.com/office/drawing/2014/main" id="{A76B6978-6485-439D-AD54-7A389E334423}"/>
              </a:ext>
            </a:extLst>
          </p:cNvPr>
          <p:cNvSpPr>
            <a:spLocks noGrp="1"/>
          </p:cNvSpPr>
          <p:nvPr>
            <p:ph type="body" sz="quarter" idx="12"/>
          </p:nvPr>
        </p:nvSpPr>
        <p:spPr>
          <a:xfrm>
            <a:off x="563593" y="1608488"/>
            <a:ext cx="658368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a:extLst>
              <a:ext uri="{FF2B5EF4-FFF2-40B4-BE49-F238E27FC236}">
                <a16:creationId xmlns:a16="http://schemas.microsoft.com/office/drawing/2014/main" id="{ABAF0390-2346-4164-A8F9-C371FB591F12}"/>
              </a:ext>
            </a:extLst>
          </p:cNvPr>
          <p:cNvSpPr>
            <a:spLocks noGrp="1"/>
          </p:cNvSpPr>
          <p:nvPr>
            <p:ph type="title"/>
          </p:nvPr>
        </p:nvSpPr>
        <p:spPr>
          <a:xfrm>
            <a:off x="563595" y="313453"/>
            <a:ext cx="6751605"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441757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CC3811F-B509-4FB4-B0B5-8CA7A14ACA51}"/>
              </a:ext>
            </a:extLst>
          </p:cNvPr>
          <p:cNvSpPr>
            <a:spLocks noGrp="1"/>
          </p:cNvSpPr>
          <p:nvPr>
            <p:ph type="pic" idx="12"/>
          </p:nvPr>
        </p:nvSpPr>
        <p:spPr>
          <a:xfrm>
            <a:off x="563595" y="1864107"/>
            <a:ext cx="6939384" cy="4060761"/>
          </a:xfrm>
          <a:solidFill>
            <a:schemeClr val="bg1">
              <a:lumMod val="95000"/>
            </a:schemeClr>
          </a:solidFill>
          <a:ln w="19050">
            <a:noFill/>
            <a:miter lim="800000"/>
          </a:ln>
          <a:effectLst>
            <a:outerShdw blurRad="50800" dist="38100" dir="2700000" algn="tl" rotWithShape="0">
              <a:prstClr val="black">
                <a:alpha val="40000"/>
              </a:prstClr>
            </a:outerShdw>
          </a:effectLst>
        </p:spPr>
        <p:txBody>
          <a:bodyPr>
            <a:normAutofit/>
          </a:bodyPr>
          <a:lstStyle>
            <a:lvl1pPr marL="0" indent="0" algn="ctr">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dirty="0"/>
          </a:p>
        </p:txBody>
      </p:sp>
      <p:sp>
        <p:nvSpPr>
          <p:cNvPr id="10" name="Text Placeholder 9">
            <a:extLst>
              <a:ext uri="{FF2B5EF4-FFF2-40B4-BE49-F238E27FC236}">
                <a16:creationId xmlns:a16="http://schemas.microsoft.com/office/drawing/2014/main" id="{DCB03E00-6FAB-4B6D-9F06-D391FB55451D}"/>
              </a:ext>
            </a:extLst>
          </p:cNvPr>
          <p:cNvSpPr>
            <a:spLocks noGrp="1"/>
          </p:cNvSpPr>
          <p:nvPr>
            <p:ph type="body" sz="quarter" idx="13"/>
          </p:nvPr>
        </p:nvSpPr>
        <p:spPr>
          <a:xfrm>
            <a:off x="7929125" y="1864106"/>
            <a:ext cx="3653276" cy="4060763"/>
          </a:xfrm>
        </p:spPr>
        <p:txBody>
          <a:bodyPr/>
          <a:lstStyle>
            <a:lvl1pPr marL="0" indent="0">
              <a:buFontTx/>
              <a:buNone/>
              <a:defRPr/>
            </a:lvl1pPr>
            <a:lvl2pPr marL="395807" indent="0">
              <a:buFontTx/>
              <a:buNone/>
              <a:defRPr/>
            </a:lvl2pPr>
            <a:lvl3pPr marL="776798" indent="0">
              <a:buFontTx/>
              <a:buNone/>
              <a:defRPr/>
            </a:lvl3pPr>
            <a:lvl4pPr marL="1231361" indent="0">
              <a:buFontTx/>
              <a:buNone/>
              <a:defRPr/>
            </a:lvl4pPr>
            <a:lvl5pPr marL="1447764" indent="0">
              <a:buFontTx/>
              <a:buNone/>
              <a:defRPr/>
            </a:lvl5pPr>
          </a:lstStyle>
          <a:p>
            <a:pPr lvl="0"/>
            <a:r>
              <a:rPr lang="en-US"/>
              <a:t>Edit Master text styles</a:t>
            </a:r>
          </a:p>
        </p:txBody>
      </p:sp>
      <p:sp>
        <p:nvSpPr>
          <p:cNvPr id="5" name="Title Placeholder 1">
            <a:extLst>
              <a:ext uri="{FF2B5EF4-FFF2-40B4-BE49-F238E27FC236}">
                <a16:creationId xmlns:a16="http://schemas.microsoft.com/office/drawing/2014/main" id="{C3752BD2-4D22-4E2A-8E84-2C3B53C0F1E4}"/>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34614207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67447" y="1608847"/>
            <a:ext cx="5364480" cy="2754959"/>
          </a:xfrm>
          <a:solidFill>
            <a:schemeClr val="bg1">
              <a:lumMod val="95000"/>
            </a:schemeClr>
          </a:solidFill>
          <a:ln w="19050">
            <a:noFill/>
            <a:miter lim="800000"/>
          </a:ln>
          <a:effectLst>
            <a:outerShdw blurRad="50800" dist="38100" dir="2700000" algn="tl" rotWithShape="0">
              <a:prstClr val="black">
                <a:alpha val="40000"/>
              </a:prstClr>
            </a:outerShdw>
          </a:effectLst>
        </p:spPr>
        <p:txBody>
          <a:bodyPr vert="horz" lIns="91440" tIns="45720" rIns="91440" bIns="45720" rtlCol="0">
            <a:normAutofit/>
          </a:bodyPr>
          <a:lstStyle>
            <a:lvl1pPr>
              <a:defRPr sz="3200"/>
            </a:lvl1pPr>
          </a:lstStyle>
          <a:p>
            <a:pPr marL="0" lvl="0" indent="0" algn="ctr">
              <a:buNone/>
            </a:pPr>
            <a:r>
              <a:rPr lang="en-US"/>
              <a:t>Click icon to add picture</a:t>
            </a:r>
            <a:endParaRPr dirty="0"/>
          </a:p>
        </p:txBody>
      </p:sp>
      <p:sp>
        <p:nvSpPr>
          <p:cNvPr id="5" name="Picture Placeholder 2"/>
          <p:cNvSpPr>
            <a:spLocks noGrp="1"/>
          </p:cNvSpPr>
          <p:nvPr>
            <p:ph type="pic" idx="13"/>
          </p:nvPr>
        </p:nvSpPr>
        <p:spPr>
          <a:xfrm>
            <a:off x="6216832" y="1608847"/>
            <a:ext cx="5365569" cy="2754959"/>
          </a:xfrm>
          <a:solidFill>
            <a:schemeClr val="bg1">
              <a:lumMod val="95000"/>
            </a:schemeClr>
          </a:solidFill>
          <a:ln w="19050">
            <a:noFill/>
            <a:miter lim="800000"/>
          </a:ln>
          <a:effectLst>
            <a:outerShdw blurRad="50800" dist="38100" dir="2700000" algn="tl" rotWithShape="0">
              <a:prstClr val="black">
                <a:alpha val="40000"/>
              </a:prstClr>
            </a:outerShdw>
          </a:effectLst>
        </p:spPr>
        <p:txBody>
          <a:bodyPr vert="horz" lIns="91440" tIns="45720" rIns="91440" bIns="45720" rtlCol="0">
            <a:normAutofit/>
          </a:bodyPr>
          <a:lstStyle>
            <a:lvl1pPr>
              <a:defRPr sz="3200"/>
            </a:lvl1pPr>
          </a:lstStyle>
          <a:p>
            <a:pPr marL="0" lvl="0" indent="0" algn="ctr">
              <a:buNone/>
            </a:pPr>
            <a:r>
              <a:rPr lang="en-US"/>
              <a:t>Click icon to add picture</a:t>
            </a:r>
            <a:endParaRPr dirty="0"/>
          </a:p>
        </p:txBody>
      </p:sp>
      <p:sp>
        <p:nvSpPr>
          <p:cNvPr id="13" name="Text Placeholder 12">
            <a:extLst>
              <a:ext uri="{FF2B5EF4-FFF2-40B4-BE49-F238E27FC236}">
                <a16:creationId xmlns:a16="http://schemas.microsoft.com/office/drawing/2014/main" id="{9F258E50-8D5E-4B8F-9CA1-C4FB1FC48D63}"/>
              </a:ext>
            </a:extLst>
          </p:cNvPr>
          <p:cNvSpPr>
            <a:spLocks noGrp="1"/>
          </p:cNvSpPr>
          <p:nvPr>
            <p:ph type="body" sz="quarter" idx="14"/>
          </p:nvPr>
        </p:nvSpPr>
        <p:spPr>
          <a:xfrm>
            <a:off x="563595" y="4660628"/>
            <a:ext cx="5364480" cy="1524000"/>
          </a:xfrm>
        </p:spPr>
        <p:txBody>
          <a:bodyPr>
            <a:normAutofit/>
          </a:bodyPr>
          <a:lstStyle>
            <a:lvl1pPr marL="0" indent="0">
              <a:buFontTx/>
              <a:buNone/>
              <a:defRPr sz="2133"/>
            </a:lvl1pPr>
          </a:lstStyle>
          <a:p>
            <a:pPr lvl="0"/>
            <a:r>
              <a:rPr lang="en-US"/>
              <a:t>Edit Master text styles</a:t>
            </a:r>
          </a:p>
        </p:txBody>
      </p:sp>
      <p:sp>
        <p:nvSpPr>
          <p:cNvPr id="15" name="Text Placeholder 14">
            <a:extLst>
              <a:ext uri="{FF2B5EF4-FFF2-40B4-BE49-F238E27FC236}">
                <a16:creationId xmlns:a16="http://schemas.microsoft.com/office/drawing/2014/main" id="{6E170CEE-ABEA-44A3-BED4-C68F1BBD8E32}"/>
              </a:ext>
            </a:extLst>
          </p:cNvPr>
          <p:cNvSpPr>
            <a:spLocks noGrp="1"/>
          </p:cNvSpPr>
          <p:nvPr>
            <p:ph type="body" sz="quarter" idx="15"/>
          </p:nvPr>
        </p:nvSpPr>
        <p:spPr>
          <a:xfrm>
            <a:off x="6220683" y="4660628"/>
            <a:ext cx="5364480" cy="1524000"/>
          </a:xfrm>
        </p:spPr>
        <p:txBody>
          <a:bodyPr>
            <a:normAutofit/>
          </a:bodyPr>
          <a:lstStyle>
            <a:lvl1pPr marL="0" indent="0">
              <a:buFontTx/>
              <a:buNone/>
              <a:defRPr sz="2133"/>
            </a:lvl1pPr>
          </a:lstStyle>
          <a:p>
            <a:pPr lvl="0"/>
            <a:r>
              <a:rPr lang="en-US"/>
              <a:t>Edit Master text styles</a:t>
            </a:r>
          </a:p>
        </p:txBody>
      </p:sp>
      <p:sp>
        <p:nvSpPr>
          <p:cNvPr id="7" name="Title Placeholder 1">
            <a:extLst>
              <a:ext uri="{FF2B5EF4-FFF2-40B4-BE49-F238E27FC236}">
                <a16:creationId xmlns:a16="http://schemas.microsoft.com/office/drawing/2014/main" id="{F1E05C4D-562D-449D-A24C-2BE8DC75EC63}"/>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3650016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63595" y="1753508"/>
            <a:ext cx="3377184" cy="2223035"/>
          </a:xfrm>
          <a:solidFill>
            <a:schemeClr val="bg1">
              <a:lumMod val="95000"/>
            </a:schemeClr>
          </a:solidFill>
          <a:ln w="19050">
            <a:noFill/>
            <a:miter lim="800000"/>
          </a:ln>
          <a:effectLst>
            <a:outerShdw blurRad="50800" dist="38100" dir="2700000" algn="tl" rotWithShape="0">
              <a:prstClr val="black">
                <a:alpha val="40000"/>
              </a:prstClr>
            </a:outerShdw>
          </a:effectLst>
        </p:spPr>
        <p:txBody>
          <a:bodyPr vert="horz" lIns="91440" tIns="45720" rIns="91440" bIns="45720" rtlCol="0">
            <a:normAutofit/>
          </a:bodyPr>
          <a:lstStyle>
            <a:lvl1pPr>
              <a:defRPr sz="3200"/>
            </a:lvl1pPr>
          </a:lstStyle>
          <a:p>
            <a:pPr marL="0" lvl="0" indent="0" algn="ctr">
              <a:buNone/>
            </a:pPr>
            <a:r>
              <a:rPr lang="en-US"/>
              <a:t>Click icon to add picture</a:t>
            </a:r>
            <a:endParaRPr dirty="0"/>
          </a:p>
        </p:txBody>
      </p:sp>
      <p:sp>
        <p:nvSpPr>
          <p:cNvPr id="5" name="Picture Placeholder 2"/>
          <p:cNvSpPr>
            <a:spLocks noGrp="1"/>
          </p:cNvSpPr>
          <p:nvPr>
            <p:ph type="pic" idx="13"/>
          </p:nvPr>
        </p:nvSpPr>
        <p:spPr>
          <a:xfrm>
            <a:off x="4388728" y="1753508"/>
            <a:ext cx="3377184" cy="2223035"/>
          </a:xfrm>
          <a:solidFill>
            <a:schemeClr val="bg1">
              <a:lumMod val="95000"/>
            </a:schemeClr>
          </a:solidFill>
          <a:ln w="19050">
            <a:noFill/>
            <a:miter lim="800000"/>
          </a:ln>
          <a:effectLst>
            <a:outerShdw blurRad="50800" dist="38100" dir="2700000" algn="tl" rotWithShape="0">
              <a:prstClr val="black">
                <a:alpha val="40000"/>
              </a:prstClr>
            </a:outerShdw>
          </a:effectLst>
        </p:spPr>
        <p:txBody>
          <a:bodyPr vert="horz" lIns="91440" tIns="45720" rIns="91440" bIns="45720" rtlCol="0">
            <a:normAutofit/>
          </a:bodyPr>
          <a:lstStyle>
            <a:lvl1pPr>
              <a:defRPr sz="3200"/>
            </a:lvl1pPr>
          </a:lstStyle>
          <a:p>
            <a:pPr marL="0" lvl="0" indent="0" algn="ctr">
              <a:buNone/>
            </a:pPr>
            <a:r>
              <a:rPr lang="en-US"/>
              <a:t>Click icon to add picture</a:t>
            </a:r>
            <a:endParaRPr dirty="0"/>
          </a:p>
        </p:txBody>
      </p:sp>
      <p:sp>
        <p:nvSpPr>
          <p:cNvPr id="7" name="Picture Placeholder 2"/>
          <p:cNvSpPr>
            <a:spLocks noGrp="1"/>
          </p:cNvSpPr>
          <p:nvPr>
            <p:ph type="pic" idx="15"/>
          </p:nvPr>
        </p:nvSpPr>
        <p:spPr>
          <a:xfrm>
            <a:off x="8213863" y="1753508"/>
            <a:ext cx="3377184" cy="2223035"/>
          </a:xfrm>
          <a:solidFill>
            <a:schemeClr val="bg1">
              <a:lumMod val="95000"/>
            </a:schemeClr>
          </a:solidFill>
          <a:ln w="19050">
            <a:noFill/>
            <a:miter lim="800000"/>
          </a:ln>
          <a:effectLst>
            <a:outerShdw blurRad="50800" dist="38100" dir="2700000" algn="tl" rotWithShape="0">
              <a:prstClr val="black">
                <a:alpha val="40000"/>
              </a:prstClr>
            </a:outerShdw>
          </a:effectLst>
        </p:spPr>
        <p:txBody>
          <a:bodyPr vert="horz" lIns="91440" tIns="45720" rIns="91440" bIns="45720" rtlCol="0">
            <a:normAutofit/>
          </a:bodyPr>
          <a:lstStyle>
            <a:lvl1pPr>
              <a:defRPr sz="3200"/>
            </a:lvl1pPr>
          </a:lstStyle>
          <a:p>
            <a:pPr marL="0" lvl="0" indent="0" algn="ctr">
              <a:buNone/>
            </a:pPr>
            <a:r>
              <a:rPr lang="en-US"/>
              <a:t>Click icon to add picture</a:t>
            </a:r>
            <a:endParaRPr dirty="0"/>
          </a:p>
        </p:txBody>
      </p:sp>
      <p:sp>
        <p:nvSpPr>
          <p:cNvPr id="16" name="Text Placeholder 15">
            <a:extLst>
              <a:ext uri="{FF2B5EF4-FFF2-40B4-BE49-F238E27FC236}">
                <a16:creationId xmlns:a16="http://schemas.microsoft.com/office/drawing/2014/main" id="{FB11DE16-1C9B-4EA2-A8FB-D58C9402E385}"/>
              </a:ext>
            </a:extLst>
          </p:cNvPr>
          <p:cNvSpPr>
            <a:spLocks noGrp="1"/>
          </p:cNvSpPr>
          <p:nvPr>
            <p:ph type="body" sz="quarter" idx="20"/>
          </p:nvPr>
        </p:nvSpPr>
        <p:spPr>
          <a:xfrm>
            <a:off x="563595" y="4363807"/>
            <a:ext cx="3377184" cy="1828800"/>
          </a:xfrm>
        </p:spPr>
        <p:txBody>
          <a:bodyPr>
            <a:normAutofit/>
          </a:bodyPr>
          <a:lstStyle>
            <a:lvl1pPr marL="0" indent="0">
              <a:buNone/>
              <a:defRPr sz="2133"/>
            </a:lvl1pPr>
          </a:lstStyle>
          <a:p>
            <a:pPr lvl="0"/>
            <a:r>
              <a:rPr lang="en-US"/>
              <a:t>Edit Master text styles</a:t>
            </a:r>
          </a:p>
        </p:txBody>
      </p:sp>
      <p:sp>
        <p:nvSpPr>
          <p:cNvPr id="18" name="Text Placeholder 17">
            <a:extLst>
              <a:ext uri="{FF2B5EF4-FFF2-40B4-BE49-F238E27FC236}">
                <a16:creationId xmlns:a16="http://schemas.microsoft.com/office/drawing/2014/main" id="{C395B1FD-2773-4FFA-90A2-8793CA61C8DF}"/>
              </a:ext>
            </a:extLst>
          </p:cNvPr>
          <p:cNvSpPr>
            <a:spLocks noGrp="1"/>
          </p:cNvSpPr>
          <p:nvPr>
            <p:ph type="body" sz="quarter" idx="21"/>
          </p:nvPr>
        </p:nvSpPr>
        <p:spPr>
          <a:xfrm>
            <a:off x="4388728" y="4363805"/>
            <a:ext cx="3377184" cy="1828800"/>
          </a:xfrm>
        </p:spPr>
        <p:txBody>
          <a:bodyPr>
            <a:normAutofit/>
          </a:bodyPr>
          <a:lstStyle>
            <a:lvl1pPr marL="0" indent="0">
              <a:buFontTx/>
              <a:buNone/>
              <a:defRPr sz="2133"/>
            </a:lvl1pPr>
          </a:lstStyle>
          <a:p>
            <a:pPr lvl="0"/>
            <a:r>
              <a:rPr lang="en-US"/>
              <a:t>Edit Master text styles</a:t>
            </a:r>
          </a:p>
        </p:txBody>
      </p:sp>
      <p:sp>
        <p:nvSpPr>
          <p:cNvPr id="20" name="Text Placeholder 19">
            <a:extLst>
              <a:ext uri="{FF2B5EF4-FFF2-40B4-BE49-F238E27FC236}">
                <a16:creationId xmlns:a16="http://schemas.microsoft.com/office/drawing/2014/main" id="{FE6BA450-3D89-422E-959A-2A80257D1815}"/>
              </a:ext>
            </a:extLst>
          </p:cNvPr>
          <p:cNvSpPr>
            <a:spLocks noGrp="1"/>
          </p:cNvSpPr>
          <p:nvPr>
            <p:ph type="body" sz="quarter" idx="22"/>
          </p:nvPr>
        </p:nvSpPr>
        <p:spPr>
          <a:xfrm>
            <a:off x="8213863" y="4363805"/>
            <a:ext cx="3377184" cy="1828800"/>
          </a:xfrm>
        </p:spPr>
        <p:txBody>
          <a:bodyPr>
            <a:normAutofit/>
          </a:bodyPr>
          <a:lstStyle>
            <a:lvl1pPr marL="0" indent="0">
              <a:buFontTx/>
              <a:buNone/>
              <a:defRPr sz="2133"/>
            </a:lvl1pPr>
          </a:lstStyle>
          <a:p>
            <a:pPr lvl="0"/>
            <a:r>
              <a:rPr lang="en-US"/>
              <a:t>Edit Master text styles</a:t>
            </a:r>
          </a:p>
        </p:txBody>
      </p:sp>
      <p:sp>
        <p:nvSpPr>
          <p:cNvPr id="9" name="Title Placeholder 1">
            <a:extLst>
              <a:ext uri="{FF2B5EF4-FFF2-40B4-BE49-F238E27FC236}">
                <a16:creationId xmlns:a16="http://schemas.microsoft.com/office/drawing/2014/main" id="{B4AFAE50-07D6-475D-AB11-4831C1630E23}"/>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64044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Amkor Log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95F11-EAEE-4D38-86AE-6086D5AFD8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75"/>
            <a:ext cx="12192000" cy="6851651"/>
          </a:xfrm>
          <a:prstGeom prst="rect">
            <a:avLst/>
          </a:prstGeom>
        </p:spPr>
      </p:pic>
      <p:sp>
        <p:nvSpPr>
          <p:cNvPr id="14" name="Footer Placeholder 4">
            <a:extLst>
              <a:ext uri="{FF2B5EF4-FFF2-40B4-BE49-F238E27FC236}">
                <a16:creationId xmlns:a16="http://schemas.microsoft.com/office/drawing/2014/main" id="{078FFDCD-1EF6-4E39-91EE-7FFD49BE2D2A}"/>
              </a:ext>
            </a:extLst>
          </p:cNvPr>
          <p:cNvSpPr txBox="1">
            <a:spLocks/>
          </p:cNvSpPr>
          <p:nvPr userDrawn="1"/>
        </p:nvSpPr>
        <p:spPr>
          <a:xfrm>
            <a:off x="9370423" y="6458963"/>
            <a:ext cx="2269532" cy="365125"/>
          </a:xfrm>
          <a:prstGeom prst="rect">
            <a:avLst/>
          </a:prstGeom>
        </p:spPr>
        <p:txBody>
          <a:bodyPr vert="horz" lIns="121920" tIns="60960" rIns="121920" bIns="60960" rtlCol="0" anchor="ct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933" dirty="0">
                <a:solidFill>
                  <a:prstClr val="white"/>
                </a:solidFill>
                <a:ea typeface="Verdana" panose="020B0604030504040204" pitchFamily="34" charset="0"/>
                <a:cs typeface="Arial" panose="020B0604020202020204" pitchFamily="34" charset="0"/>
              </a:rPr>
              <a:t>Amkor Confidential</a:t>
            </a:r>
          </a:p>
        </p:txBody>
      </p:sp>
      <p:sp>
        <p:nvSpPr>
          <p:cNvPr id="15" name="Slide Number Placeholder 5">
            <a:extLst>
              <a:ext uri="{FF2B5EF4-FFF2-40B4-BE49-F238E27FC236}">
                <a16:creationId xmlns:a16="http://schemas.microsoft.com/office/drawing/2014/main" id="{3ACDD8C9-DC47-4215-B024-85321C68D0BE}"/>
              </a:ext>
            </a:extLst>
          </p:cNvPr>
          <p:cNvSpPr txBox="1">
            <a:spLocks/>
          </p:cNvSpPr>
          <p:nvPr userDrawn="1"/>
        </p:nvSpPr>
        <p:spPr>
          <a:xfrm>
            <a:off x="11316559" y="6458963"/>
            <a:ext cx="653143" cy="365125"/>
          </a:xfrm>
          <a:prstGeom prst="rect">
            <a:avLst/>
          </a:prstGeom>
        </p:spPr>
        <p:txBody>
          <a:bodyPr vert="horz" lIns="121920" tIns="60960" rIns="121920" bIns="6096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50DEB-583C-4ABC-9220-E28A8ED62353}" type="slidenum">
              <a:rPr lang="en-US" sz="933" smtClean="0">
                <a:solidFill>
                  <a:prstClr val="white"/>
                </a:solidFill>
                <a:ea typeface="Verdana" panose="020B0604030504040204" pitchFamily="34" charset="0"/>
                <a:cs typeface="Arial" panose="020B0604020202020204" pitchFamily="34" charset="0"/>
              </a:rPr>
              <a:pPr/>
              <a:t>‹#›</a:t>
            </a:fld>
            <a:endParaRPr lang="en-US" sz="1200" dirty="0">
              <a:solidFill>
                <a:prstClr val="white"/>
              </a:solidFill>
              <a:ea typeface="Verdana" panose="020B0604030504040204" pitchFamily="34" charset="0"/>
              <a:cs typeface="Arial" panose="020B0604020202020204" pitchFamily="34" charset="0"/>
            </a:endParaRPr>
          </a:p>
        </p:txBody>
      </p:sp>
      <p:pic>
        <p:nvPicPr>
          <p:cNvPr id="6" name="Logo">
            <a:extLst>
              <a:ext uri="{FF2B5EF4-FFF2-40B4-BE49-F238E27FC236}">
                <a16:creationId xmlns:a16="http://schemas.microsoft.com/office/drawing/2014/main" id="{17A7E500-169E-4FA7-94BD-8C9FACB5FE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23225" y="700839"/>
            <a:ext cx="3811185" cy="1408983"/>
          </a:xfrm>
          <a:prstGeom prst="rect">
            <a:avLst/>
          </a:prstGeom>
        </p:spPr>
      </p:pic>
    </p:spTree>
    <p:extLst>
      <p:ext uri="{BB962C8B-B14F-4D97-AF65-F5344CB8AC3E}">
        <p14:creationId xmlns:p14="http://schemas.microsoft.com/office/powerpoint/2010/main" val="288023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sitioning Statement Horizontal Diagram">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63593" y="1910944"/>
            <a:ext cx="3377184" cy="4267200"/>
          </a:xfrm>
        </p:spPr>
        <p:txBody>
          <a:bodyPr lIns="0">
            <a:normAutofit/>
          </a:bodyPr>
          <a:lstStyle>
            <a:lvl1pPr marL="121917" indent="-121917">
              <a:buSzPct val="25000"/>
              <a:buFont typeface="Calibri" pitchFamily="34" charset="0"/>
              <a:buChar char=" "/>
              <a:defRPr sz="2133" baseline="0"/>
            </a:lvl1pPr>
            <a:lvl2pPr marL="755885" indent="-365751">
              <a:spcBef>
                <a:spcPts val="400"/>
              </a:spcBef>
              <a:spcAft>
                <a:spcPts val="0"/>
              </a:spcAft>
              <a:buClr>
                <a:schemeClr val="accent1"/>
              </a:buClr>
              <a:buFont typeface="Segoe UI Symbol" panose="020B0502040204020203" pitchFamily="34" charset="0"/>
              <a:buChar char="▷"/>
              <a:defRPr sz="1867"/>
            </a:lvl2pPr>
            <a:lvl3pPr marL="1147205" indent="-364058">
              <a:spcBef>
                <a:spcPts val="400"/>
              </a:spcBef>
              <a:spcAft>
                <a:spcPts val="0"/>
              </a:spcAft>
              <a:buClr>
                <a:schemeClr val="accent1"/>
              </a:buClr>
              <a:buFont typeface="Segoe UI Symbol" panose="020B0502040204020203" pitchFamily="34" charset="0"/>
              <a:buChar char="⨠"/>
              <a:defRPr sz="1600"/>
            </a:lvl3pPr>
            <a:lvl4pPr marL="975336" indent="-182875">
              <a:buClr>
                <a:schemeClr val="accent1"/>
              </a:buClr>
              <a:buFont typeface="Arial" pitchFamily="34" charset="0"/>
              <a:buNone/>
              <a:defRPr sz="1600"/>
            </a:lvl4pPr>
            <a:lvl5pPr marL="1219170" indent="-182875">
              <a:buClr>
                <a:schemeClr val="tx1"/>
              </a:buClr>
              <a:buFont typeface="Calibri" pitchFamily="34" charset="0"/>
              <a:buChar char="&gt;"/>
              <a:defRPr sz="1600"/>
            </a:lvl5pPr>
            <a:lvl6pPr marL="1402045" indent="-182875">
              <a:buClr>
                <a:schemeClr val="accent1"/>
              </a:buClr>
              <a:buFont typeface="Arial" pitchFamily="34" charset="0"/>
              <a:buChar char="•"/>
              <a:defRPr sz="1600"/>
            </a:lvl6pPr>
            <a:lvl7pPr marL="1584920" indent="-182875">
              <a:buClr>
                <a:schemeClr val="tx1"/>
              </a:buClr>
              <a:buFont typeface="Calibri" pitchFamily="34" charset="0"/>
              <a:buChar char="&gt;"/>
              <a:defRPr sz="1600"/>
            </a:lvl7pPr>
            <a:lvl8pPr marL="1767796" indent="-182875">
              <a:buClr>
                <a:schemeClr val="accent1"/>
              </a:buClr>
              <a:buFont typeface="Arial" pitchFamily="34" charset="0"/>
              <a:buChar char="•"/>
              <a:defRPr sz="1600"/>
            </a:lvl8pPr>
            <a:lvl9pPr marL="1950671" indent="-182875">
              <a:buClr>
                <a:schemeClr val="tx1"/>
              </a:buClr>
              <a:buFont typeface="Calibri" pitchFamily="34" charset="0"/>
              <a:buChar char="&gt;"/>
              <a:defRPr sz="1600"/>
            </a:lvl9pPr>
          </a:lstStyle>
          <a:p>
            <a:pPr lvl="0"/>
            <a:r>
              <a:rPr lang="en-US" dirty="0"/>
              <a:t>Click to edit text styles</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E7945FAC-C6EA-41B2-B78F-22450C5E3DDA}"/>
              </a:ext>
            </a:extLst>
          </p:cNvPr>
          <p:cNvSpPr>
            <a:spLocks noGrp="1"/>
          </p:cNvSpPr>
          <p:nvPr>
            <p:ph idx="17" hasCustomPrompt="1"/>
          </p:nvPr>
        </p:nvSpPr>
        <p:spPr>
          <a:xfrm>
            <a:off x="4388728" y="1910944"/>
            <a:ext cx="3377184" cy="4267200"/>
          </a:xfrm>
        </p:spPr>
        <p:txBody>
          <a:bodyPr lIns="0">
            <a:normAutofit/>
          </a:bodyPr>
          <a:lstStyle>
            <a:lvl1pPr marL="121917" indent="-121917">
              <a:buSzPct val="25000"/>
              <a:buFont typeface="Calibri" pitchFamily="34" charset="0"/>
              <a:buChar char=" "/>
              <a:defRPr sz="2133" baseline="0"/>
            </a:lvl1pPr>
            <a:lvl2pPr marL="771125" indent="-380990">
              <a:spcBef>
                <a:spcPts val="400"/>
              </a:spcBef>
              <a:spcAft>
                <a:spcPts val="0"/>
              </a:spcAft>
              <a:buClr>
                <a:schemeClr val="accent1"/>
              </a:buClr>
              <a:buFont typeface="Segoe UI Symbol" panose="020B0502040204020203" pitchFamily="34" charset="0"/>
              <a:buChar char="▷"/>
              <a:defRPr lang="en-US" sz="1867" kern="1200" dirty="0">
                <a:solidFill>
                  <a:schemeClr val="tx1"/>
                </a:solidFill>
                <a:latin typeface="Arial" panose="020B0604020202020204" pitchFamily="34" charset="0"/>
                <a:ea typeface="+mn-ea"/>
                <a:cs typeface="Arial" panose="020B0604020202020204" pitchFamily="34" charset="0"/>
              </a:defRPr>
            </a:lvl2pPr>
            <a:lvl3pPr marL="1341086" indent="-365751">
              <a:spcBef>
                <a:spcPts val="400"/>
              </a:spcBef>
              <a:spcAft>
                <a:spcPts val="0"/>
              </a:spcAft>
              <a:buClr>
                <a:schemeClr val="accent1"/>
              </a:buClr>
              <a:buFont typeface="Segoe UI Symbol" panose="020B0502040204020203" pitchFamily="34" charset="0"/>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975336" indent="-182875">
              <a:buClr>
                <a:schemeClr val="accent1"/>
              </a:buClr>
              <a:buFont typeface="Arial" pitchFamily="34" charset="0"/>
              <a:buNone/>
              <a:defRPr sz="1600"/>
            </a:lvl4pPr>
            <a:lvl5pPr marL="1219170" indent="-182875">
              <a:buClr>
                <a:schemeClr val="tx1"/>
              </a:buClr>
              <a:buFont typeface="Calibri" pitchFamily="34" charset="0"/>
              <a:buChar char="&gt;"/>
              <a:defRPr sz="1600"/>
            </a:lvl5pPr>
            <a:lvl6pPr marL="1402045" indent="-182875">
              <a:buClr>
                <a:schemeClr val="accent1"/>
              </a:buClr>
              <a:buFont typeface="Arial" pitchFamily="34" charset="0"/>
              <a:buChar char="•"/>
              <a:defRPr sz="1600"/>
            </a:lvl6pPr>
            <a:lvl7pPr marL="1584920" indent="-182875">
              <a:buClr>
                <a:schemeClr val="tx1"/>
              </a:buClr>
              <a:buFont typeface="Calibri" pitchFamily="34" charset="0"/>
              <a:buChar char="&gt;"/>
              <a:defRPr sz="1600"/>
            </a:lvl7pPr>
            <a:lvl8pPr marL="1767796" indent="-182875">
              <a:buClr>
                <a:schemeClr val="accent1"/>
              </a:buClr>
              <a:buFont typeface="Arial" pitchFamily="34" charset="0"/>
              <a:buChar char="•"/>
              <a:defRPr sz="1600"/>
            </a:lvl8pPr>
            <a:lvl9pPr marL="1950671" indent="-182875">
              <a:buClr>
                <a:schemeClr val="tx1"/>
              </a:buClr>
              <a:buFont typeface="Calibri" pitchFamily="34" charset="0"/>
              <a:buChar char="&gt;"/>
              <a:defRPr sz="1600"/>
            </a:lvl9pPr>
          </a:lstStyle>
          <a:p>
            <a:pPr lvl="0"/>
            <a:r>
              <a:rPr lang="en-US" dirty="0"/>
              <a:t>Click to edit text styles</a:t>
            </a:r>
          </a:p>
          <a:p>
            <a:pPr marL="755885" lvl="1" indent="-365751" algn="l" defTabSz="1219170" rtl="0" eaLnBrk="1" latinLnBrk="0" hangingPunct="1">
              <a:spcBef>
                <a:spcPts val="400"/>
              </a:spcBef>
              <a:spcAft>
                <a:spcPts val="0"/>
              </a:spcAft>
              <a:buClr>
                <a:schemeClr val="accent1"/>
              </a:buClr>
              <a:buSzPct val="75000"/>
              <a:buFont typeface="Segoe UI Symbol" panose="020B0502040204020203" pitchFamily="34" charset="0"/>
              <a:buChar char="▷"/>
              <a:tabLst/>
            </a:pPr>
            <a:r>
              <a:rPr lang="en-US" dirty="0"/>
              <a:t>Second level</a:t>
            </a:r>
          </a:p>
          <a:p>
            <a:pPr marL="1147205" lvl="2" indent="-364058" algn="l" defTabSz="1219170" rtl="0" eaLnBrk="1" latinLnBrk="0" hangingPunct="1">
              <a:spcBef>
                <a:spcPts val="400"/>
              </a:spcBef>
              <a:spcAft>
                <a:spcPts val="0"/>
              </a:spcAft>
              <a:buClr>
                <a:schemeClr val="accent1"/>
              </a:buClr>
              <a:buSzPct val="75000"/>
              <a:buFont typeface="Segoe UI Symbol" panose="020B0502040204020203" pitchFamily="34" charset="0"/>
              <a:buChar char="⨠"/>
              <a:tabLst/>
            </a:pPr>
            <a:r>
              <a:rPr lang="en-US" dirty="0"/>
              <a:t>Third level</a:t>
            </a:r>
          </a:p>
        </p:txBody>
      </p:sp>
      <p:sp>
        <p:nvSpPr>
          <p:cNvPr id="11" name="Content Placeholder 2">
            <a:extLst>
              <a:ext uri="{FF2B5EF4-FFF2-40B4-BE49-F238E27FC236}">
                <a16:creationId xmlns:a16="http://schemas.microsoft.com/office/drawing/2014/main" id="{4A8480CE-E49B-47A1-A5AA-412EAC9A3CFB}"/>
              </a:ext>
            </a:extLst>
          </p:cNvPr>
          <p:cNvSpPr>
            <a:spLocks noGrp="1"/>
          </p:cNvSpPr>
          <p:nvPr>
            <p:ph idx="18" hasCustomPrompt="1"/>
          </p:nvPr>
        </p:nvSpPr>
        <p:spPr>
          <a:xfrm>
            <a:off x="8213863" y="1910944"/>
            <a:ext cx="3377184" cy="4267200"/>
          </a:xfrm>
        </p:spPr>
        <p:txBody>
          <a:bodyPr lIns="0">
            <a:normAutofit/>
          </a:bodyPr>
          <a:lstStyle>
            <a:lvl1pPr marL="121917" indent="-121917">
              <a:buSzPct val="25000"/>
              <a:buFont typeface="Calibri" pitchFamily="34" charset="0"/>
              <a:buChar char=" "/>
              <a:defRPr sz="2133" baseline="0"/>
            </a:lvl1pPr>
            <a:lvl2pPr marL="771125" indent="-380990">
              <a:spcBef>
                <a:spcPts val="400"/>
              </a:spcBef>
              <a:spcAft>
                <a:spcPts val="0"/>
              </a:spcAft>
              <a:buClr>
                <a:schemeClr val="accent1">
                  <a:lumMod val="75000"/>
                </a:schemeClr>
              </a:buClr>
              <a:buFont typeface="Segoe UI Symbol" panose="020B0502040204020203" pitchFamily="34" charset="0"/>
              <a:buChar char="▷"/>
              <a:defRPr lang="en-US" sz="1867" kern="1200" dirty="0">
                <a:solidFill>
                  <a:schemeClr val="tx1"/>
                </a:solidFill>
                <a:latin typeface="Arial" panose="020B0604020202020204" pitchFamily="34" charset="0"/>
                <a:ea typeface="+mn-ea"/>
                <a:cs typeface="Arial" panose="020B0604020202020204" pitchFamily="34" charset="0"/>
              </a:defRPr>
            </a:lvl2pPr>
            <a:lvl3pPr marL="1341086" indent="-365751">
              <a:spcBef>
                <a:spcPts val="400"/>
              </a:spcBef>
              <a:spcAft>
                <a:spcPts val="0"/>
              </a:spcAft>
              <a:buClr>
                <a:schemeClr val="accent1">
                  <a:lumMod val="75000"/>
                </a:schemeClr>
              </a:buClr>
              <a:buFont typeface="Segoe UI Symbol" panose="020B0502040204020203" pitchFamily="34" charset="0"/>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975336" indent="-182875">
              <a:buClr>
                <a:schemeClr val="accent1"/>
              </a:buClr>
              <a:buFont typeface="Arial" pitchFamily="34" charset="0"/>
              <a:buNone/>
              <a:defRPr sz="1600"/>
            </a:lvl4pPr>
            <a:lvl5pPr marL="1219170" indent="-182875">
              <a:buClr>
                <a:schemeClr val="tx1"/>
              </a:buClr>
              <a:buFont typeface="Calibri" pitchFamily="34" charset="0"/>
              <a:buChar char="&gt;"/>
              <a:defRPr sz="1600"/>
            </a:lvl5pPr>
            <a:lvl6pPr marL="1402045" indent="-182875">
              <a:buClr>
                <a:schemeClr val="accent1"/>
              </a:buClr>
              <a:buFont typeface="Arial" pitchFamily="34" charset="0"/>
              <a:buChar char="•"/>
              <a:defRPr sz="1600"/>
            </a:lvl6pPr>
            <a:lvl7pPr marL="1584920" indent="-182875">
              <a:buClr>
                <a:schemeClr val="tx1"/>
              </a:buClr>
              <a:buFont typeface="Calibri" pitchFamily="34" charset="0"/>
              <a:buChar char="&gt;"/>
              <a:defRPr sz="1600"/>
            </a:lvl7pPr>
            <a:lvl8pPr marL="1767796" indent="-182875">
              <a:buClr>
                <a:schemeClr val="accent1"/>
              </a:buClr>
              <a:buFont typeface="Arial" pitchFamily="34" charset="0"/>
              <a:buChar char="•"/>
              <a:defRPr sz="1600"/>
            </a:lvl8pPr>
            <a:lvl9pPr marL="1950671" indent="-182875">
              <a:buClr>
                <a:schemeClr val="tx1"/>
              </a:buClr>
              <a:buFont typeface="Calibri" pitchFamily="34" charset="0"/>
              <a:buChar char="&gt;"/>
              <a:defRPr sz="1600"/>
            </a:lvl9pPr>
          </a:lstStyle>
          <a:p>
            <a:pPr lvl="0"/>
            <a:r>
              <a:rPr lang="en-US" dirty="0"/>
              <a:t>Click to edit text styles</a:t>
            </a:r>
          </a:p>
          <a:p>
            <a:pPr marL="755885" lvl="1" indent="-365751" algn="l" defTabSz="1219170" rtl="0" eaLnBrk="1" latinLnBrk="0" hangingPunct="1">
              <a:spcBef>
                <a:spcPts val="400"/>
              </a:spcBef>
              <a:spcAft>
                <a:spcPts val="0"/>
              </a:spcAft>
              <a:buClr>
                <a:schemeClr val="accent1"/>
              </a:buClr>
              <a:buSzPct val="75000"/>
              <a:buFont typeface="Segoe UI Symbol" panose="020B0502040204020203" pitchFamily="34" charset="0"/>
              <a:buChar char="▷"/>
              <a:tabLst/>
            </a:pPr>
            <a:r>
              <a:rPr lang="en-US" dirty="0"/>
              <a:t>Second level</a:t>
            </a:r>
          </a:p>
          <a:p>
            <a:pPr marL="1147205" lvl="2" indent="-364058" algn="l" defTabSz="1219170" rtl="0" eaLnBrk="1" latinLnBrk="0" hangingPunct="1">
              <a:spcBef>
                <a:spcPts val="400"/>
              </a:spcBef>
              <a:spcAft>
                <a:spcPts val="0"/>
              </a:spcAft>
              <a:buClr>
                <a:schemeClr val="accent1"/>
              </a:buClr>
              <a:buSzPct val="75000"/>
              <a:buFont typeface="Segoe UI Symbol" panose="020B0502040204020203" pitchFamily="34" charset="0"/>
              <a:buChar char="⨠"/>
              <a:tabLst/>
            </a:pPr>
            <a:r>
              <a:rPr lang="en-US" dirty="0"/>
              <a:t>Third level</a:t>
            </a:r>
          </a:p>
        </p:txBody>
      </p:sp>
      <p:sp>
        <p:nvSpPr>
          <p:cNvPr id="8" name="Text Placeholder 8">
            <a:extLst>
              <a:ext uri="{FF2B5EF4-FFF2-40B4-BE49-F238E27FC236}">
                <a16:creationId xmlns:a16="http://schemas.microsoft.com/office/drawing/2014/main" id="{BF51C46C-825A-48E4-9F4B-2817A8251CF0}"/>
              </a:ext>
            </a:extLst>
          </p:cNvPr>
          <p:cNvSpPr>
            <a:spLocks noGrp="1"/>
          </p:cNvSpPr>
          <p:nvPr>
            <p:ph type="body" sz="quarter" idx="14"/>
          </p:nvPr>
        </p:nvSpPr>
        <p:spPr>
          <a:xfrm>
            <a:off x="564824" y="1324411"/>
            <a:ext cx="11021568" cy="663552"/>
          </a:xfrm>
        </p:spPr>
        <p:txBody>
          <a:bodyPr>
            <a:noAutofit/>
          </a:bodyPr>
          <a:lstStyle>
            <a:lvl1pPr marL="0" indent="0">
              <a:spcBef>
                <a:spcPts val="0"/>
              </a:spcBef>
              <a:buNone/>
              <a:defRPr sz="2667" b="1">
                <a:solidFill>
                  <a:schemeClr val="tx1"/>
                </a:solidFill>
                <a:latin typeface="Arial" panose="020B0604020202020204" pitchFamily="34" charset="0"/>
                <a:cs typeface="Arial" panose="020B0604020202020204" pitchFamily="34" charset="0"/>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stStyle>
          <a:p>
            <a:pPr lvl="0"/>
            <a:r>
              <a:rPr lang="en-US"/>
              <a:t>Edit Master text styles</a:t>
            </a:r>
          </a:p>
        </p:txBody>
      </p:sp>
      <p:sp>
        <p:nvSpPr>
          <p:cNvPr id="12" name="Title Placeholder 1">
            <a:extLst>
              <a:ext uri="{FF2B5EF4-FFF2-40B4-BE49-F238E27FC236}">
                <a16:creationId xmlns:a16="http://schemas.microsoft.com/office/drawing/2014/main" id="{3CF5972C-3D7A-479C-8CCA-EDCB8463F092}"/>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28708579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29C59-6378-444D-B656-3B5C0A3CD5B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a:xfrm>
            <a:off x="1" y="240146"/>
            <a:ext cx="12194763" cy="6142183"/>
          </a:xfrm>
          <a:prstGeom prst="rect">
            <a:avLst/>
          </a:prstGeom>
        </p:spPr>
      </p:pic>
      <p:sp>
        <p:nvSpPr>
          <p:cNvPr id="8" name="Title 2">
            <a:extLst>
              <a:ext uri="{FF2B5EF4-FFF2-40B4-BE49-F238E27FC236}">
                <a16:creationId xmlns:a16="http://schemas.microsoft.com/office/drawing/2014/main" id="{85D9BB0C-9CC9-4C40-919F-68C8D120ADAE}"/>
              </a:ext>
            </a:extLst>
          </p:cNvPr>
          <p:cNvSpPr txBox="1">
            <a:spLocks/>
          </p:cNvSpPr>
          <p:nvPr userDrawn="1"/>
        </p:nvSpPr>
        <p:spPr>
          <a:xfrm>
            <a:off x="711201" y="2791028"/>
            <a:ext cx="5185924" cy="1275944"/>
          </a:xfrm>
          <a:prstGeom prst="rect">
            <a:avLst/>
          </a:prstGeom>
        </p:spPr>
        <p:txBody>
          <a:bodyPr vert="horz" lIns="121920" tIns="60960" rIns="121920" bIns="60960" rtlCol="0" anchor="ctr" anchorCtr="0">
            <a:normAutofit/>
          </a:bodyPr>
          <a:lstStyle>
            <a:lvl1pPr algn="l" defTabSz="914400" rtl="0" eaLnBrk="1" latinLnBrk="0" hangingPunct="1">
              <a:spcBef>
                <a:spcPct val="0"/>
              </a:spcBef>
              <a:buNone/>
              <a:defRPr lang="en-US" sz="2800" b="0" i="0" kern="1200" spc="0" dirty="0">
                <a:solidFill>
                  <a:srgbClr val="0F4B8F"/>
                </a:solidFill>
                <a:latin typeface="Open Sans Light" panose="020B0606030504020204" pitchFamily="34" charset="0"/>
                <a:ea typeface="Open Sans Light" panose="020B0606030504020204" pitchFamily="34" charset="0"/>
                <a:cs typeface="Open Sans Light" panose="020B0606030504020204" pitchFamily="34" charset="0"/>
              </a:defRPr>
            </a:lvl1pPr>
          </a:lstStyle>
          <a:p>
            <a:r>
              <a:rPr sz="4800">
                <a:solidFill>
                  <a:prstClr val="white"/>
                </a:solidFill>
                <a:latin typeface="Arial" panose="020B0604020202020204"/>
                <a:cs typeface="Segoe UI" panose="020B0502040204020203" pitchFamily="34" charset="0"/>
              </a:rPr>
              <a:t>Thank You</a:t>
            </a:r>
          </a:p>
        </p:txBody>
      </p:sp>
    </p:spTree>
    <p:extLst>
      <p:ext uri="{BB962C8B-B14F-4D97-AF65-F5344CB8AC3E}">
        <p14:creationId xmlns:p14="http://schemas.microsoft.com/office/powerpoint/2010/main" val="34457836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73777-C7F8-4408-A04D-FC56DA5055EE}" type="datetimeFigureOut">
              <a:rPr lang="en-US" smtClean="0">
                <a:solidFill>
                  <a:srgbClr val="464D5A"/>
                </a:solidFill>
              </a:rPr>
              <a:pPr/>
              <a:t>11/19/19</a:t>
            </a:fld>
            <a:endParaRPr lang="en-US">
              <a:solidFill>
                <a:srgbClr val="464D5A"/>
              </a:solidFill>
            </a:endParaRPr>
          </a:p>
        </p:txBody>
      </p:sp>
      <p:sp>
        <p:nvSpPr>
          <p:cNvPr id="5" name="Footer Placeholder 4"/>
          <p:cNvSpPr>
            <a:spLocks noGrp="1"/>
          </p:cNvSpPr>
          <p:nvPr>
            <p:ph type="ftr" sz="quarter" idx="11"/>
          </p:nvPr>
        </p:nvSpPr>
        <p:spPr/>
        <p:txBody>
          <a:bodyPr/>
          <a:lstStyle/>
          <a:p>
            <a:endParaRPr lang="en-US">
              <a:solidFill>
                <a:srgbClr val="464D5A"/>
              </a:solidFill>
            </a:endParaRPr>
          </a:p>
        </p:txBody>
      </p:sp>
      <p:sp>
        <p:nvSpPr>
          <p:cNvPr id="6" name="Slide Number Placeholder 5"/>
          <p:cNvSpPr>
            <a:spLocks noGrp="1"/>
          </p:cNvSpPr>
          <p:nvPr>
            <p:ph type="sldNum" sz="quarter" idx="12"/>
          </p:nvPr>
        </p:nvSpPr>
        <p:spPr/>
        <p:txBody>
          <a:bodyPr/>
          <a:lstStyle/>
          <a:p>
            <a:fld id="{5B13C436-78D4-404C-AED8-D1C671C96BAA}" type="slidenum">
              <a:rPr lang="en-US" smtClean="0">
                <a:solidFill>
                  <a:srgbClr val="464D5A"/>
                </a:solidFill>
              </a:rPr>
              <a:pPr/>
              <a:t>‹#›</a:t>
            </a:fld>
            <a:endParaRPr lang="en-US">
              <a:solidFill>
                <a:srgbClr val="464D5A"/>
              </a:solidFill>
            </a:endParaRPr>
          </a:p>
        </p:txBody>
      </p:sp>
    </p:spTree>
    <p:extLst>
      <p:ext uri="{BB962C8B-B14F-4D97-AF65-F5344CB8AC3E}">
        <p14:creationId xmlns:p14="http://schemas.microsoft.com/office/powerpoint/2010/main" val="144115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Line Title Slide with Backgroun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34832D-7600-4AAF-AEF8-801FE0BD5A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75"/>
            <a:ext cx="12192000" cy="6851651"/>
          </a:xfrm>
          <a:prstGeom prst="rect">
            <a:avLst/>
          </a:prstGeom>
        </p:spPr>
      </p:pic>
      <p:pic>
        <p:nvPicPr>
          <p:cNvPr id="9" name="Logo">
            <a:extLst>
              <a:ext uri="{FF2B5EF4-FFF2-40B4-BE49-F238E27FC236}">
                <a16:creationId xmlns:a16="http://schemas.microsoft.com/office/drawing/2014/main" id="{C1A482FF-7EBC-4F89-8669-47F1CD6EBEC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9461" y="5704209"/>
            <a:ext cx="2142843" cy="792201"/>
          </a:xfrm>
          <a:prstGeom prst="rect">
            <a:avLst/>
          </a:prstGeom>
        </p:spPr>
      </p:pic>
      <p:sp>
        <p:nvSpPr>
          <p:cNvPr id="8" name="Subtitle 2">
            <a:extLst>
              <a:ext uri="{FF2B5EF4-FFF2-40B4-BE49-F238E27FC236}">
                <a16:creationId xmlns:a16="http://schemas.microsoft.com/office/drawing/2014/main" id="{DD60366E-68A9-4A08-9BE3-1F318FD491D3}"/>
              </a:ext>
            </a:extLst>
          </p:cNvPr>
          <p:cNvSpPr>
            <a:spLocks noGrp="1"/>
          </p:cNvSpPr>
          <p:nvPr>
            <p:ph type="subTitle" idx="1" hasCustomPrompt="1"/>
          </p:nvPr>
        </p:nvSpPr>
        <p:spPr>
          <a:xfrm>
            <a:off x="4521103" y="3963447"/>
            <a:ext cx="7010400" cy="1291461"/>
          </a:xfrm>
        </p:spPr>
        <p:txBody>
          <a:bodyPr lIns="137160">
            <a:normAutofit/>
          </a:bodyPr>
          <a:lstStyle>
            <a:lvl1pPr marL="0" indent="0" algn="r">
              <a:buNone/>
              <a:defRPr sz="2133" b="0" i="0">
                <a:solidFill>
                  <a:schemeClr val="bg1"/>
                </a:solidFill>
                <a:effectLst/>
                <a:latin typeface="+mn-lt"/>
                <a:ea typeface="Open Sans Light" panose="020B0306030504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Presenter Name  l  Presenter Title</a:t>
            </a:r>
          </a:p>
        </p:txBody>
      </p:sp>
      <p:sp>
        <p:nvSpPr>
          <p:cNvPr id="13" name="Title 1">
            <a:extLst>
              <a:ext uri="{FF2B5EF4-FFF2-40B4-BE49-F238E27FC236}">
                <a16:creationId xmlns:a16="http://schemas.microsoft.com/office/drawing/2014/main" id="{8AF9B193-EE68-43F9-8BDF-7107A5F8BED8}"/>
              </a:ext>
            </a:extLst>
          </p:cNvPr>
          <p:cNvSpPr>
            <a:spLocks noGrp="1"/>
          </p:cNvSpPr>
          <p:nvPr>
            <p:ph type="ctrTitle" hasCustomPrompt="1"/>
          </p:nvPr>
        </p:nvSpPr>
        <p:spPr>
          <a:xfrm>
            <a:off x="4521103" y="871054"/>
            <a:ext cx="7010400" cy="1470025"/>
          </a:xfrm>
        </p:spPr>
        <p:txBody>
          <a:bodyPr lIns="137160">
            <a:normAutofit/>
          </a:bodyPr>
          <a:lstStyle>
            <a:lvl1pPr algn="r">
              <a:defRPr sz="4800" b="0" i="0">
                <a:solidFill>
                  <a:schemeClr val="bg1"/>
                </a:solidFill>
                <a:effectLst/>
                <a:latin typeface="+mj-lt"/>
                <a:ea typeface="Open Sans Light" panose="020B0606030504020204" pitchFamily="34" charset="0"/>
                <a:cs typeface="Arial" panose="020B0604020202020204" pitchFamily="34" charset="0"/>
              </a:defRPr>
            </a:lvl1pPr>
          </a:lstStyle>
          <a:p>
            <a:r>
              <a:rPr lang="en-US" dirty="0"/>
              <a:t>Presentation Title</a:t>
            </a:r>
          </a:p>
        </p:txBody>
      </p:sp>
      <p:sp>
        <p:nvSpPr>
          <p:cNvPr id="22" name="Footer Placeholder 4">
            <a:extLst>
              <a:ext uri="{FF2B5EF4-FFF2-40B4-BE49-F238E27FC236}">
                <a16:creationId xmlns:a16="http://schemas.microsoft.com/office/drawing/2014/main" id="{45C00855-1A0A-458A-A7EE-3C94B25DDA2E}"/>
              </a:ext>
            </a:extLst>
          </p:cNvPr>
          <p:cNvSpPr txBox="1">
            <a:spLocks/>
          </p:cNvSpPr>
          <p:nvPr userDrawn="1"/>
        </p:nvSpPr>
        <p:spPr>
          <a:xfrm>
            <a:off x="9422675" y="6458963"/>
            <a:ext cx="2217280" cy="365125"/>
          </a:xfrm>
          <a:prstGeom prst="rect">
            <a:avLst/>
          </a:prstGeom>
        </p:spPr>
        <p:txBody>
          <a:bodyPr vert="horz" lIns="121920" tIns="60960" rIns="121920" bIns="60960" rtlCol="0" anchor="ct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933" dirty="0">
                <a:solidFill>
                  <a:prstClr val="white"/>
                </a:solidFill>
                <a:ea typeface="Verdana" panose="020B0604030504040204" pitchFamily="34" charset="0"/>
                <a:cs typeface="Arial" panose="020B0604020202020204" pitchFamily="34" charset="0"/>
              </a:rPr>
              <a:t>Amkor Confidential</a:t>
            </a:r>
          </a:p>
        </p:txBody>
      </p:sp>
      <p:sp>
        <p:nvSpPr>
          <p:cNvPr id="23" name="Slide Number Placeholder 5">
            <a:extLst>
              <a:ext uri="{FF2B5EF4-FFF2-40B4-BE49-F238E27FC236}">
                <a16:creationId xmlns:a16="http://schemas.microsoft.com/office/drawing/2014/main" id="{A2322E85-552B-44DF-9F79-9B4A4665BB0A}"/>
              </a:ext>
            </a:extLst>
          </p:cNvPr>
          <p:cNvSpPr txBox="1">
            <a:spLocks/>
          </p:cNvSpPr>
          <p:nvPr userDrawn="1"/>
        </p:nvSpPr>
        <p:spPr>
          <a:xfrm>
            <a:off x="11316559" y="6458963"/>
            <a:ext cx="653143" cy="365125"/>
          </a:xfrm>
          <a:prstGeom prst="rect">
            <a:avLst/>
          </a:prstGeom>
        </p:spPr>
        <p:txBody>
          <a:bodyPr vert="horz" lIns="121920" tIns="60960" rIns="121920" bIns="6096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50DEB-583C-4ABC-9220-E28A8ED62353}" type="slidenum">
              <a:rPr lang="en-US" sz="933" smtClean="0">
                <a:solidFill>
                  <a:prstClr val="white"/>
                </a:solidFill>
                <a:ea typeface="Verdana" panose="020B0604030504040204" pitchFamily="34" charset="0"/>
                <a:cs typeface="Arial" panose="020B0604020202020204" pitchFamily="34" charset="0"/>
              </a:rPr>
              <a:pPr/>
              <a:t>‹#›</a:t>
            </a:fld>
            <a:endParaRPr lang="en-US" sz="1200" dirty="0">
              <a:solidFill>
                <a:prstClr val="white"/>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99220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5DA79E-E62A-49B4-B50C-F6509EA5124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249382"/>
            <a:ext cx="12192000" cy="6132945"/>
          </a:xfrm>
          <a:prstGeom prst="rect">
            <a:avLst/>
          </a:prstGeom>
        </p:spPr>
      </p:pic>
      <p:sp>
        <p:nvSpPr>
          <p:cNvPr id="6" name="Title Placeholder 1">
            <a:extLst>
              <a:ext uri="{FF2B5EF4-FFF2-40B4-BE49-F238E27FC236}">
                <a16:creationId xmlns:a16="http://schemas.microsoft.com/office/drawing/2014/main" id="{1013B52D-3E22-4875-9323-4DFD22C58821}"/>
              </a:ext>
            </a:extLst>
          </p:cNvPr>
          <p:cNvSpPr>
            <a:spLocks noGrp="1"/>
          </p:cNvSpPr>
          <p:nvPr>
            <p:ph type="title" hasCustomPrompt="1"/>
          </p:nvPr>
        </p:nvSpPr>
        <p:spPr>
          <a:xfrm>
            <a:off x="563595" y="339579"/>
            <a:ext cx="11021568" cy="1060704"/>
          </a:xfrm>
          <a:prstGeom prst="rect">
            <a:avLst/>
          </a:prstGeom>
        </p:spPr>
        <p:txBody>
          <a:bodyPr vert="horz" lIns="91440" tIns="45720" rIns="91440" bIns="45720" rtlCol="0" anchor="b">
            <a:normAutofit/>
          </a:bodyPr>
          <a:lstStyle>
            <a:lvl1pPr>
              <a:defRPr>
                <a:solidFill>
                  <a:schemeClr val="bg1"/>
                </a:solidFill>
              </a:defRPr>
            </a:lvl1pPr>
          </a:lstStyle>
          <a:p>
            <a:r>
              <a:rPr lang="en-US" dirty="0"/>
              <a:t>Agenda or outline title here</a:t>
            </a:r>
          </a:p>
        </p:txBody>
      </p:sp>
    </p:spTree>
    <p:extLst>
      <p:ext uri="{BB962C8B-B14F-4D97-AF65-F5344CB8AC3E}">
        <p14:creationId xmlns:p14="http://schemas.microsoft.com/office/powerpoint/2010/main" val="279744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9662BE-24F2-45D6-BA19-440A63F69176}"/>
              </a:ext>
            </a:extLst>
          </p:cNvPr>
          <p:cNvSpPr>
            <a:spLocks noGrp="1"/>
          </p:cNvSpPr>
          <p:nvPr>
            <p:ph type="body" sz="quarter" idx="10"/>
          </p:nvPr>
        </p:nvSpPr>
        <p:spPr>
          <a:xfrm>
            <a:off x="567447" y="1608847"/>
            <a:ext cx="11021568" cy="457200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Placeholder 1">
            <a:extLst>
              <a:ext uri="{FF2B5EF4-FFF2-40B4-BE49-F238E27FC236}">
                <a16:creationId xmlns:a16="http://schemas.microsoft.com/office/drawing/2014/main" id="{3BA08FBC-B2BB-4C44-A538-6E59C080C507}"/>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96175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6" name="Text Placeholder 8"/>
          <p:cNvSpPr>
            <a:spLocks noGrp="1"/>
          </p:cNvSpPr>
          <p:nvPr>
            <p:ph type="body" sz="quarter" idx="14"/>
          </p:nvPr>
        </p:nvSpPr>
        <p:spPr>
          <a:xfrm>
            <a:off x="564824" y="1298287"/>
            <a:ext cx="11021568" cy="663552"/>
          </a:xfrm>
        </p:spPr>
        <p:txBody>
          <a:bodyPr>
            <a:noAutofit/>
          </a:bodyPr>
          <a:lstStyle>
            <a:lvl1pPr marL="0" indent="0">
              <a:spcBef>
                <a:spcPts val="0"/>
              </a:spcBef>
              <a:buNone/>
              <a:defRPr sz="2667" b="1">
                <a:solidFill>
                  <a:schemeClr val="tx1"/>
                </a:solidFill>
                <a:latin typeface="Arial" panose="020B0604020202020204" pitchFamily="34" charset="0"/>
                <a:cs typeface="Arial" panose="020B0604020202020204" pitchFamily="34" charset="0"/>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stStyle>
          <a:p>
            <a:pPr lvl="0"/>
            <a:r>
              <a:rPr lang="en-US"/>
              <a:t>Edit Master text styles</a:t>
            </a:r>
          </a:p>
        </p:txBody>
      </p:sp>
      <p:sp>
        <p:nvSpPr>
          <p:cNvPr id="4" name="Text Placeholder 3">
            <a:extLst>
              <a:ext uri="{FF2B5EF4-FFF2-40B4-BE49-F238E27FC236}">
                <a16:creationId xmlns:a16="http://schemas.microsoft.com/office/drawing/2014/main" id="{852BF916-5410-4754-803A-28BAC4886E11}"/>
              </a:ext>
            </a:extLst>
          </p:cNvPr>
          <p:cNvSpPr>
            <a:spLocks noGrp="1"/>
          </p:cNvSpPr>
          <p:nvPr>
            <p:ph type="body" sz="quarter" idx="15"/>
          </p:nvPr>
        </p:nvSpPr>
        <p:spPr>
          <a:xfrm>
            <a:off x="572241" y="1920401"/>
            <a:ext cx="11021568" cy="426720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Placeholder 1">
            <a:extLst>
              <a:ext uri="{FF2B5EF4-FFF2-40B4-BE49-F238E27FC236}">
                <a16:creationId xmlns:a16="http://schemas.microsoft.com/office/drawing/2014/main" id="{9C11B1A1-302F-4AE7-B66A-F91BD9C10E65}"/>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26562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Left and Photo">
    <p:spTree>
      <p:nvGrpSpPr>
        <p:cNvPr id="1" name=""/>
        <p:cNvGrpSpPr/>
        <p:nvPr/>
      </p:nvGrpSpPr>
      <p:grpSpPr>
        <a:xfrm>
          <a:off x="0" y="0"/>
          <a:ext cx="0" cy="0"/>
          <a:chOff x="0" y="0"/>
          <a:chExt cx="0" cy="0"/>
        </a:xfrm>
      </p:grpSpPr>
      <p:sp>
        <p:nvSpPr>
          <p:cNvPr id="4" name="Picture Placeholder 2"/>
          <p:cNvSpPr>
            <a:spLocks noGrp="1"/>
          </p:cNvSpPr>
          <p:nvPr>
            <p:ph type="pic" idx="1"/>
          </p:nvPr>
        </p:nvSpPr>
        <p:spPr>
          <a:xfrm>
            <a:off x="6427594" y="1676718"/>
            <a:ext cx="5157569" cy="4435540"/>
          </a:xfrm>
          <a:solidFill>
            <a:schemeClr val="bg1">
              <a:lumMod val="95000"/>
            </a:schemeClr>
          </a:solidFill>
          <a:ln w="19050">
            <a:noFill/>
            <a:miter lim="800000"/>
          </a:ln>
          <a:effectLst>
            <a:outerShdw blurRad="50800" dist="38100" dir="2700000" algn="tl" rotWithShape="0">
              <a:prstClr val="black">
                <a:alpha val="40000"/>
              </a:prstClr>
            </a:outerShdw>
          </a:effectLst>
        </p:spPr>
        <p:txBody>
          <a:bodyPr>
            <a:normAutofit/>
          </a:bodyPr>
          <a:lstStyle>
            <a:lvl1pPr marL="0" indent="0" algn="ctr">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dirty="0"/>
          </a:p>
        </p:txBody>
      </p:sp>
      <p:sp>
        <p:nvSpPr>
          <p:cNvPr id="11" name="Text Placeholder 10">
            <a:extLst>
              <a:ext uri="{FF2B5EF4-FFF2-40B4-BE49-F238E27FC236}">
                <a16:creationId xmlns:a16="http://schemas.microsoft.com/office/drawing/2014/main" id="{120B8BF4-A852-4845-9DAA-BAB90E8C9121}"/>
              </a:ext>
            </a:extLst>
          </p:cNvPr>
          <p:cNvSpPr>
            <a:spLocks noGrp="1"/>
          </p:cNvSpPr>
          <p:nvPr>
            <p:ph type="body" sz="quarter" idx="11"/>
          </p:nvPr>
        </p:nvSpPr>
        <p:spPr>
          <a:xfrm>
            <a:off x="563595" y="1608488"/>
            <a:ext cx="5608320" cy="4572000"/>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Placeholder 1">
            <a:extLst>
              <a:ext uri="{FF2B5EF4-FFF2-40B4-BE49-F238E27FC236}">
                <a16:creationId xmlns:a16="http://schemas.microsoft.com/office/drawing/2014/main" id="{B0C9C8C8-D6F5-492D-B977-4D9489B6B7EA}"/>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422389964"/>
      </p:ext>
    </p:extLst>
  </p:cSld>
  <p:clrMapOvr>
    <a:masterClrMapping/>
  </p:clrMapOvr>
  <p:extLst>
    <p:ext uri="{DCECCB84-F9BA-43D5-87BE-67443E8EF086}">
      <p15:sldGuideLst xmlns:p15="http://schemas.microsoft.com/office/powerpoint/2012/main">
        <p15:guide id="1" orient="horz" pos="1620">
          <p15:clr>
            <a:srgbClr val="FBAE40"/>
          </p15:clr>
        </p15:guide>
        <p15:guide id="2" pos="336">
          <p15:clr>
            <a:srgbClr val="FBAE40"/>
          </p15:clr>
        </p15:guide>
        <p15:guide id="3" orient="horz" pos="82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Right and Pho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8927230C-7A04-424A-8986-FEA9357084B5}"/>
              </a:ext>
            </a:extLst>
          </p:cNvPr>
          <p:cNvSpPr>
            <a:spLocks noGrp="1"/>
          </p:cNvSpPr>
          <p:nvPr>
            <p:ph type="pic" idx="1"/>
          </p:nvPr>
        </p:nvSpPr>
        <p:spPr>
          <a:xfrm>
            <a:off x="563596" y="1676718"/>
            <a:ext cx="5157569" cy="4435540"/>
          </a:xfrm>
          <a:solidFill>
            <a:schemeClr val="bg1">
              <a:lumMod val="95000"/>
            </a:schemeClr>
          </a:solidFill>
          <a:ln w="19050">
            <a:noFill/>
            <a:miter lim="800000"/>
          </a:ln>
          <a:effectLst>
            <a:outerShdw blurRad="50800" dist="38100" dir="2700000" algn="tl" rotWithShape="0">
              <a:prstClr val="black">
                <a:alpha val="40000"/>
              </a:prstClr>
            </a:outerShdw>
          </a:effectLst>
        </p:spPr>
        <p:txBody>
          <a:bodyPr>
            <a:normAutofit/>
          </a:bodyPr>
          <a:lstStyle>
            <a:lvl1pPr marL="0" indent="0" algn="ctr">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dirty="0"/>
          </a:p>
        </p:txBody>
      </p:sp>
      <p:sp>
        <p:nvSpPr>
          <p:cNvPr id="11" name="Text Placeholder 10">
            <a:extLst>
              <a:ext uri="{FF2B5EF4-FFF2-40B4-BE49-F238E27FC236}">
                <a16:creationId xmlns:a16="http://schemas.microsoft.com/office/drawing/2014/main" id="{2C133C94-D610-45C7-BA8D-0CF15EE881A1}"/>
              </a:ext>
            </a:extLst>
          </p:cNvPr>
          <p:cNvSpPr>
            <a:spLocks noGrp="1"/>
          </p:cNvSpPr>
          <p:nvPr>
            <p:ph type="body" sz="quarter" idx="11"/>
          </p:nvPr>
        </p:nvSpPr>
        <p:spPr>
          <a:xfrm>
            <a:off x="5974945" y="1608488"/>
            <a:ext cx="560832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34AE8A76-C60B-47E6-96B6-1E7D7407DE3D}"/>
              </a:ext>
            </a:extLst>
          </p:cNvPr>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3392776452"/>
      </p:ext>
    </p:extLst>
  </p:cSld>
  <p:clrMapOvr>
    <a:masterClrMapping/>
  </p:clrMapOvr>
  <p:extLst>
    <p:ext uri="{DCECCB84-F9BA-43D5-87BE-67443E8EF086}">
      <p15:sldGuideLst xmlns:p15="http://schemas.microsoft.com/office/powerpoint/2012/main">
        <p15:guide id="1" orient="horz" pos="1620">
          <p15:clr>
            <a:srgbClr val="FBAE40"/>
          </p15:clr>
        </p15:guide>
        <p15:guide id="2" pos="336">
          <p15:clr>
            <a:srgbClr val="5ACBF0"/>
          </p15:clr>
        </p15:guide>
        <p15:guide id="3" orient="horz" pos="828">
          <p15:clr>
            <a:srgbClr val="5ACBF0"/>
          </p15:clr>
        </p15:guide>
        <p15:guide id="4" pos="288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logo&#10;&#10;Description generated with very high confidence">
            <a:extLst>
              <a:ext uri="{FF2B5EF4-FFF2-40B4-BE49-F238E27FC236}">
                <a16:creationId xmlns:a16="http://schemas.microsoft.com/office/drawing/2014/main" id="{2F72410A-E5E1-4DEC-A98B-FD862A0F1057}"/>
              </a:ext>
            </a:extLst>
          </p:cNvPr>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0" y="6369365"/>
            <a:ext cx="12192000" cy="488951"/>
          </a:xfrm>
          <a:prstGeom prst="rect">
            <a:avLst/>
          </a:prstGeom>
        </p:spPr>
      </p:pic>
      <p:sp>
        <p:nvSpPr>
          <p:cNvPr id="2" name="Title Placeholder 1"/>
          <p:cNvSpPr>
            <a:spLocks noGrp="1"/>
          </p:cNvSpPr>
          <p:nvPr>
            <p:ph type="title"/>
          </p:nvPr>
        </p:nvSpPr>
        <p:spPr>
          <a:xfrm>
            <a:off x="563595" y="313453"/>
            <a:ext cx="11021568" cy="106070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63595" y="1608488"/>
            <a:ext cx="11021568" cy="457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6" name="Picture 5" descr="A close up of a logo&#10;&#10;Description generated with very high confidence">
            <a:extLst>
              <a:ext uri="{FF2B5EF4-FFF2-40B4-BE49-F238E27FC236}">
                <a16:creationId xmlns:a16="http://schemas.microsoft.com/office/drawing/2014/main" id="{965F0B02-CB2F-4C47-BB99-D35009133A1D}"/>
              </a:ext>
            </a:extLst>
          </p:cNvPr>
          <p:cNvPicPr>
            <a:picLocks noChangeAspect="1"/>
          </p:cNvPicPr>
          <p:nvPr userDrawn="1"/>
        </p:nvPicPr>
        <p:blipFill>
          <a:blip r:embed="rId35" cstate="email">
            <a:extLst>
              <a:ext uri="{28A0092B-C50C-407E-A947-70E740481C1C}">
                <a14:useLocalDpi xmlns:a14="http://schemas.microsoft.com/office/drawing/2010/main"/>
              </a:ext>
            </a:extLst>
          </a:blip>
          <a:stretch>
            <a:fillRect/>
          </a:stretch>
        </p:blipFill>
        <p:spPr>
          <a:xfrm>
            <a:off x="0" y="1049"/>
            <a:ext cx="12192000" cy="254000"/>
          </a:xfrm>
          <a:prstGeom prst="rect">
            <a:avLst/>
          </a:prstGeom>
        </p:spPr>
      </p:pic>
      <p:sp>
        <p:nvSpPr>
          <p:cNvPr id="9" name="Footer Placeholder 4">
            <a:extLst>
              <a:ext uri="{FF2B5EF4-FFF2-40B4-BE49-F238E27FC236}">
                <a16:creationId xmlns:a16="http://schemas.microsoft.com/office/drawing/2014/main" id="{23F273D4-8F25-4774-B137-19744E72FE32}"/>
              </a:ext>
            </a:extLst>
          </p:cNvPr>
          <p:cNvSpPr txBox="1">
            <a:spLocks/>
          </p:cNvSpPr>
          <p:nvPr userDrawn="1"/>
        </p:nvSpPr>
        <p:spPr>
          <a:xfrm>
            <a:off x="9370423" y="6458963"/>
            <a:ext cx="2269532" cy="365125"/>
          </a:xfrm>
          <a:prstGeom prst="rect">
            <a:avLst/>
          </a:prstGeom>
        </p:spPr>
        <p:txBody>
          <a:bodyPr vert="horz" lIns="121920" tIns="60960" rIns="121920" bIns="60960" rtlCol="0" anchor="ct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933" dirty="0">
                <a:solidFill>
                  <a:prstClr val="white"/>
                </a:solidFill>
                <a:ea typeface="Verdana" panose="020B0604030504040204" pitchFamily="34" charset="0"/>
                <a:cs typeface="Arial" panose="020B0604020202020204" pitchFamily="34" charset="0"/>
              </a:rPr>
              <a:t>Amkor Confidential</a:t>
            </a:r>
          </a:p>
        </p:txBody>
      </p:sp>
      <p:sp>
        <p:nvSpPr>
          <p:cNvPr id="10" name="Slide Number Placeholder 5">
            <a:extLst>
              <a:ext uri="{FF2B5EF4-FFF2-40B4-BE49-F238E27FC236}">
                <a16:creationId xmlns:a16="http://schemas.microsoft.com/office/drawing/2014/main" id="{2A165758-2C14-44F2-AEFC-04EFD28FA319}"/>
              </a:ext>
            </a:extLst>
          </p:cNvPr>
          <p:cNvSpPr txBox="1">
            <a:spLocks/>
          </p:cNvSpPr>
          <p:nvPr userDrawn="1"/>
        </p:nvSpPr>
        <p:spPr>
          <a:xfrm>
            <a:off x="11316559" y="6458963"/>
            <a:ext cx="653143" cy="365125"/>
          </a:xfrm>
          <a:prstGeom prst="rect">
            <a:avLst/>
          </a:prstGeom>
        </p:spPr>
        <p:txBody>
          <a:bodyPr vert="horz" lIns="121920" tIns="60960" rIns="121920" bIns="6096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50DEB-583C-4ABC-9220-E28A8ED62353}" type="slidenum">
              <a:rPr lang="en-US" sz="933" smtClean="0">
                <a:solidFill>
                  <a:prstClr val="white"/>
                </a:solidFill>
                <a:ea typeface="Verdana" panose="020B0604030504040204" pitchFamily="34" charset="0"/>
                <a:cs typeface="Arial" panose="020B0604020202020204" pitchFamily="34" charset="0"/>
              </a:rPr>
              <a:pPr/>
              <a:t>‹#›</a:t>
            </a:fld>
            <a:endParaRPr lang="en-US" sz="1200" dirty="0">
              <a:solidFill>
                <a:prstClr val="white"/>
              </a:solidFill>
              <a:ea typeface="Verdan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65F8985-2E1C-4BB0-A401-60D501AAAF3C}"/>
              </a:ext>
            </a:extLst>
          </p:cNvPr>
          <p:cNvPicPr>
            <a:picLocks noChangeAspect="1"/>
          </p:cNvPicPr>
          <p:nvPr userDrawn="1"/>
        </p:nvPicPr>
        <p:blipFill>
          <a:blip r:embed="rId36" cstate="email">
            <a:extLst>
              <a:ext uri="{28A0092B-C50C-407E-A947-70E740481C1C}">
                <a14:useLocalDpi xmlns:a14="http://schemas.microsoft.com/office/drawing/2010/main"/>
              </a:ext>
            </a:extLst>
          </a:blip>
          <a:stretch>
            <a:fillRect/>
          </a:stretch>
        </p:blipFill>
        <p:spPr>
          <a:xfrm>
            <a:off x="461459" y="6429576"/>
            <a:ext cx="975353" cy="360585"/>
          </a:xfrm>
          <a:prstGeom prst="rect">
            <a:avLst/>
          </a:prstGeom>
        </p:spPr>
      </p:pic>
    </p:spTree>
    <p:extLst>
      <p:ext uri="{BB962C8B-B14F-4D97-AF65-F5344CB8AC3E}">
        <p14:creationId xmlns:p14="http://schemas.microsoft.com/office/powerpoint/2010/main" val="1109734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defTabSz="1219170" rtl="0" eaLnBrk="1" latinLnBrk="0" hangingPunct="1">
        <a:spcBef>
          <a:spcPct val="0"/>
        </a:spcBef>
        <a:buNone/>
        <a:defRPr lang="en-US" sz="4000" b="0" kern="1200" spc="0" dirty="0">
          <a:solidFill>
            <a:schemeClr val="accent1"/>
          </a:solidFill>
          <a:latin typeface="Arial" panose="020B0604020202020204" pitchFamily="34" charset="0"/>
          <a:ea typeface="+mj-ea"/>
          <a:cs typeface="Arial" panose="020B0604020202020204" pitchFamily="34" charset="0"/>
        </a:defRPr>
      </a:lvl1pPr>
    </p:titleStyle>
    <p:bodyStyle>
      <a:lvl1pPr marL="365751" indent="-365751" algn="l" defTabSz="1219170" rtl="0" eaLnBrk="1" latinLnBrk="0" hangingPunct="1">
        <a:spcBef>
          <a:spcPts val="800"/>
        </a:spcBef>
        <a:spcAft>
          <a:spcPts val="0"/>
        </a:spcAft>
        <a:buClr>
          <a:schemeClr val="accent1"/>
        </a:buClr>
        <a:buSzPct val="75000"/>
        <a:buFont typeface="Segoe UI Symbol" panose="020B0502040204020203" pitchFamily="34" charset="0"/>
        <a:buChar char="▶"/>
        <a:defRPr lang="en-US" sz="2667" kern="1200" dirty="0" smtClean="0">
          <a:solidFill>
            <a:schemeClr val="tx1"/>
          </a:solidFill>
          <a:latin typeface="Arial" panose="020B0604020202020204" pitchFamily="34" charset="0"/>
          <a:ea typeface="+mn-ea"/>
          <a:cs typeface="Arial" panose="020B0604020202020204" pitchFamily="34" charset="0"/>
        </a:defRPr>
      </a:lvl1pPr>
      <a:lvl2pPr marL="759865" indent="-364058" algn="l" defTabSz="1219170" rtl="0" eaLnBrk="1" latinLnBrk="0" hangingPunct="1">
        <a:spcBef>
          <a:spcPts val="800"/>
        </a:spcBef>
        <a:spcAft>
          <a:spcPts val="0"/>
        </a:spcAft>
        <a:buClr>
          <a:schemeClr val="accent1"/>
        </a:buClr>
        <a:buSzPct val="75000"/>
        <a:buFont typeface="Segoe UI Symbol" panose="020B0502040204020203" pitchFamily="34" charset="0"/>
        <a:buChar char="▷"/>
        <a:tabLst/>
        <a:defRPr lang="en-US" sz="2400" kern="1200" dirty="0" smtClean="0">
          <a:solidFill>
            <a:schemeClr val="tx1"/>
          </a:solidFill>
          <a:latin typeface="Arial" panose="020B0604020202020204" pitchFamily="34" charset="0"/>
          <a:ea typeface="+mn-ea"/>
          <a:cs typeface="Arial" panose="020B0604020202020204" pitchFamily="34" charset="0"/>
        </a:defRPr>
      </a:lvl2pPr>
      <a:lvl3pPr marL="1140855" indent="-364058" algn="l" defTabSz="1219170" rtl="0" eaLnBrk="1" latinLnBrk="0" hangingPunct="1">
        <a:spcBef>
          <a:spcPts val="800"/>
        </a:spcBef>
        <a:spcAft>
          <a:spcPts val="0"/>
        </a:spcAft>
        <a:buClr>
          <a:schemeClr val="accent1"/>
        </a:buClr>
        <a:buSzPct val="75000"/>
        <a:buFont typeface="Segoe UI Symbol" panose="020B0502040204020203" pitchFamily="34" charset="0"/>
        <a:buChar char="⨠"/>
        <a:tabLst/>
        <a:defRPr lang="en-US" sz="2133" kern="1200" dirty="0" smtClean="0">
          <a:solidFill>
            <a:schemeClr val="tx1"/>
          </a:solidFill>
          <a:latin typeface="Arial" panose="020B0604020202020204" pitchFamily="34" charset="0"/>
          <a:ea typeface="+mn-ea"/>
          <a:cs typeface="Arial" panose="020B0604020202020204" pitchFamily="34" charset="0"/>
        </a:defRPr>
      </a:lvl3pPr>
      <a:lvl4pPr marL="1536154" indent="-304792" algn="l" defTabSz="1219170" rtl="0" eaLnBrk="1" latinLnBrk="0" hangingPunct="1">
        <a:spcBef>
          <a:spcPts val="800"/>
        </a:spcBef>
        <a:spcAft>
          <a:spcPts val="0"/>
        </a:spcAft>
        <a:buClr>
          <a:schemeClr val="accent1"/>
        </a:buClr>
        <a:buSzPct val="75000"/>
        <a:buFont typeface="Segoe UI Symbol" panose="020B0502040204020203" pitchFamily="34" charset="0"/>
        <a:buChar char="–"/>
        <a:tabLst/>
        <a:defRPr lang="en-US" sz="1867" kern="1200" dirty="0" smtClean="0">
          <a:solidFill>
            <a:schemeClr val="tx1"/>
          </a:solidFill>
          <a:latin typeface="Arial" panose="020B0604020202020204" pitchFamily="34" charset="0"/>
          <a:ea typeface="+mn-ea"/>
          <a:cs typeface="Arial" panose="020B0604020202020204" pitchFamily="34" charset="0"/>
        </a:defRPr>
      </a:lvl4pPr>
      <a:lvl5pPr marL="1926288" indent="-304792" algn="l" defTabSz="1219170" rtl="0" eaLnBrk="1" latinLnBrk="0" hangingPunct="1">
        <a:spcBef>
          <a:spcPts val="800"/>
        </a:spcBef>
        <a:spcAft>
          <a:spcPts val="0"/>
        </a:spcAft>
        <a:buClr>
          <a:schemeClr val="accent1"/>
        </a:buClr>
        <a:buSzPct val="100000"/>
        <a:buFont typeface="Segoe UI Symbol" panose="020B0502040204020203" pitchFamily="34" charset="0"/>
        <a:buChar char="▸"/>
        <a:defRPr lang="en-US" sz="1600" kern="120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DE53C"/>
          </p15:clr>
        </p15:guide>
        <p15:guide id="2" orient="horz" pos="1620">
          <p15:clr>
            <a:srgbClr val="FDE53C"/>
          </p15:clr>
        </p15:guide>
        <p15:guide id="3" pos="5472">
          <p15:clr>
            <a:srgbClr val="F26B43"/>
          </p15:clr>
        </p15:guide>
        <p15:guide id="4" pos="336">
          <p15:clr>
            <a:srgbClr val="5ACBF0"/>
          </p15:clr>
        </p15:guide>
        <p15:guide id="5" pos="264">
          <p15:clr>
            <a:srgbClr val="F26B43"/>
          </p15:clr>
        </p15:guide>
        <p15:guide id="6" orient="horz" pos="756">
          <p15:clr>
            <a:srgbClr val="F26B43"/>
          </p15:clr>
        </p15:guide>
        <p15:guide id="7" orient="horz" pos="828">
          <p15:clr>
            <a:srgbClr val="5ACBF0"/>
          </p15:clr>
        </p15:guide>
        <p15:guide id="8" orient="horz" pos="564">
          <p15:clr>
            <a:srgbClr val="5ACBF0"/>
          </p15:clr>
        </p15:guide>
        <p15:guide id="9" orient="horz" pos="29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01489" y="186066"/>
            <a:ext cx="11822640" cy="830997"/>
          </a:xfrm>
          <a:prstGeom prst="rect">
            <a:avLst/>
          </a:prstGeom>
          <a:noFill/>
          <a:ln w="9525">
            <a:noFill/>
            <a:miter lim="800000"/>
            <a:headEnd/>
            <a:tailEnd/>
          </a:ln>
          <a:effectLst/>
        </p:spPr>
        <p:txBody>
          <a:bodyPr wrap="square">
            <a:spAutoFit/>
          </a:bodyPr>
          <a:lstStyle/>
          <a:p>
            <a:pPr>
              <a:tabLst>
                <a:tab pos="260344" algn="l"/>
              </a:tabLst>
            </a:pPr>
            <a:r>
              <a:rPr lang="en-US" altLang="zh-CN" sz="2400" b="1" dirty="0">
                <a:solidFill>
                  <a:srgbClr val="0070C0"/>
                </a:solidFill>
                <a:ea typeface="GulimChe" pitchFamily="49" charset="-127"/>
                <a:cs typeface="Times New Roman" pitchFamily="18" charset="0"/>
              </a:rPr>
              <a:t>OPL for Esilicon MI5 </a:t>
            </a:r>
            <a:r>
              <a:rPr lang="en-US" sz="2400" b="1" dirty="0">
                <a:solidFill>
                  <a:srgbClr val="0070C0"/>
                </a:solidFill>
                <a:ea typeface="GulimChe" pitchFamily="49" charset="-127"/>
                <a:cs typeface="Times New Roman" pitchFamily="18" charset="0"/>
              </a:rPr>
              <a:t>Wafer Out of Cassette Slot</a:t>
            </a:r>
          </a:p>
          <a:p>
            <a:pPr>
              <a:tabLst>
                <a:tab pos="260344" algn="l"/>
              </a:tabLst>
            </a:pPr>
            <a:endParaRPr lang="en-US" altLang="zh-CN" sz="2400" b="1" dirty="0">
              <a:solidFill>
                <a:srgbClr val="0070C0"/>
              </a:solidFill>
              <a:ea typeface="GulimChe" pitchFamily="49" charset="-127"/>
              <a:cs typeface="Times New Roman" pitchFamily="18" charset="0"/>
            </a:endParaRPr>
          </a:p>
        </p:txBody>
      </p:sp>
      <p:graphicFrame>
        <p:nvGraphicFramePr>
          <p:cNvPr id="7" name="Group 121"/>
          <p:cNvGraphicFramePr>
            <a:graphicFrameLocks noGrp="1"/>
          </p:cNvGraphicFramePr>
          <p:nvPr>
            <p:extLst>
              <p:ext uri="{D42A27DB-BD31-4B8C-83A1-F6EECF244321}">
                <p14:modId xmlns:p14="http://schemas.microsoft.com/office/powerpoint/2010/main" val="1071726392"/>
              </p:ext>
            </p:extLst>
          </p:nvPr>
        </p:nvGraphicFramePr>
        <p:xfrm>
          <a:off x="145624" y="641096"/>
          <a:ext cx="11822641" cy="773029"/>
        </p:xfrm>
        <a:graphic>
          <a:graphicData uri="http://schemas.openxmlformats.org/drawingml/2006/table">
            <a:tbl>
              <a:tblPr/>
              <a:tblGrid>
                <a:gridCol w="1339871">
                  <a:extLst>
                    <a:ext uri="{9D8B030D-6E8A-4147-A177-3AD203B41FA5}">
                      <a16:colId xmlns:a16="http://schemas.microsoft.com/office/drawing/2014/main" val="20000"/>
                    </a:ext>
                  </a:extLst>
                </a:gridCol>
                <a:gridCol w="1264191">
                  <a:extLst>
                    <a:ext uri="{9D8B030D-6E8A-4147-A177-3AD203B41FA5}">
                      <a16:colId xmlns:a16="http://schemas.microsoft.com/office/drawing/2014/main" val="20001"/>
                    </a:ext>
                  </a:extLst>
                </a:gridCol>
                <a:gridCol w="1035431">
                  <a:extLst>
                    <a:ext uri="{9D8B030D-6E8A-4147-A177-3AD203B41FA5}">
                      <a16:colId xmlns:a16="http://schemas.microsoft.com/office/drawing/2014/main" val="20002"/>
                    </a:ext>
                  </a:extLst>
                </a:gridCol>
                <a:gridCol w="2103748">
                  <a:extLst>
                    <a:ext uri="{9D8B030D-6E8A-4147-A177-3AD203B41FA5}">
                      <a16:colId xmlns:a16="http://schemas.microsoft.com/office/drawing/2014/main" val="20003"/>
                    </a:ext>
                  </a:extLst>
                </a:gridCol>
                <a:gridCol w="1249961">
                  <a:extLst>
                    <a:ext uri="{9D8B030D-6E8A-4147-A177-3AD203B41FA5}">
                      <a16:colId xmlns:a16="http://schemas.microsoft.com/office/drawing/2014/main" val="20004"/>
                    </a:ext>
                  </a:extLst>
                </a:gridCol>
                <a:gridCol w="1189945">
                  <a:extLst>
                    <a:ext uri="{9D8B030D-6E8A-4147-A177-3AD203B41FA5}">
                      <a16:colId xmlns:a16="http://schemas.microsoft.com/office/drawing/2014/main" val="20005"/>
                    </a:ext>
                  </a:extLst>
                </a:gridCol>
                <a:gridCol w="966327">
                  <a:extLst>
                    <a:ext uri="{9D8B030D-6E8A-4147-A177-3AD203B41FA5}">
                      <a16:colId xmlns:a16="http://schemas.microsoft.com/office/drawing/2014/main" val="20006"/>
                    </a:ext>
                  </a:extLst>
                </a:gridCol>
                <a:gridCol w="2673167">
                  <a:extLst>
                    <a:ext uri="{9D8B030D-6E8A-4147-A177-3AD203B41FA5}">
                      <a16:colId xmlns:a16="http://schemas.microsoft.com/office/drawing/2014/main" val="20007"/>
                    </a:ext>
                  </a:extLst>
                </a:gridCol>
              </a:tblGrid>
              <a:tr h="337698">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ko-KR" sz="1200" b="1" i="0" u="none" strike="noStrike" cap="none" normalizeH="0" baseline="0" dirty="0">
                          <a:ln>
                            <a:noFill/>
                          </a:ln>
                          <a:solidFill>
                            <a:schemeClr val="bg1"/>
                          </a:solidFill>
                          <a:effectLst/>
                          <a:latin typeface="+mj-lt"/>
                          <a:ea typeface="굴림" pitchFamily="34" charset="-127"/>
                        </a:rPr>
                        <a:t>Customer</a:t>
                      </a: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lang="en-US" altLang="zh-CN" sz="1200" kern="0" dirty="0">
                          <a:solidFill>
                            <a:sysClr val="windowText" lastClr="000000"/>
                          </a:solidFill>
                          <a:latin typeface="+mj-lt"/>
                        </a:rPr>
                        <a:t>Esilicon / 77</a:t>
                      </a:r>
                      <a:endParaRPr kumimoji="0" lang="en-US" altLang="ko-KR" sz="1200" b="0" i="0" u="none" strike="noStrike" cap="none" normalizeH="0" baseline="0" dirty="0">
                        <a:ln>
                          <a:noFill/>
                        </a:ln>
                        <a:solidFill>
                          <a:schemeClr val="tx2"/>
                        </a:solidFill>
                        <a:effectLst/>
                        <a:latin typeface="+mj-lt"/>
                        <a:ea typeface="굴림" pitchFamily="34" charset="-127"/>
                      </a:endParaRP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ko-KR" sz="1200" b="1" i="0" u="none" strike="noStrike" kern="1200" cap="none" normalizeH="0" baseline="0" dirty="0">
                          <a:ln>
                            <a:noFill/>
                          </a:ln>
                          <a:solidFill>
                            <a:schemeClr val="bg1"/>
                          </a:solidFill>
                          <a:effectLst/>
                          <a:latin typeface="+mj-lt"/>
                          <a:ea typeface="굴림" pitchFamily="34" charset="-127"/>
                          <a:cs typeface="+mn-cs"/>
                        </a:rPr>
                        <a:t>P/D/L</a:t>
                      </a: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zh-CN" sz="1200" b="0" i="0" u="none" strike="noStrike" kern="1200" cap="none" normalizeH="0" baseline="0" dirty="0">
                          <a:ln>
                            <a:noFill/>
                          </a:ln>
                          <a:solidFill>
                            <a:schemeClr val="tx2"/>
                          </a:solidFill>
                          <a:effectLst/>
                          <a:latin typeface="+mj-lt"/>
                          <a:ea typeface="굴림" pitchFamily="34" charset="-127"/>
                          <a:cs typeface="+mn-cs"/>
                        </a:rPr>
                        <a:t>12” wafer</a:t>
                      </a: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50000"/>
                        </a:spcBef>
                        <a:spcAft>
                          <a:spcPct val="0"/>
                        </a:spcAft>
                        <a:buClr>
                          <a:srgbClr val="004686"/>
                        </a:buClr>
                        <a:buSzPct val="110000"/>
                        <a:buFontTx/>
                        <a:buNone/>
                        <a:tabLst/>
                      </a:pPr>
                      <a:r>
                        <a:rPr kumimoji="0" lang="en-US" altLang="ko-KR" sz="1200" b="1" i="0" u="none" strike="noStrike" cap="none" normalizeH="0" baseline="0" dirty="0">
                          <a:ln>
                            <a:noFill/>
                          </a:ln>
                          <a:solidFill>
                            <a:schemeClr val="tx2"/>
                          </a:solidFill>
                          <a:effectLst/>
                          <a:latin typeface="+mj-lt"/>
                          <a:ea typeface="굴림" pitchFamily="34" charset="-127"/>
                        </a:rPr>
                        <a:t>M</a:t>
                      </a:r>
                      <a:r>
                        <a:rPr kumimoji="0" lang="en-US" altLang="ko-KR" sz="1200" b="1" i="0" u="none" strike="noStrike" cap="none" normalizeH="0" baseline="0" dirty="0">
                          <a:ln>
                            <a:noFill/>
                          </a:ln>
                          <a:solidFill>
                            <a:schemeClr val="bg2"/>
                          </a:solidFill>
                          <a:effectLst/>
                          <a:latin typeface="+mj-lt"/>
                          <a:ea typeface="굴림" pitchFamily="34" charset="-127"/>
                        </a:rPr>
                        <a:t>M/D,W,S</a:t>
                      </a: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ja-JP" sz="1100" b="0" i="0" u="none" strike="noStrike" kern="1200" cap="none" normalizeH="0" baseline="0" dirty="0">
                          <a:ln>
                            <a:noFill/>
                          </a:ln>
                          <a:solidFill>
                            <a:schemeClr val="tx2"/>
                          </a:solidFill>
                          <a:effectLst/>
                          <a:latin typeface="+mj-lt"/>
                          <a:ea typeface="굴림" pitchFamily="34" charset="-127"/>
                          <a:cs typeface="Arial" charset="0"/>
                        </a:rPr>
                        <a:t>11/18/2019</a:t>
                      </a: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ko-KR" sz="1200" b="1" i="0" u="none" strike="noStrike" cap="none" normalizeH="0" baseline="0">
                          <a:ln>
                            <a:noFill/>
                          </a:ln>
                          <a:solidFill>
                            <a:schemeClr val="bg2"/>
                          </a:solidFill>
                          <a:effectLst/>
                          <a:latin typeface="+mj-lt"/>
                          <a:ea typeface="굴림" pitchFamily="34" charset="-127"/>
                        </a:rPr>
                        <a:t>Lot #</a:t>
                      </a:r>
                      <a:endParaRPr kumimoji="0" lang="en-US" altLang="ko-KR" sz="1200" b="1" i="0" u="none" strike="noStrike" cap="none" normalizeH="0" baseline="0" dirty="0">
                        <a:ln>
                          <a:noFill/>
                        </a:ln>
                        <a:solidFill>
                          <a:schemeClr val="bg2"/>
                        </a:solidFill>
                        <a:effectLst/>
                        <a:latin typeface="+mj-lt"/>
                        <a:ea typeface="굴림" pitchFamily="34" charset="-127"/>
                      </a:endParaRP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altLang="zh-CN" sz="1100" kern="0" dirty="0">
                          <a:solidFill>
                            <a:sysClr val="windowText" lastClr="000000"/>
                          </a:solidFill>
                          <a:latin typeface="+mj-lt"/>
                        </a:rPr>
                        <a:t>N33R06.00</a:t>
                      </a: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5331">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ko-KR" sz="1200" b="1" i="0" u="none" strike="noStrike" cap="none" normalizeH="0" baseline="0" dirty="0">
                          <a:ln>
                            <a:noFill/>
                          </a:ln>
                          <a:solidFill>
                            <a:schemeClr val="bg1"/>
                          </a:solidFill>
                          <a:effectLst/>
                          <a:latin typeface="+mj-lt"/>
                          <a:ea typeface="굴림" pitchFamily="34" charset="-127"/>
                        </a:rPr>
                        <a:t>Defect</a:t>
                      </a: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gridSpan="2">
                  <a:txBody>
                    <a:bodyPr/>
                    <a:lstStyle/>
                    <a:p>
                      <a:pPr marL="0" marR="0" lvl="0" indent="0" algn="l" defTabSz="914400" rtl="0" eaLnBrk="0" fontAlgn="base" latinLnBrk="0" hangingPunct="0">
                        <a:lnSpc>
                          <a:spcPct val="100000"/>
                        </a:lnSpc>
                        <a:spcBef>
                          <a:spcPct val="50000"/>
                        </a:spcBef>
                        <a:spcAft>
                          <a:spcPct val="0"/>
                        </a:spcAft>
                        <a:buClr>
                          <a:srgbClr val="004686"/>
                        </a:buClr>
                        <a:buSzPct val="110000"/>
                        <a:buFontTx/>
                        <a:buNone/>
                        <a:tabLst/>
                        <a:defRPr/>
                      </a:pPr>
                      <a:r>
                        <a:rPr lang="en-US" sz="1200" kern="0" dirty="0">
                          <a:solidFill>
                            <a:sysClr val="windowText" lastClr="000000"/>
                          </a:solidFill>
                          <a:latin typeface="+mj-lt"/>
                          <a:ea typeface="+mn-ea"/>
                          <a:cs typeface="+mn-cs"/>
                        </a:rPr>
                        <a:t>Wafer Out of Cassette Slot</a:t>
                      </a: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ko-KR" sz="1200" b="1" i="0" u="none" strike="noStrike" cap="none" normalizeH="0" baseline="0" dirty="0">
                          <a:ln>
                            <a:noFill/>
                          </a:ln>
                          <a:solidFill>
                            <a:schemeClr val="bg2"/>
                          </a:solidFill>
                          <a:effectLst/>
                          <a:latin typeface="+mj-lt"/>
                          <a:ea typeface="굴림" pitchFamily="34" charset="-127"/>
                        </a:rPr>
                        <a:t>Defect Ratio</a:t>
                      </a: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gridSpan="2">
                  <a:txBody>
                    <a:bodyPr/>
                    <a:lstStyle/>
                    <a:p>
                      <a:pPr marL="0" marR="0" lvl="0" indent="0" algn="ctr" defTabSz="914400" rtl="0" eaLnBrk="0" fontAlgn="t" latinLnBrk="0" hangingPunct="0">
                        <a:lnSpc>
                          <a:spcPct val="100000"/>
                        </a:lnSpc>
                        <a:spcBef>
                          <a:spcPct val="0"/>
                        </a:spcBef>
                        <a:spcAft>
                          <a:spcPct val="0"/>
                        </a:spcAft>
                        <a:buClrTx/>
                        <a:buSzPct val="110000"/>
                        <a:buFontTx/>
                        <a:buNone/>
                        <a:tabLst/>
                      </a:pPr>
                      <a:r>
                        <a:rPr kumimoji="0" lang="en-US" altLang="zh-CN" sz="1200" b="0" i="0" u="none" strike="noStrike" kern="1200" cap="none" normalizeH="0" baseline="0" dirty="0">
                          <a:ln>
                            <a:noFill/>
                          </a:ln>
                          <a:solidFill>
                            <a:schemeClr val="tx2"/>
                          </a:solidFill>
                          <a:effectLst/>
                          <a:latin typeface="+mj-lt"/>
                          <a:ea typeface="굴림" pitchFamily="34" charset="-127"/>
                          <a:cs typeface="+mn-cs"/>
                        </a:rPr>
                        <a:t>5.88% (1/17)</a:t>
                      </a:r>
                      <a:endParaRPr kumimoji="0" lang="en-US" altLang="ja-JP" sz="1200" b="0" i="0" u="none" strike="noStrike" kern="1200" cap="none" normalizeH="0" baseline="0" dirty="0">
                        <a:ln>
                          <a:noFill/>
                        </a:ln>
                        <a:solidFill>
                          <a:schemeClr val="tx2"/>
                        </a:solidFill>
                        <a:effectLst/>
                        <a:latin typeface="+mj-lt"/>
                        <a:ea typeface="굴림" pitchFamily="34" charset="-127"/>
                        <a:cs typeface="+mn-cs"/>
                      </a:endParaRP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004686"/>
                        </a:buClr>
                        <a:buSzPct val="110000"/>
                        <a:buFontTx/>
                        <a:buNone/>
                        <a:tabLst/>
                      </a:pPr>
                      <a:r>
                        <a:rPr kumimoji="0" lang="en-US" altLang="ko-KR" sz="1200" b="1" i="0" u="none" strike="noStrike" cap="none" normalizeH="0" baseline="0" dirty="0">
                          <a:ln>
                            <a:noFill/>
                          </a:ln>
                          <a:solidFill>
                            <a:schemeClr val="bg2"/>
                          </a:solidFill>
                          <a:effectLst/>
                          <a:latin typeface="+mj-lt"/>
                          <a:ea typeface="굴림" pitchFamily="34" charset="-127"/>
                        </a:rPr>
                        <a:t>Status#</a:t>
                      </a:r>
                    </a:p>
                  </a:txBody>
                  <a:tcPr marL="121920" marR="121920" marT="60960" marB="6096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50000"/>
                        </a:spcBef>
                        <a:spcAft>
                          <a:spcPct val="0"/>
                        </a:spcAft>
                        <a:buClr>
                          <a:srgbClr val="004686"/>
                        </a:buClr>
                        <a:buSzPct val="110000"/>
                        <a:buFontTx/>
                        <a:buNone/>
                        <a:tabLst/>
                        <a:defRPr/>
                      </a:pPr>
                      <a:r>
                        <a:rPr lang="en-US" altLang="ko-KR" sz="1200" kern="0" dirty="0">
                          <a:solidFill>
                            <a:sysClr val="windowText" lastClr="000000"/>
                          </a:solidFill>
                          <a:latin typeface="+mj-lt"/>
                          <a:ea typeface="+mn-ea"/>
                          <a:cs typeface="+mn-cs"/>
                        </a:rPr>
                        <a:t>Hold at OQA Gate</a:t>
                      </a:r>
                    </a:p>
                  </a:txBody>
                  <a:tcPr marL="121920" marR="121920" marT="60960" marB="6096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en-US" sz="2400">
              <a:solidFill>
                <a:srgbClr val="464D5A"/>
              </a:solidFill>
            </a:endParaRPr>
          </a:p>
        </p:txBody>
      </p:sp>
      <p:sp>
        <p:nvSpPr>
          <p:cNvPr id="10" name="TextBox 9"/>
          <p:cNvSpPr txBox="1"/>
          <p:nvPr/>
        </p:nvSpPr>
        <p:spPr>
          <a:xfrm>
            <a:off x="101489" y="3693902"/>
            <a:ext cx="11265011" cy="1025987"/>
          </a:xfrm>
          <a:prstGeom prst="rect">
            <a:avLst/>
          </a:prstGeom>
          <a:noFill/>
        </p:spPr>
        <p:txBody>
          <a:bodyPr wrap="square" rtlCol="0">
            <a:spAutoFit/>
          </a:bodyPr>
          <a:lstStyle/>
          <a:p>
            <a:pPr marL="304792" indent="-304792">
              <a:tabLst>
                <a:tab pos="469888" algn="l"/>
                <a:tab pos="1837221" algn="l"/>
                <a:tab pos="2213978" algn="l"/>
                <a:tab pos="2438339" algn="l"/>
                <a:tab pos="3056390" algn="l"/>
                <a:tab pos="6485305" algn="l"/>
                <a:tab pos="7247285" algn="l"/>
                <a:tab pos="8009266" algn="l"/>
              </a:tabLst>
            </a:pPr>
            <a:r>
              <a:rPr lang="en-US" altLang="ko-KR" sz="1867" b="1" u="sng" dirty="0">
                <a:solidFill>
                  <a:srgbClr val="000000"/>
                </a:solidFill>
                <a:cs typeface="Times New Roman" pitchFamily="18" charset="0"/>
              </a:rPr>
              <a:t>Possible Root Cause:</a:t>
            </a:r>
          </a:p>
          <a:p>
            <a:pPr marL="285750" lvl="1" indent="-285750" fontAlgn="t">
              <a:spcBef>
                <a:spcPct val="50000"/>
              </a:spcBef>
              <a:spcAft>
                <a:spcPct val="0"/>
              </a:spcAft>
              <a:buClr>
                <a:srgbClr val="004686"/>
              </a:buClr>
              <a:buSzPct val="110000"/>
              <a:buFont typeface="Arial" panose="020B0604020202020204" pitchFamily="34" charset="0"/>
              <a:buChar char="•"/>
              <a:defRPr/>
            </a:pPr>
            <a:r>
              <a:rPr lang="en-US" altLang="ko-KR" sz="1200" dirty="0">
                <a:solidFill>
                  <a:srgbClr val="464D5A"/>
                </a:solidFill>
                <a:ea typeface="Verdana" panose="020B0604030504040204" pitchFamily="34" charset="0"/>
                <a:cs typeface="Calibri" panose="020F0502020204030204" pitchFamily="34" charset="0"/>
              </a:rPr>
              <a:t>Esilicon feedback some shipped wafer have discolor issue, so we picked up some wafer in ATC line to check if any similar discolor issue, including this lot N33R06.00. But CP line has no 12” OM tool, so the wafer was picked out and checked under microscope manually. Impacted wafer was not put in correct position when return back to the cassette.</a:t>
            </a:r>
          </a:p>
        </p:txBody>
      </p:sp>
      <p:sp>
        <p:nvSpPr>
          <p:cNvPr id="11" name="TextBox 10"/>
          <p:cNvSpPr txBox="1"/>
          <p:nvPr/>
        </p:nvSpPr>
        <p:spPr>
          <a:xfrm>
            <a:off x="119572" y="1473363"/>
            <a:ext cx="5447851" cy="933654"/>
          </a:xfrm>
          <a:prstGeom prst="rect">
            <a:avLst/>
          </a:prstGeom>
          <a:noFill/>
        </p:spPr>
        <p:txBody>
          <a:bodyPr wrap="square" rtlCol="0">
            <a:spAutoFit/>
          </a:bodyPr>
          <a:lstStyle/>
          <a:p>
            <a:pPr marL="304792" indent="-304792">
              <a:tabLst>
                <a:tab pos="469888" algn="l"/>
                <a:tab pos="1837221" algn="l"/>
                <a:tab pos="2213978" algn="l"/>
                <a:tab pos="2438339" algn="l"/>
                <a:tab pos="3056390" algn="l"/>
                <a:tab pos="6485305" algn="l"/>
                <a:tab pos="7247285" algn="l"/>
                <a:tab pos="8009266" algn="l"/>
              </a:tabLst>
            </a:pPr>
            <a:r>
              <a:rPr lang="en-US" altLang="ko-KR" sz="1867" b="1" u="sng" dirty="0">
                <a:solidFill>
                  <a:srgbClr val="000000"/>
                </a:solidFill>
                <a:cs typeface="Times New Roman" pitchFamily="18" charset="0"/>
              </a:rPr>
              <a:t>Problem Description:</a:t>
            </a:r>
          </a:p>
          <a:p>
            <a:pPr marL="285750" indent="-285750" fontAlgn="t">
              <a:buFont typeface="Arial" panose="020B0604020202020204" pitchFamily="34" charset="0"/>
              <a:buChar char="•"/>
            </a:pPr>
            <a:r>
              <a:rPr lang="en-US" altLang="ko-KR" sz="1200" dirty="0">
                <a:solidFill>
                  <a:srgbClr val="464D5A"/>
                </a:solidFill>
                <a:ea typeface="Verdana" panose="020B0604030504040204" pitchFamily="34" charset="0"/>
                <a:cs typeface="Calibri" panose="020F0502020204030204" pitchFamily="34" charset="0"/>
              </a:rPr>
              <a:t>One wafer was found out of cassette slot during CP OQA gate, it would have high risk of wafer broken in later process, This lot is on hold waiting for disposition.</a:t>
            </a:r>
          </a:p>
        </p:txBody>
      </p:sp>
      <p:sp>
        <p:nvSpPr>
          <p:cNvPr id="13" name="TextBox 12"/>
          <p:cNvSpPr txBox="1"/>
          <p:nvPr/>
        </p:nvSpPr>
        <p:spPr>
          <a:xfrm>
            <a:off x="101489" y="4775668"/>
            <a:ext cx="11874741" cy="1415772"/>
          </a:xfrm>
          <a:prstGeom prst="rect">
            <a:avLst/>
          </a:prstGeom>
          <a:noFill/>
        </p:spPr>
        <p:txBody>
          <a:bodyPr wrap="square" rtlCol="0">
            <a:spAutoFit/>
          </a:bodyPr>
          <a:lstStyle/>
          <a:p>
            <a:pPr marL="304792" indent="-304792">
              <a:tabLst>
                <a:tab pos="469888" algn="l"/>
                <a:tab pos="1837221" algn="l"/>
                <a:tab pos="2213978" algn="l"/>
                <a:tab pos="2438339" algn="l"/>
                <a:tab pos="3056390" algn="l"/>
                <a:tab pos="6485305" algn="l"/>
                <a:tab pos="7247285" algn="l"/>
                <a:tab pos="8009266" algn="l"/>
              </a:tabLst>
            </a:pPr>
            <a:r>
              <a:rPr lang="en-US" altLang="ko-KR" sz="2000" b="1" u="sng" dirty="0">
                <a:solidFill>
                  <a:srgbClr val="000000"/>
                </a:solidFill>
                <a:cs typeface="Times New Roman" pitchFamily="18" charset="0"/>
              </a:rPr>
              <a:t>Action Plan:</a:t>
            </a:r>
          </a:p>
          <a:p>
            <a:pPr marL="285750" lvl="1" indent="-285750" fontAlgn="t">
              <a:spcBef>
                <a:spcPct val="50000"/>
              </a:spcBef>
              <a:spcAft>
                <a:spcPct val="0"/>
              </a:spcAft>
              <a:buClr>
                <a:srgbClr val="004686"/>
              </a:buClr>
              <a:buSzPct val="110000"/>
              <a:buFont typeface="Arial" panose="020B0604020202020204" pitchFamily="34" charset="0"/>
              <a:buChar char="•"/>
              <a:defRPr/>
            </a:pPr>
            <a:r>
              <a:rPr lang="en-US" altLang="zh-CN" sz="1100" dirty="0">
                <a:solidFill>
                  <a:srgbClr val="464D5A"/>
                </a:solidFill>
                <a:ea typeface="Verdana" panose="020B0604030504040204" pitchFamily="34" charset="0"/>
                <a:cs typeface="Calibri" panose="020F0502020204030204" pitchFamily="34" charset="0"/>
              </a:rPr>
              <a:t>Order new 12” OM tool for the incoming and outgoing inspection, to eliminate all manual job.</a:t>
            </a:r>
          </a:p>
          <a:p>
            <a:pPr lvl="1" fontAlgn="t">
              <a:spcBef>
                <a:spcPct val="50000"/>
              </a:spcBef>
              <a:spcAft>
                <a:spcPct val="0"/>
              </a:spcAft>
              <a:buClr>
                <a:srgbClr val="004686"/>
              </a:buClr>
              <a:buSzPct val="110000"/>
              <a:defRPr/>
            </a:pPr>
            <a:r>
              <a:rPr lang="en-US" altLang="zh-CN" sz="1100" dirty="0">
                <a:solidFill>
                  <a:srgbClr val="464D5A"/>
                </a:solidFill>
                <a:ea typeface="Verdana" panose="020B0604030504040204" pitchFamily="34" charset="0"/>
                <a:cs typeface="Calibri" panose="020F0502020204030204" pitchFamily="34" charset="0"/>
              </a:rPr>
              <a:t>Resp: Heaton Ge/Chen Jun	 	Due Date: 02/29/2020           Status: Ongoing(PR already issued, 3 month build time)</a:t>
            </a:r>
          </a:p>
          <a:p>
            <a:pPr marL="285750" lvl="1" indent="-285750" fontAlgn="t">
              <a:spcBef>
                <a:spcPct val="50000"/>
              </a:spcBef>
              <a:spcAft>
                <a:spcPct val="0"/>
              </a:spcAft>
              <a:buClr>
                <a:srgbClr val="004686"/>
              </a:buClr>
              <a:buSzPct val="110000"/>
              <a:buFont typeface="Arial" panose="020B0604020202020204" pitchFamily="34" charset="0"/>
              <a:buChar char="•"/>
              <a:defRPr/>
            </a:pPr>
            <a:r>
              <a:rPr lang="en-US" altLang="zh-CN" sz="1100" dirty="0">
                <a:solidFill>
                  <a:srgbClr val="464D5A"/>
                </a:solidFill>
                <a:ea typeface="Verdana" panose="020B0604030504040204" pitchFamily="34" charset="0"/>
                <a:cs typeface="Calibri" panose="020F0502020204030204" pitchFamily="34" charset="0"/>
              </a:rPr>
              <a:t>Before CP 12”OM ready, define procedure that use Bump machine for </a:t>
            </a:r>
            <a:r>
              <a:rPr lang="en-US" altLang="zh-CN" sz="1100" dirty="0" err="1">
                <a:solidFill>
                  <a:srgbClr val="464D5A"/>
                </a:solidFill>
                <a:ea typeface="Verdana" panose="020B0604030504040204" pitchFamily="34" charset="0"/>
                <a:cs typeface="Calibri" panose="020F0502020204030204" pitchFamily="34" charset="0"/>
              </a:rPr>
              <a:t>marco</a:t>
            </a:r>
            <a:r>
              <a:rPr lang="en-US" altLang="zh-CN" sz="1100" dirty="0">
                <a:solidFill>
                  <a:srgbClr val="464D5A"/>
                </a:solidFill>
                <a:ea typeface="Verdana" panose="020B0604030504040204" pitchFamily="34" charset="0"/>
                <a:cs typeface="Calibri" panose="020F0502020204030204" pitchFamily="34" charset="0"/>
              </a:rPr>
              <a:t> inspection of CP 12” lots.</a:t>
            </a:r>
          </a:p>
          <a:p>
            <a:pPr lvl="1" fontAlgn="t">
              <a:spcBef>
                <a:spcPct val="50000"/>
              </a:spcBef>
              <a:spcAft>
                <a:spcPct val="0"/>
              </a:spcAft>
              <a:buClr>
                <a:srgbClr val="004686"/>
              </a:buClr>
              <a:buSzPct val="110000"/>
              <a:defRPr/>
            </a:pPr>
            <a:r>
              <a:rPr lang="en-US" altLang="zh-CN" sz="1100" dirty="0">
                <a:solidFill>
                  <a:srgbClr val="464D5A"/>
                </a:solidFill>
                <a:ea typeface="Verdana" panose="020B0604030504040204" pitchFamily="34" charset="0"/>
                <a:cs typeface="Calibri" panose="020F0502020204030204" pitchFamily="34" charset="0"/>
              </a:rPr>
              <a:t>Resp: </a:t>
            </a:r>
            <a:r>
              <a:rPr lang="en-US" altLang="zh-CN" sz="1100" dirty="0" err="1">
                <a:solidFill>
                  <a:srgbClr val="464D5A"/>
                </a:solidFill>
                <a:ea typeface="Verdana" panose="020B0604030504040204" pitchFamily="34" charset="0"/>
                <a:cs typeface="Calibri" panose="020F0502020204030204" pitchFamily="34" charset="0"/>
              </a:rPr>
              <a:t>Yaping</a:t>
            </a:r>
            <a:r>
              <a:rPr lang="en-US" altLang="zh-CN" sz="1100" dirty="0">
                <a:solidFill>
                  <a:srgbClr val="464D5A"/>
                </a:solidFill>
                <a:ea typeface="Verdana" panose="020B0604030504040204" pitchFamily="34" charset="0"/>
                <a:cs typeface="Calibri" panose="020F0502020204030204" pitchFamily="34" charset="0"/>
              </a:rPr>
              <a:t> Zhu	 		Due Date: 11/27//2019           Status: On-going</a:t>
            </a:r>
          </a:p>
        </p:txBody>
      </p:sp>
      <p:pic>
        <p:nvPicPr>
          <p:cNvPr id="15" name="Picture 14">
            <a:extLst>
              <a:ext uri="{FF2B5EF4-FFF2-40B4-BE49-F238E27FC236}">
                <a16:creationId xmlns:a16="http://schemas.microsoft.com/office/drawing/2014/main" id="{EE07EEDA-1E1B-3E49-979F-58FEAA130259}"/>
              </a:ext>
            </a:extLst>
          </p:cNvPr>
          <p:cNvPicPr>
            <a:picLocks noChangeAspect="1"/>
          </p:cNvPicPr>
          <p:nvPr/>
        </p:nvPicPr>
        <p:blipFill>
          <a:blip r:embed="rId3"/>
          <a:stretch>
            <a:fillRect/>
          </a:stretch>
        </p:blipFill>
        <p:spPr>
          <a:xfrm>
            <a:off x="6096000" y="1555396"/>
            <a:ext cx="4872204" cy="2326740"/>
          </a:xfrm>
          <a:prstGeom prst="rect">
            <a:avLst/>
          </a:prstGeom>
        </p:spPr>
      </p:pic>
    </p:spTree>
    <p:extLst>
      <p:ext uri="{BB962C8B-B14F-4D97-AF65-F5344CB8AC3E}">
        <p14:creationId xmlns:p14="http://schemas.microsoft.com/office/powerpoint/2010/main" val="1012184399"/>
      </p:ext>
    </p:extLst>
  </p:cSld>
  <p:clrMapOvr>
    <a:masterClrMapping/>
  </p:clrMapOvr>
</p:sld>
</file>

<file path=ppt/theme/theme1.xml><?xml version="1.0" encoding="utf-8"?>
<a:theme xmlns:a="http://schemas.openxmlformats.org/drawingml/2006/main" name="122018_Internal-AmkorCorpTemplate">
  <a:themeElements>
    <a:clrScheme name="Amkor 2018">
      <a:dk1>
        <a:srgbClr val="464D5A"/>
      </a:dk1>
      <a:lt1>
        <a:sysClr val="window" lastClr="FFFFFF"/>
      </a:lt1>
      <a:dk2>
        <a:srgbClr val="000000"/>
      </a:dk2>
      <a:lt2>
        <a:srgbClr val="EBEBEB"/>
      </a:lt2>
      <a:accent1>
        <a:srgbClr val="0F4B8F"/>
      </a:accent1>
      <a:accent2>
        <a:srgbClr val="02829F"/>
      </a:accent2>
      <a:accent3>
        <a:srgbClr val="7F174B"/>
      </a:accent3>
      <a:accent4>
        <a:srgbClr val="449B8C"/>
      </a:accent4>
      <a:accent5>
        <a:srgbClr val="D98D28"/>
      </a:accent5>
      <a:accent6>
        <a:srgbClr val="4A3E6E"/>
      </a:accent6>
      <a:hlink>
        <a:srgbClr val="0F4B8F"/>
      </a:hlink>
      <a:folHlink>
        <a:srgbClr val="464D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effectLst>
          <a:outerShdw blurRad="50800" dist="38100" dir="2700000" algn="tl" rotWithShape="0">
            <a:prstClr val="black">
              <a:alpha val="40000"/>
            </a:prstClr>
          </a:outerShdw>
        </a:effectLst>
      </a:spPr>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defPPr marL="228600" indent="-228600" algn="l">
          <a:buClr>
            <a:schemeClr val="bg1"/>
          </a:buClr>
          <a:buSzPct val="75000"/>
          <a:buFont typeface="Segoe UI Symbol" panose="020B0502040204020203" pitchFamily="34" charset="0"/>
          <a:buChar char="▶"/>
          <a:defRPr sz="1800"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marL="287338" indent="-287338" algn="l">
          <a:buClr>
            <a:schemeClr val="accent1"/>
          </a:buClr>
          <a:buSzPct val="75000"/>
          <a:buFont typeface="Segoe UI Symbol" panose="020B0502040204020203" pitchFamily="34" charset="0"/>
          <a:buChar char="▶"/>
          <a:defRPr sz="2000" dirty="0" err="1" smtClean="0">
            <a:latin typeface="Arial" panose="020B0604020202020204" pitchFamily="34" charset="0"/>
            <a:ea typeface="Verdana" panose="020B060403050404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 id="{A4B551C7-71D3-477E-8738-8E1B867B7BA6}" vid="{C27FD9F1-1F7E-442B-BDDD-71A8F3D4E4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257</Words>
  <Application>Microsoft Macintosh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Segoe UI Symbol</vt:lpstr>
      <vt:lpstr>122018_Internal-AmkorCorpTemplate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Zhao</dc:creator>
  <cp:lastModifiedBy>Henry Pan</cp:lastModifiedBy>
  <cp:revision>32</cp:revision>
  <dcterms:created xsi:type="dcterms:W3CDTF">2019-10-07T06:09:55Z</dcterms:created>
  <dcterms:modified xsi:type="dcterms:W3CDTF">2019-11-19T07:51:38Z</dcterms:modified>
</cp:coreProperties>
</file>