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6"/>
  </p:notesMasterIdLst>
  <p:handoutMasterIdLst>
    <p:handoutMasterId r:id="rId7"/>
  </p:handoutMasterIdLst>
  <p:sldIdLst>
    <p:sldId id="431" r:id="rId2"/>
    <p:sldId id="260" r:id="rId3"/>
    <p:sldId id="261" r:id="rId4"/>
    <p:sldId id="443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016" userDrawn="1">
          <p15:clr>
            <a:srgbClr val="A4A3A4"/>
          </p15:clr>
        </p15:guide>
        <p15:guide id="7" pos="3744" userDrawn="1">
          <p15:clr>
            <a:srgbClr val="A4A3A4"/>
          </p15:clr>
        </p15:guide>
        <p15:guide id="8" orient="horz" pos="21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99E0"/>
    <a:srgbClr val="235AA8"/>
    <a:srgbClr val="556C8A"/>
    <a:srgbClr val="4F6481"/>
    <a:srgbClr val="225AA8"/>
    <a:srgbClr val="235BA9"/>
    <a:srgbClr val="3A5190"/>
    <a:srgbClr val="566C8A"/>
    <a:srgbClr val="4E6480"/>
    <a:srgbClr val="6396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84" autoAdjust="0"/>
  </p:normalViewPr>
  <p:slideViewPr>
    <p:cSldViewPr snapToGrid="0">
      <p:cViewPr varScale="1">
        <p:scale>
          <a:sx n="114" d="100"/>
          <a:sy n="114" d="100"/>
        </p:scale>
        <p:origin x="184" y="224"/>
      </p:cViewPr>
      <p:guideLst>
        <p:guide pos="2016"/>
        <p:guide pos="3744"/>
        <p:guide orient="horz" pos="21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036" y="46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40FF8-4089-4002-8EDB-99C776E69749}" type="datetimeFigureOut">
              <a:rPr lang="en-US" smtClean="0">
                <a:latin typeface="Arial" pitchFamily="34" charset="0"/>
              </a:rPr>
              <a:t>4/29/20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CD0F4-8EAE-49E9-8DAE-920F7531C08E}" type="slidenum">
              <a:rPr lang="en-US" smtClean="0">
                <a:latin typeface="Arial" pitchFamily="34" charset="0"/>
              </a:r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613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26DB489-202E-4EBA-AA54-E06F40EDDA07}" type="datetimeFigureOut">
              <a:rPr lang="en-US" smtClean="0"/>
              <a:pPr/>
              <a:t>4/29/20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550D8E1D-8630-4EA2-97BC-C532E16F4B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5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</a:t>
            </a:r>
            <a:r>
              <a:rPr lang="en-US" b="1" dirty="0"/>
              <a:t>First Slide </a:t>
            </a:r>
            <a:r>
              <a:rPr lang="en-US" dirty="0"/>
              <a:t>of each</a:t>
            </a:r>
            <a:r>
              <a:rPr lang="en-US" baseline="0" dirty="0"/>
              <a:t> and every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D8E1D-8630-4EA2-97BC-C532E16F4B5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6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</a:t>
            </a:r>
            <a:r>
              <a:rPr lang="en-US" b="1" dirty="0"/>
              <a:t>Title and Content </a:t>
            </a:r>
            <a:r>
              <a:rPr lang="en-US" b="0" dirty="0"/>
              <a:t>s</a:t>
            </a:r>
            <a:r>
              <a:rPr lang="en-US" dirty="0"/>
              <a:t>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D8E1D-8630-4EA2-97BC-C532E16F4B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22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</a:t>
            </a:r>
            <a:r>
              <a:rPr lang="en-US" b="1" dirty="0"/>
              <a:t>Title and Content </a:t>
            </a:r>
            <a:r>
              <a:rPr lang="en-US" b="0" dirty="0"/>
              <a:t>s</a:t>
            </a:r>
            <a:r>
              <a:rPr lang="en-US" dirty="0"/>
              <a:t>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D8E1D-8630-4EA2-97BC-C532E16F4B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17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</a:t>
            </a:r>
            <a:r>
              <a:rPr lang="en-US" b="1" dirty="0"/>
              <a:t>Last Slide </a:t>
            </a:r>
            <a:r>
              <a:rPr lang="en-US" dirty="0"/>
              <a:t>in your presentation.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D8E1D-8630-4EA2-97BC-C532E16F4B5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69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0B9CE7-EAA0-45BC-B75F-34444E234F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83" y="0"/>
            <a:ext cx="9165035" cy="5157216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:a16="http://schemas.microsoft.com/office/drawing/2014/main" id="{773D7758-E2CD-43C3-A1DA-9BDA986035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18" y="525629"/>
            <a:ext cx="2858389" cy="1056737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D59581C-22B6-4232-A54C-F09939215E74}"/>
              </a:ext>
            </a:extLst>
          </p:cNvPr>
          <p:cNvSpPr txBox="1">
            <a:spLocks/>
          </p:cNvSpPr>
          <p:nvPr userDrawn="1"/>
        </p:nvSpPr>
        <p:spPr>
          <a:xfrm>
            <a:off x="6897189" y="4844222"/>
            <a:ext cx="183277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F872275-983D-43CE-81B2-82AE48BD87E9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44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A98301D-520D-4702-9B48-C6944D64D53A}"/>
              </a:ext>
            </a:extLst>
          </p:cNvPr>
          <p:cNvGrpSpPr/>
          <p:nvPr userDrawn="1"/>
        </p:nvGrpSpPr>
        <p:grpSpPr>
          <a:xfrm>
            <a:off x="0" y="185631"/>
            <a:ext cx="9150876" cy="4602370"/>
            <a:chOff x="0" y="185631"/>
            <a:chExt cx="9150876" cy="460237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2925DC7-E973-400B-8446-2D256B9B6B4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6EB8AEE-28F4-41F1-BA24-518ED88CA435}"/>
                </a:ext>
              </a:extLst>
            </p:cNvPr>
            <p:cNvSpPr/>
            <p:nvPr userDrawn="1"/>
          </p:nvSpPr>
          <p:spPr>
            <a:xfrm>
              <a:off x="0" y="185631"/>
              <a:ext cx="9150876" cy="460237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5C502B7-DA60-42F0-B8B9-B8AFF855845B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1</a:t>
            </a:r>
          </a:p>
        </p:txBody>
      </p:sp>
    </p:spTree>
    <p:extLst>
      <p:ext uri="{BB962C8B-B14F-4D97-AF65-F5344CB8AC3E}">
        <p14:creationId xmlns:p14="http://schemas.microsoft.com/office/powerpoint/2010/main" val="360389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B778948-AB23-42D8-B1E5-D4A22113507A}"/>
              </a:ext>
            </a:extLst>
          </p:cNvPr>
          <p:cNvGrpSpPr/>
          <p:nvPr userDrawn="1"/>
        </p:nvGrpSpPr>
        <p:grpSpPr>
          <a:xfrm>
            <a:off x="0" y="185631"/>
            <a:ext cx="9150876" cy="4602370"/>
            <a:chOff x="0" y="185631"/>
            <a:chExt cx="9150876" cy="460237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28E2EC8-7BBD-47B9-9F03-23E35E23520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3E82CE-C0BE-4FD1-8033-9379F1CCD4C4}"/>
                </a:ext>
              </a:extLst>
            </p:cNvPr>
            <p:cNvSpPr/>
            <p:nvPr userDrawn="1"/>
          </p:nvSpPr>
          <p:spPr>
            <a:xfrm>
              <a:off x="0" y="185631"/>
              <a:ext cx="9150876" cy="459950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7150B5-154C-4FAB-BA76-E1ED5E34C21B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AB7348A3-FFF9-4C51-83A8-7E2AA74958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1 (with Presenter Name and Title)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942A2AC9-0DE9-49D9-B1FF-7EE27A9219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993679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E48EE1-85DF-427C-AB81-33AE75712B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73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D30E48-10C5-4903-9448-A099BEC458C6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2</a:t>
            </a:r>
          </a:p>
        </p:txBody>
      </p:sp>
    </p:spTree>
    <p:extLst>
      <p:ext uri="{BB962C8B-B14F-4D97-AF65-F5344CB8AC3E}">
        <p14:creationId xmlns:p14="http://schemas.microsoft.com/office/powerpoint/2010/main" val="2611906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D48DBB6-0380-4E29-BD8B-72EBB16059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73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EEE57F-9F67-4E3F-9830-70C8F17D171D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2 (with Presenter Name and Title)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031722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F0FE9C-024B-4218-8B92-3A9768962A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97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A9D55A-CFED-4C54-91A6-5E351CD2644C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3</a:t>
            </a:r>
          </a:p>
        </p:txBody>
      </p:sp>
    </p:spTree>
    <p:extLst>
      <p:ext uri="{BB962C8B-B14F-4D97-AF65-F5344CB8AC3E}">
        <p14:creationId xmlns:p14="http://schemas.microsoft.com/office/powerpoint/2010/main" val="3637865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400A09-73DC-4AE6-9C59-C2B1101E13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97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1D5778-9648-45E9-8920-72160FFFD4FE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3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436727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F0FE9C-024B-4218-8B92-3A9768962A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35"/>
          <a:stretch/>
        </p:blipFill>
        <p:spPr>
          <a:xfrm>
            <a:off x="863" y="186875"/>
            <a:ext cx="9143137" cy="45994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8F710E-5147-49F8-88F2-14CBC65C6AFB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4</a:t>
            </a:r>
          </a:p>
        </p:txBody>
      </p:sp>
    </p:spTree>
    <p:extLst>
      <p:ext uri="{BB962C8B-B14F-4D97-AF65-F5344CB8AC3E}">
        <p14:creationId xmlns:p14="http://schemas.microsoft.com/office/powerpoint/2010/main" val="2820784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8E0976-AAB7-4C4E-9552-3ADC0077AE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35"/>
          <a:stretch/>
        </p:blipFill>
        <p:spPr>
          <a:xfrm>
            <a:off x="863" y="186875"/>
            <a:ext cx="9143137" cy="45994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00148B-21EC-4599-9590-A474AB1829E7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4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151075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81328" y="752272"/>
            <a:ext cx="6400800" cy="229052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461754" y="3195196"/>
            <a:ext cx="3320374" cy="1295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8188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306111" y="750311"/>
            <a:ext cx="4380689" cy="2286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492886" y="3410466"/>
            <a:ext cx="3193914" cy="1295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0" y="190498"/>
            <a:ext cx="4011613" cy="459028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73025" indent="0">
              <a:buClr>
                <a:schemeClr val="accent1"/>
              </a:buClr>
              <a:buFontTx/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6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F2BC837-0590-486D-A7B0-10C83562FE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83" y="0"/>
            <a:ext cx="9165035" cy="5157216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738B68CB-A267-4E88-8BA2-4E23C7E1B7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86284" y="3664238"/>
            <a:ext cx="5257800" cy="968596"/>
          </a:xfrm>
        </p:spPr>
        <p:txBody>
          <a:bodyPr lIns="137160">
            <a:normAutofit/>
          </a:bodyPr>
          <a:lstStyle>
            <a:lvl1pPr marL="0" indent="0" algn="r">
              <a:buNone/>
              <a:defRPr sz="16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E806514-D272-4963-809B-023BD3A0F8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6284" y="1466763"/>
            <a:ext cx="5257800" cy="1102519"/>
          </a:xfrm>
        </p:spPr>
        <p:txBody>
          <a:bodyPr lIns="137160">
            <a:normAutofit/>
          </a:bodyPr>
          <a:lstStyle>
            <a:lvl1pPr algn="r">
              <a:defRPr sz="36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86817A3F-45E8-4BFF-9800-4DAB865A5325}"/>
              </a:ext>
            </a:extLst>
          </p:cNvPr>
          <p:cNvSpPr txBox="1">
            <a:spLocks/>
          </p:cNvSpPr>
          <p:nvPr userDrawn="1"/>
        </p:nvSpPr>
        <p:spPr>
          <a:xfrm>
            <a:off x="6942909" y="4844222"/>
            <a:ext cx="17870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04BE3F6-CD5F-4F62-A35E-CE9DE01F60BE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C13B20D4-B7E0-4DA0-BBA5-B02E794A74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076" y="439795"/>
            <a:ext cx="1607132" cy="59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5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4B5153-58E9-46F8-93CD-C3F960812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2696" y="1206366"/>
            <a:ext cx="4023360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1FEA16-AFDE-471A-923C-0D330457E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65512" y="1206366"/>
            <a:ext cx="4023360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A5D186DD-FE9A-4FA1-81BE-A706AEDD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3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696" y="1209323"/>
            <a:ext cx="4023360" cy="4798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5512" y="1209323"/>
            <a:ext cx="4023360" cy="4798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7E9D436-DB72-443A-A3F7-568E3E1B5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2696" y="1689144"/>
            <a:ext cx="4023360" cy="2926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6DD69C-B1EE-4933-A096-57DBEC6784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65512" y="1689144"/>
            <a:ext cx="4023360" cy="2926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E2BD602-5002-4F07-9CA2-BCB88992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70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7D0DE20-5617-40D3-873E-76243CAF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70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6022EB07-E6F3-4338-9712-B7015326AB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3618" y="973715"/>
            <a:ext cx="8266176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FF3C22F-DD2C-4392-A8FD-A41DD0C8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251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06577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2696" y="1206366"/>
            <a:ext cx="2975500" cy="3429014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5FC8A0-D9E9-4789-8946-B9CE03915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53838" y="1206366"/>
            <a:ext cx="5138928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A7B19A5-0D51-46E1-B3F1-FD0EDA80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810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68576" y="189704"/>
            <a:ext cx="3566160" cy="459028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6B6978-6485-439D-AD54-7A389E3344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2695" y="1206366"/>
            <a:ext cx="4937760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BAF0390-2346-4164-A8F9-C371FB59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5063704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422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CC3811F-B509-4FB4-B0B5-8CA7A14ACA5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422696" y="1398080"/>
            <a:ext cx="5204538" cy="3045571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CB03E00-6FAB-4B6D-9F06-D391FB554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6843" y="1398080"/>
            <a:ext cx="2739957" cy="304557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296863" indent="0">
              <a:buFontTx/>
              <a:buNone/>
              <a:defRPr/>
            </a:lvl2pPr>
            <a:lvl3pPr marL="582613" indent="0">
              <a:buFontTx/>
              <a:buNone/>
              <a:defRPr/>
            </a:lvl3pPr>
            <a:lvl4pPr marL="923544" indent="0">
              <a:buFontTx/>
              <a:buNone/>
              <a:defRPr/>
            </a:lvl4pPr>
            <a:lvl5pPr marL="108585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752BD2-4D22-4E2A-8E84-2C3B53C0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831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5585" y="1206635"/>
            <a:ext cx="4023360" cy="206621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4662623" y="1206635"/>
            <a:ext cx="4024177" cy="206621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F258E50-8D5E-4B8F-9CA1-C4FB1FC48D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2696" y="3495471"/>
            <a:ext cx="4023360" cy="1143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E170CEE-ABEA-44A3-BED4-C68F1BBD8E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65512" y="3495471"/>
            <a:ext cx="4023360" cy="1143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1E05C4D-562D-449D-A24C-2BE8DC75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450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2696" y="1315131"/>
            <a:ext cx="2532888" cy="166727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3291546" y="1315131"/>
            <a:ext cx="2532888" cy="166727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/>
          </p:nvPr>
        </p:nvSpPr>
        <p:spPr>
          <a:xfrm>
            <a:off x="6160397" y="1315131"/>
            <a:ext cx="2532888" cy="166727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B11DE16-1C9B-4EA2-A8FB-D58C9402E3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696" y="3272855"/>
            <a:ext cx="2532888" cy="13716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395B1FD-2773-4FFA-90A2-8793CA61C8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91546" y="3272854"/>
            <a:ext cx="2532888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6BA450-3D89-422E-959A-2A80257D18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60397" y="3272854"/>
            <a:ext cx="2532888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B4AFAE50-07D6-475D-AB11-4831C163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2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Amk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B95F11-EAEE-4D38-86AE-6086D5AFD8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381"/>
            <a:ext cx="9144000" cy="5138738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78FFDCD-1EF6-4E39-91EE-7FFD49BE2D2A}"/>
              </a:ext>
            </a:extLst>
          </p:cNvPr>
          <p:cNvSpPr txBox="1">
            <a:spLocks/>
          </p:cNvSpPr>
          <p:nvPr userDrawn="1"/>
        </p:nvSpPr>
        <p:spPr>
          <a:xfrm>
            <a:off x="7027817" y="4844222"/>
            <a:ext cx="17021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ACDD8C9-DC47-4215-B024-85321C68D0BE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id="{17A7E500-169E-4FA7-94BD-8C9FACB5FE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18" y="525629"/>
            <a:ext cx="2858389" cy="105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64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oning Statement Horizont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2695" y="1433208"/>
            <a:ext cx="2532888" cy="32004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 baseline="0"/>
            </a:lvl1pPr>
            <a:lvl2pPr marL="566928" indent="-27432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sz="1400"/>
            </a:lvl2pPr>
            <a:lvl3pPr marL="860425" indent="-27305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sz="1200"/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7945FAC-C6EA-41B2-B78F-22450C5E3DDA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291546" y="1433208"/>
            <a:ext cx="2532888" cy="32004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 baseline="0"/>
            </a:lvl1pPr>
            <a:lvl2pPr marL="578358" indent="-28575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05840" indent="-27432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marL="566928" lvl="1" indent="-27432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 dirty="0"/>
              <a:t>Second level</a:t>
            </a:r>
          </a:p>
          <a:p>
            <a:pPr marL="860425" lvl="2" indent="-27305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 dirty="0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8480CE-E49B-47A1-A5AA-412EAC9A3CFB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6160397" y="1433208"/>
            <a:ext cx="2532888" cy="32004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 baseline="0"/>
            </a:lvl1pPr>
            <a:lvl2pPr marL="578358" indent="-285750">
              <a:spcBef>
                <a:spcPts val="3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▷"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05840" indent="-274320">
              <a:spcBef>
                <a:spcPts val="3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⨠"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marL="566928" lvl="1" indent="-27432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 dirty="0"/>
              <a:t>Second level</a:t>
            </a:r>
          </a:p>
          <a:p>
            <a:pPr marL="860425" lvl="2" indent="-27305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 dirty="0"/>
              <a:t>Third level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BF51C46C-825A-48E4-9F4B-2817A8251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3618" y="993308"/>
            <a:ext cx="8266176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CF5972C-3D7A-479C-8CCA-EDCB8463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256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629C59-6378-444D-B656-3B5C0A3CD5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1" y="180109"/>
            <a:ext cx="9146072" cy="4606637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85D9BB0C-9CC9-4C40-919F-68C8D120ADAE}"/>
              </a:ext>
            </a:extLst>
          </p:cNvPr>
          <p:cNvSpPr txBox="1">
            <a:spLocks/>
          </p:cNvSpPr>
          <p:nvPr userDrawn="1"/>
        </p:nvSpPr>
        <p:spPr>
          <a:xfrm>
            <a:off x="533400" y="2093271"/>
            <a:ext cx="3889443" cy="95695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800" b="0" i="0" kern="1200" spc="0" dirty="0">
                <a:solidFill>
                  <a:srgbClr val="0F4B8F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en-US" sz="3600" b="0" dirty="0">
                <a:solidFill>
                  <a:schemeClr val="bg1"/>
                </a:solidFill>
                <a:latin typeface="+mn-lt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4304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Title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A34832D-7600-4AAF-AEF8-801FE0BD5A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381"/>
            <a:ext cx="9144000" cy="5138738"/>
          </a:xfrm>
          <a:prstGeom prst="rect">
            <a:avLst/>
          </a:prstGeom>
        </p:spPr>
      </p:pic>
      <p:pic>
        <p:nvPicPr>
          <p:cNvPr id="9" name="Logo">
            <a:extLst>
              <a:ext uri="{FF2B5EF4-FFF2-40B4-BE49-F238E27FC236}">
                <a16:creationId xmlns:a16="http://schemas.microsoft.com/office/drawing/2014/main" id="{C1A482FF-7EBC-4F89-8669-47F1CD6EBE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96" y="4278156"/>
            <a:ext cx="1607132" cy="594151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D60366E-68A9-4A08-9BE3-1F318FD491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90827" y="2972585"/>
            <a:ext cx="5257800" cy="968596"/>
          </a:xfrm>
        </p:spPr>
        <p:txBody>
          <a:bodyPr lIns="137160">
            <a:normAutofit/>
          </a:bodyPr>
          <a:lstStyle>
            <a:lvl1pPr marL="0" indent="0" algn="r">
              <a:buNone/>
              <a:defRPr sz="16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AF9B193-EE68-43F9-8BDF-7107A5F8BE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90827" y="653290"/>
            <a:ext cx="5257800" cy="1102519"/>
          </a:xfrm>
        </p:spPr>
        <p:txBody>
          <a:bodyPr lIns="137160">
            <a:normAutofit/>
          </a:bodyPr>
          <a:lstStyle>
            <a:lvl1pPr algn="r">
              <a:defRPr sz="36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45C00855-1A0A-458A-A7EE-3C94B25DDA2E}"/>
              </a:ext>
            </a:extLst>
          </p:cNvPr>
          <p:cNvSpPr txBox="1">
            <a:spLocks/>
          </p:cNvSpPr>
          <p:nvPr userDrawn="1"/>
        </p:nvSpPr>
        <p:spPr>
          <a:xfrm>
            <a:off x="7067006" y="4844222"/>
            <a:ext cx="16629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A2322E85-552B-44DF-9F79-9B4A4665BB0A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4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5DA79E-E62A-49B4-B50C-F6509EA512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72"/>
          <a:stretch/>
        </p:blipFill>
        <p:spPr>
          <a:xfrm>
            <a:off x="0" y="187036"/>
            <a:ext cx="9144000" cy="4599709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1013B52D-3E22-4875-9323-4DFD22C588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696" y="254684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 or outline title here</a:t>
            </a:r>
          </a:p>
        </p:txBody>
      </p:sp>
    </p:spTree>
    <p:extLst>
      <p:ext uri="{BB962C8B-B14F-4D97-AF65-F5344CB8AC3E}">
        <p14:creationId xmlns:p14="http://schemas.microsoft.com/office/powerpoint/2010/main" val="422325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9662BE-24F2-45D6-BA19-440A63F691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5585" y="1206635"/>
            <a:ext cx="8266176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BA08FBC-B2BB-4C44-A538-6E59C080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4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23618" y="973715"/>
            <a:ext cx="8266176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BF916-5410-4754-803A-28BAC4886E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181" y="1440301"/>
            <a:ext cx="8266176" cy="3200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C11B1A1-302F-4AE7-B66A-F91BD9C1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7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Lef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4820695" y="1257538"/>
            <a:ext cx="3868177" cy="332665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2696" y="1206366"/>
            <a:ext cx="4206240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0C9C8C8-D6F5-492D-B977-4D9489B6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616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336" userDrawn="1">
          <p15:clr>
            <a:srgbClr val="FBAE40"/>
          </p15:clr>
        </p15:guide>
        <p15:guide id="3" orient="horz" pos="82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Righ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8927230C-7A04-424A-8986-FEA935708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2696" y="1257538"/>
            <a:ext cx="3868177" cy="332665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133C94-D610-45C7-BA8D-0CF15EE881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1209" y="1206366"/>
            <a:ext cx="4206240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4AE8A76-C60B-47E6-96B6-1E7D7407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2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36" userDrawn="1">
          <p15:clr>
            <a:srgbClr val="5ACBF0"/>
          </p15:clr>
        </p15:guide>
        <p15:guide id="3" orient="horz" pos="828" userDrawn="1">
          <p15:clr>
            <a:srgbClr val="5ACBF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3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F72410A-E5E1-4DEC-A98B-FD862A0F1057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777023"/>
            <a:ext cx="9144000" cy="3667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696" y="1206366"/>
            <a:ext cx="8266176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65F0B02-CB2F-4C47-BB99-D35009133A1D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87"/>
            <a:ext cx="9144000" cy="190500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3F273D4-8F25-4774-B137-19744E72FE32}"/>
              </a:ext>
            </a:extLst>
          </p:cNvPr>
          <p:cNvSpPr txBox="1">
            <a:spLocks/>
          </p:cNvSpPr>
          <p:nvPr userDrawn="1"/>
        </p:nvSpPr>
        <p:spPr>
          <a:xfrm>
            <a:off x="7027817" y="4844222"/>
            <a:ext cx="17021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A165758-2C14-44F2-AEFC-04EFD28FA319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F8985-2E1C-4BB0-A401-60D501AAAF3C}"/>
              </a:ext>
            </a:extLst>
          </p:cNvPr>
          <p:cNvPicPr>
            <a:picLocks noChangeAspect="1"/>
          </p:cNvPicPr>
          <p:nvPr userDrawn="1"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94" y="4822181"/>
            <a:ext cx="731515" cy="27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1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719" r:id="rId2"/>
    <p:sldLayoutId id="2147483688" r:id="rId3"/>
    <p:sldLayoutId id="2147483689" r:id="rId4"/>
    <p:sldLayoutId id="2147483717" r:id="rId5"/>
    <p:sldLayoutId id="2147483664" r:id="rId6"/>
    <p:sldLayoutId id="2147483665" r:id="rId7"/>
    <p:sldLayoutId id="2147483684" r:id="rId8"/>
    <p:sldLayoutId id="2147483685" r:id="rId9"/>
    <p:sldLayoutId id="2147483666" r:id="rId10"/>
    <p:sldLayoutId id="2147483722" r:id="rId11"/>
    <p:sldLayoutId id="2147483686" r:id="rId12"/>
    <p:sldLayoutId id="2147483723" r:id="rId13"/>
    <p:sldLayoutId id="2147483720" r:id="rId14"/>
    <p:sldLayoutId id="2147483724" r:id="rId15"/>
    <p:sldLayoutId id="2147483721" r:id="rId16"/>
    <p:sldLayoutId id="2147483725" r:id="rId17"/>
    <p:sldLayoutId id="2147483673" r:id="rId18"/>
    <p:sldLayoutId id="2147483687" r:id="rId19"/>
    <p:sldLayoutId id="2147483667" r:id="rId20"/>
    <p:sldLayoutId id="2147483668" r:id="rId21"/>
    <p:sldLayoutId id="2147483669" r:id="rId22"/>
    <p:sldLayoutId id="2147483674" r:id="rId23"/>
    <p:sldLayoutId id="2147483670" r:id="rId24"/>
    <p:sldLayoutId id="2147483671" r:id="rId25"/>
    <p:sldLayoutId id="2147483683" r:id="rId26"/>
    <p:sldLayoutId id="2147483675" r:id="rId27"/>
    <p:sldLayoutId id="2147483676" r:id="rId28"/>
    <p:sldLayoutId id="2147483677" r:id="rId29"/>
    <p:sldLayoutId id="2147483678" r:id="rId30"/>
    <p:sldLayoutId id="2147483718" r:id="rId31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3000" b="0" kern="1200" spc="0" dirty="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74320" indent="-27432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▶"/>
        <a:defRPr lang="en-US" sz="20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69913" indent="-27305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▷"/>
        <a:tabLst/>
        <a:defRPr lang="en-US" sz="18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5663" indent="-27305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⨠"/>
        <a:tabLst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52144" indent="-2286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–"/>
        <a:tabLst/>
        <a:defRPr lang="en-US" sz="14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444752" indent="-2286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Segoe UI Symbol" panose="020B0502040204020203" pitchFamily="34" charset="0"/>
        <a:buChar char="▸"/>
        <a:defRPr lang="en-US" sz="12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80" userDrawn="1">
          <p15:clr>
            <a:srgbClr val="FDE53C"/>
          </p15:clr>
        </p15:guide>
        <p15:guide id="3" orient="horz" pos="1620" userDrawn="1">
          <p15:clr>
            <a:srgbClr val="FDE53C"/>
          </p15:clr>
        </p15:guide>
        <p15:guide id="4" pos="5472" userDrawn="1">
          <p15:clr>
            <a:srgbClr val="F26B43"/>
          </p15:clr>
        </p15:guide>
        <p15:guide id="5" pos="336" userDrawn="1">
          <p15:clr>
            <a:srgbClr val="5ACBF0"/>
          </p15:clr>
        </p15:guide>
        <p15:guide id="6" pos="264" userDrawn="1">
          <p15:clr>
            <a:srgbClr val="F26B43"/>
          </p15:clr>
        </p15:guide>
        <p15:guide id="7" orient="horz" pos="756" userDrawn="1">
          <p15:clr>
            <a:srgbClr val="F26B43"/>
          </p15:clr>
        </p15:guide>
        <p15:guide id="8" orient="horz" pos="828" userDrawn="1">
          <p15:clr>
            <a:srgbClr val="5ACBF0"/>
          </p15:clr>
        </p15:guide>
        <p15:guide id="9" orient="horz" pos="564" userDrawn="1">
          <p15:clr>
            <a:srgbClr val="5ACBF0"/>
          </p15:clr>
        </p15:guide>
        <p15:guide id="10" orient="horz" pos="29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F972-0ACF-49DD-A206-9DFCA48AC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689" y="1427355"/>
            <a:ext cx="8585733" cy="825512"/>
          </a:xfrm>
        </p:spPr>
        <p:txBody>
          <a:bodyPr>
            <a:normAutofit/>
          </a:bodyPr>
          <a:lstStyle/>
          <a:p>
            <a:pPr eaLnBrk="0" hangingPunct="0">
              <a:spcBef>
                <a:spcPts val="1200"/>
              </a:spcBef>
              <a:buClr>
                <a:srgbClr val="75161D"/>
              </a:buClr>
              <a:buSzPct val="100000"/>
            </a:pPr>
            <a:r>
              <a:rPr lang="en-US" altLang="zh-CN" sz="2800" dirty="0"/>
              <a:t>OPS - SEC CP Wafer Lot SBL Trigger Skip Issue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67707" y="2877014"/>
            <a:ext cx="2051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ATC Test I Wafer Sort</a:t>
            </a:r>
          </a:p>
        </p:txBody>
      </p:sp>
    </p:spTree>
    <p:extLst>
      <p:ext uri="{BB962C8B-B14F-4D97-AF65-F5344CB8AC3E}">
        <p14:creationId xmlns:p14="http://schemas.microsoft.com/office/powerpoint/2010/main" val="35760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121"/>
          <p:cNvGraphicFramePr>
            <a:graphicFrameLocks noGrp="1"/>
          </p:cNvGraphicFramePr>
          <p:nvPr>
            <p:extLst/>
          </p:nvPr>
        </p:nvGraphicFramePr>
        <p:xfrm>
          <a:off x="78195" y="606616"/>
          <a:ext cx="8755366" cy="1093140"/>
        </p:xfrm>
        <a:graphic>
          <a:graphicData uri="http://schemas.openxmlformats.org/drawingml/2006/table">
            <a:tbl>
              <a:tblPr/>
              <a:tblGrid>
                <a:gridCol w="992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4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09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23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93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41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12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88019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40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Customer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SEC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굴림" pitchFamily="34" charset="-127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P/D/L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굴림" pitchFamily="34" charset="-127"/>
                          <a:cs typeface="+mn-cs"/>
                        </a:rPr>
                        <a:t>N/A</a:t>
                      </a:r>
                      <a:endParaRPr kumimoji="0" lang="en-US" altLang="zh-CN" sz="1100" b="0" i="1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굴림" pitchFamily="34" charset="-127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M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M/D,W,S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Apr23’20</a:t>
                      </a:r>
                      <a:endParaRPr kumimoji="0" lang="en-US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Lot 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1" dirty="0">
                          <a:solidFill>
                            <a:schemeClr val="tx2"/>
                          </a:solidFill>
                        </a:rPr>
                        <a:t>SBBC9</a:t>
                      </a:r>
                      <a:endParaRPr kumimoji="0" lang="en-US" altLang="ko-K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Defect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SBL LOT 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releas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ed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Defect Ratio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굴림" pitchFamily="34" charset="-127"/>
                          <a:cs typeface="+mn-cs"/>
                        </a:rPr>
                        <a:t>1pc/25 pcs wafer/1 lot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CAR 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ja-JP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ＭＳ Ｐゴシック" pitchFamily="50" charset="-128"/>
                          <a:cs typeface="+mn-cs"/>
                        </a:rPr>
                        <a:t>N/A</a:t>
                      </a:r>
                      <a:endParaRPr kumimoji="0" lang="ja-JP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ＭＳ Ｐゴシック" pitchFamily="50" charset="-128"/>
                        <a:cs typeface="+mn-cs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5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RCVD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D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N/A</a:t>
                      </a:r>
                      <a:endParaRPr kumimoji="0" lang="en-US" altLang="ko-KR" sz="1200" b="1" i="1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굴림" pitchFamily="34" charset="-127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4</a:t>
                      </a:r>
                      <a:r>
                        <a:rPr kumimoji="0" lang="en-US" altLang="ko-K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DF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4</a:t>
                      </a:r>
                      <a:r>
                        <a:rPr kumimoji="0" lang="en-US" altLang="ko-K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/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28</a:t>
                      </a:r>
                      <a:endParaRPr kumimoji="0" lang="en-US" altLang="ko-KR" sz="1200" b="1" i="1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굴림" pitchFamily="34" charset="-127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Sample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D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NA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8D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DF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N/A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Status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D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AR</a:t>
                      </a:r>
                      <a:r>
                        <a:rPr kumimoji="1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follow</a:t>
                      </a:r>
                      <a:r>
                        <a:rPr kumimoji="1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up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02" y="2730189"/>
            <a:ext cx="817689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r>
              <a:rPr lang="en-US" altLang="ko-KR" b="1" u="sng" dirty="0">
                <a:solidFill>
                  <a:schemeClr val="tx2"/>
                </a:solidFill>
                <a:cs typeface="Times New Roman" pitchFamily="18" charset="0"/>
              </a:rPr>
              <a:t>Possible Root Cause: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ATC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shift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PE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followed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up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current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SOP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to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check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the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result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PASS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and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released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the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lot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without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issue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100" i="1" dirty="0">
              <a:solidFill>
                <a:srgbClr val="000000"/>
              </a:solidFill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02" y="1727114"/>
            <a:ext cx="7976173" cy="975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r>
              <a:rPr lang="en-US" altLang="ko-KR" b="1" u="sng" dirty="0">
                <a:solidFill>
                  <a:schemeClr val="tx2"/>
                </a:solidFill>
                <a:cs typeface="Times New Roman" pitchFamily="18" charset="0"/>
              </a:rPr>
              <a:t>Problem Description: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2"/>
                </a:solidFill>
              </a:rPr>
              <a:t>SEC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feedback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that CP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device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SFK11N1XC1-X2Z one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lot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SBBC9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one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wafer#16 was triggered SBL and released without customer’s disposition</a:t>
            </a:r>
            <a:endParaRPr lang="en-US" altLang="zh-CN" sz="1400" dirty="0">
              <a:solidFill>
                <a:srgbClr val="000000"/>
              </a:solidFill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49D83F-C87D-A042-AE28-4BC8DA815021}"/>
              </a:ext>
            </a:extLst>
          </p:cNvPr>
          <p:cNvSpPr/>
          <p:nvPr/>
        </p:nvSpPr>
        <p:spPr>
          <a:xfrm>
            <a:off x="0" y="142286"/>
            <a:ext cx="73932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OPS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-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Samsung CP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Wafer Lot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SBL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Trigger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Skip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Issue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76FCB90-2F08-E34F-98E3-DB73DD8C0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46" y="3381538"/>
            <a:ext cx="6805295" cy="135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8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04" y="533920"/>
            <a:ext cx="4508142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r>
              <a:rPr lang="en-US" altLang="ko-KR" b="1" u="sng" dirty="0">
                <a:solidFill>
                  <a:schemeClr val="tx2"/>
                </a:solidFill>
                <a:cs typeface="Times New Roman" pitchFamily="18" charset="0"/>
              </a:rPr>
              <a:t>Possible Root Cause:</a:t>
            </a:r>
            <a:endParaRPr lang="en-US" altLang="zh-CN" sz="1400" dirty="0">
              <a:solidFill>
                <a:srgbClr val="000000"/>
              </a:solidFill>
              <a:ea typeface="ＭＳ Ｐゴシック" pitchFamily="34" charset="-128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Same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case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was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happened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in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ATT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in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Dec’18</a:t>
            </a:r>
            <a:r>
              <a:rPr lang="zh-CN" altLang="en-US" sz="140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and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ATT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updated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new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rule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in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AWMS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system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for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SBL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trigger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lot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disposition,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should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follow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“final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SBL”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000000"/>
              </a:solidFill>
              <a:ea typeface="ＭＳ Ｐゴシック" pitchFamily="34" charset="-128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ATC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AWMS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was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upgraded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with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this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new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added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function,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but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ATC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PE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still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followed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up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with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old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SOP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for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lot</a:t>
            </a:r>
            <a:r>
              <a:rPr lang="zh-CN" altLang="en-US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ＭＳ Ｐゴシック" pitchFamily="34" charset="-128"/>
                <a:cs typeface="Arial" panose="020B0604020202020204" pitchFamily="34" charset="0"/>
              </a:rPr>
              <a:t>disposition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100" i="1" dirty="0">
              <a:solidFill>
                <a:srgbClr val="000000"/>
              </a:solidFill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04" y="2515545"/>
            <a:ext cx="4619655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r>
              <a:rPr lang="en-US" altLang="ko-KR" b="1" u="sng" dirty="0">
                <a:solidFill>
                  <a:schemeClr val="tx2"/>
                </a:solidFill>
                <a:cs typeface="Times New Roman" pitchFamily="18" charset="0"/>
              </a:rPr>
              <a:t>Action Plan:</a:t>
            </a:r>
            <a:endParaRPr lang="en-US" altLang="zh-CN" sz="1400" dirty="0">
              <a:solidFill>
                <a:schemeClr val="tx2"/>
              </a:solidFill>
            </a:endParaRPr>
          </a:p>
          <a:p>
            <a:pPr marL="228600" indent="-228600">
              <a:spcBef>
                <a:spcPct val="50000"/>
              </a:spcBef>
              <a:buFont typeface="+mj-lt"/>
              <a:buAutoNum type="arabicPeriod"/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r>
              <a:rPr lang="en-US" altLang="ko-KR" sz="1400" dirty="0">
                <a:solidFill>
                  <a:schemeClr val="tx2"/>
                </a:solidFill>
              </a:rPr>
              <a:t>Check the impacted scope if have wrongly released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by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same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reason    	</a:t>
            </a:r>
            <a:r>
              <a:rPr lang="en-US" altLang="zh-CN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Done</a:t>
            </a:r>
            <a:r>
              <a:rPr lang="zh-CN" alt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zh-CN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of</a:t>
            </a:r>
            <a:r>
              <a:rPr lang="zh-CN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29</a:t>
            </a:r>
            <a:r>
              <a:rPr lang="zh-CN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lots</a:t>
            </a:r>
            <a:r>
              <a:rPr lang="zh-CN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found,</a:t>
            </a:r>
            <a:r>
              <a:rPr lang="zh-CN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hold</a:t>
            </a:r>
            <a:r>
              <a:rPr lang="zh-CN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lang="zh-CN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ATC</a:t>
            </a:r>
            <a:r>
              <a:rPr lang="zh-CN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inventory</a:t>
            </a:r>
          </a:p>
          <a:p>
            <a:pPr marL="228600" indent="-228600">
              <a:spcBef>
                <a:spcPct val="50000"/>
              </a:spcBef>
              <a:buFont typeface="+mj-lt"/>
              <a:buAutoNum type="arabicPeriod"/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r>
              <a:rPr lang="en-US" altLang="zh-CN" sz="1400" dirty="0">
                <a:solidFill>
                  <a:schemeClr val="tx2"/>
                </a:solidFill>
              </a:rPr>
              <a:t>Update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SOP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to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apply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new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rule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for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SBL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trigger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lot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disposition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		</a:t>
            </a:r>
            <a:r>
              <a:rPr lang="en-US" altLang="zh-CN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- Done</a:t>
            </a:r>
            <a:r>
              <a:rPr lang="zh-CN" alt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US" altLang="zh-CN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28600" indent="-228600">
              <a:spcBef>
                <a:spcPct val="50000"/>
              </a:spcBef>
              <a:buFont typeface="+mj-lt"/>
              <a:buAutoNum type="arabicPeriod"/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r>
              <a:rPr lang="en-US" altLang="zh-CN" sz="1400" dirty="0">
                <a:solidFill>
                  <a:schemeClr val="tx2"/>
                </a:solidFill>
              </a:rPr>
              <a:t>Work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with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sister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factory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on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critical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system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criteria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update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sharing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and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notification</a:t>
            </a:r>
            <a:r>
              <a:rPr lang="zh-CN" alt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altLang="zh-CN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zh-CN" alt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Ongoing,</a:t>
            </a:r>
            <a:r>
              <a:rPr lang="zh-CN" alt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PE/QE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49D83F-C87D-A042-AE28-4BC8DA815021}"/>
              </a:ext>
            </a:extLst>
          </p:cNvPr>
          <p:cNvSpPr/>
          <p:nvPr/>
        </p:nvSpPr>
        <p:spPr>
          <a:xfrm>
            <a:off x="0" y="131135"/>
            <a:ext cx="7883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OPS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-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Samsung CP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Wafer Lot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SBL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Trigger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Skip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Issue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8DFD5BE-1CD9-E14F-B2CE-56C7920037AA}"/>
              </a:ext>
            </a:extLst>
          </p:cNvPr>
          <p:cNvGrpSpPr/>
          <p:nvPr/>
        </p:nvGrpSpPr>
        <p:grpSpPr>
          <a:xfrm>
            <a:off x="4538546" y="903252"/>
            <a:ext cx="4393579" cy="3385364"/>
            <a:chOff x="4323265" y="1181354"/>
            <a:chExt cx="4508500" cy="2843041"/>
          </a:xfrm>
        </p:grpSpPr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1C65A40F-1204-3442-898F-E136CF47830C}"/>
                </a:ext>
              </a:extLst>
            </p:cNvPr>
            <p:cNvGrpSpPr/>
            <p:nvPr/>
          </p:nvGrpSpPr>
          <p:grpSpPr>
            <a:xfrm>
              <a:off x="4323265" y="1181354"/>
              <a:ext cx="4508500" cy="2843041"/>
              <a:chOff x="2432438" y="968565"/>
              <a:chExt cx="3771429" cy="3692828"/>
            </a:xfrm>
          </p:grpSpPr>
          <p:pic>
            <p:nvPicPr>
              <p:cNvPr id="18" name="Picture 9">
                <a:extLst>
                  <a:ext uri="{FF2B5EF4-FFF2-40B4-BE49-F238E27FC236}">
                    <a16:creationId xmlns:a16="http://schemas.microsoft.com/office/drawing/2014/main" id="{0E46A71E-CBC4-CC4B-9F75-097E36596F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2438" y="968565"/>
                <a:ext cx="3771429" cy="3683094"/>
              </a:xfrm>
              <a:prstGeom prst="rect">
                <a:avLst/>
              </a:prstGeom>
            </p:spPr>
          </p:pic>
          <p:sp>
            <p:nvSpPr>
              <p:cNvPr id="19" name="TextBox 6">
                <a:extLst>
                  <a:ext uri="{FF2B5EF4-FFF2-40B4-BE49-F238E27FC236}">
                    <a16:creationId xmlns:a16="http://schemas.microsoft.com/office/drawing/2014/main" id="{ABDBA581-C597-2440-B6A9-3A9C30CEB4B1}"/>
                  </a:ext>
                </a:extLst>
              </p:cNvPr>
              <p:cNvSpPr txBox="1"/>
              <p:nvPr/>
            </p:nvSpPr>
            <p:spPr>
              <a:xfrm>
                <a:off x="4614784" y="1272296"/>
                <a:ext cx="1589083" cy="779553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New</a:t>
                </a:r>
                <a:r>
                  <a:rPr lang="zh-CN" altLang="en-US" sz="1100" dirty="0">
                    <a:solidFill>
                      <a:schemeClr val="bg1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added</a:t>
                </a:r>
                <a:r>
                  <a:rPr lang="zh-CN" altLang="en-US" sz="1100" dirty="0">
                    <a:solidFill>
                      <a:schemeClr val="bg1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“Final SBL” column result to dispose SBL</a:t>
                </a:r>
                <a:r>
                  <a:rPr lang="zh-CN" altLang="en-US" sz="1100" dirty="0">
                    <a:solidFill>
                      <a:schemeClr val="bg1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triggered</a:t>
                </a:r>
                <a:r>
                  <a:rPr lang="zh-CN" altLang="en-US" sz="1100" dirty="0">
                    <a:solidFill>
                      <a:schemeClr val="bg1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lot</a:t>
                </a:r>
                <a:endParaRPr lang="zh-CN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ectangle 10">
                <a:extLst>
                  <a:ext uri="{FF2B5EF4-FFF2-40B4-BE49-F238E27FC236}">
                    <a16:creationId xmlns:a16="http://schemas.microsoft.com/office/drawing/2014/main" id="{C75580E5-03D4-4B49-9984-77A38E29CA92}"/>
                  </a:ext>
                </a:extLst>
              </p:cNvPr>
              <p:cNvSpPr/>
              <p:nvPr/>
            </p:nvSpPr>
            <p:spPr>
              <a:xfrm>
                <a:off x="2432438" y="1506867"/>
                <a:ext cx="2098466" cy="113916"/>
              </a:xfrm>
              <a:prstGeom prst="rect">
                <a:avLst/>
              </a:prstGeom>
              <a:noFill/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13">
                <a:extLst>
                  <a:ext uri="{FF2B5EF4-FFF2-40B4-BE49-F238E27FC236}">
                    <a16:creationId xmlns:a16="http://schemas.microsoft.com/office/drawing/2014/main" id="{54692631-E254-A442-B80E-AAC329E82340}"/>
                  </a:ext>
                </a:extLst>
              </p:cNvPr>
              <p:cNvSpPr/>
              <p:nvPr/>
            </p:nvSpPr>
            <p:spPr>
              <a:xfrm>
                <a:off x="2432438" y="4107128"/>
                <a:ext cx="2098465" cy="544531"/>
              </a:xfrm>
              <a:prstGeom prst="rect">
                <a:avLst/>
              </a:prstGeom>
              <a:noFill/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TextBox 14">
                <a:extLst>
                  <a:ext uri="{FF2B5EF4-FFF2-40B4-BE49-F238E27FC236}">
                    <a16:creationId xmlns:a16="http://schemas.microsoft.com/office/drawing/2014/main" id="{42BB497F-276B-F242-9EC3-50FDD8FB8AEB}"/>
                  </a:ext>
                </a:extLst>
              </p:cNvPr>
              <p:cNvSpPr txBox="1"/>
              <p:nvPr/>
            </p:nvSpPr>
            <p:spPr>
              <a:xfrm>
                <a:off x="4572843" y="4101714"/>
                <a:ext cx="1589083" cy="55967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Old</a:t>
                </a:r>
                <a:r>
                  <a:rPr lang="zh-CN" altLang="en-US" sz="11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1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method</a:t>
                </a:r>
                <a:r>
                  <a:rPr lang="zh-CN" altLang="en-US" sz="11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：</a:t>
                </a:r>
                <a:r>
                  <a:rPr lang="en-US" altLang="zh-CN" sz="11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Check the 3 PASS</a:t>
                </a:r>
                <a:r>
                  <a:rPr lang="zh-CN" altLang="en-US" sz="11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1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then</a:t>
                </a:r>
                <a:r>
                  <a:rPr lang="zh-CN" altLang="en-US" sz="11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1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release</a:t>
                </a:r>
                <a:r>
                  <a:rPr lang="zh-CN" altLang="en-US" sz="11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1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lot</a:t>
                </a:r>
                <a:endParaRPr lang="zh-CN" altLang="en-US" sz="1100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BB04B6F-0526-DF43-A7E0-9DCF707C6245}"/>
                </a:ext>
              </a:extLst>
            </p:cNvPr>
            <p:cNvSpPr/>
            <p:nvPr/>
          </p:nvSpPr>
          <p:spPr>
            <a:xfrm>
              <a:off x="6097524" y="3668867"/>
              <a:ext cx="479503" cy="138421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C5FE533E-FA93-434F-B0ED-EFABEB9E6D71}"/>
                </a:ext>
              </a:extLst>
            </p:cNvPr>
            <p:cNvSpPr/>
            <p:nvPr/>
          </p:nvSpPr>
          <p:spPr>
            <a:xfrm>
              <a:off x="5094446" y="3729374"/>
              <a:ext cx="479503" cy="138421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B564359-D74E-1842-A84D-76A29ADA7343}"/>
                </a:ext>
              </a:extLst>
            </p:cNvPr>
            <p:cNvSpPr/>
            <p:nvPr/>
          </p:nvSpPr>
          <p:spPr>
            <a:xfrm>
              <a:off x="6097523" y="3867486"/>
              <a:ext cx="479503" cy="138421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400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541431"/>
      </p:ext>
    </p:extLst>
  </p:cSld>
  <p:clrMapOvr>
    <a:masterClrMapping/>
  </p:clrMapOvr>
</p:sld>
</file>

<file path=ppt/theme/theme1.xml><?xml version="1.0" encoding="utf-8"?>
<a:theme xmlns:a="http://schemas.openxmlformats.org/drawingml/2006/main" name="122018_Internal-AmkorCorpTemplate">
  <a:themeElements>
    <a:clrScheme name="Amkor 2018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0F4B8F"/>
      </a:hlink>
      <a:folHlink>
        <a:srgbClr val="464D5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rmAutofit/>
      </a:bodyPr>
      <a:lstStyle>
        <a:defPPr marL="228600" indent="-228600" algn="l">
          <a:buClr>
            <a:schemeClr val="bg1"/>
          </a:buClr>
          <a:buSzPct val="75000"/>
          <a:buFont typeface="Segoe UI Symbol" panose="020B0502040204020203" pitchFamily="34" charset="0"/>
          <a:buChar char="▶"/>
          <a:defRPr sz="1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287338" indent="-287338" algn="l">
          <a:buClr>
            <a:schemeClr val="accent1"/>
          </a:buClr>
          <a:buSzPct val="75000"/>
          <a:buFont typeface="Segoe UI Symbol" panose="020B0502040204020203" pitchFamily="34" charset="0"/>
          <a:buChar char="▶"/>
          <a:defRPr sz="2000" dirty="0" err="1" smtClean="0"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9-Internal_Amkor-Corporate_Template [Read-Only]" id="{FB785562-4358-4318-8532-7D4325C4FEE6}" vid="{0604E392-FD63-4A1C-95F5-93E4D7842F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2019-Internal_Amkor-Corporate_Template</Template>
  <TotalTime>3225</TotalTime>
  <Words>316</Words>
  <Application>Microsoft Macintosh PowerPoint</Application>
  <PresentationFormat>全屏显示(16:9)</PresentationFormat>
  <Paragraphs>50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굴림</vt:lpstr>
      <vt:lpstr>ＭＳ Ｐゴシック</vt:lpstr>
      <vt:lpstr>Segoe UI</vt:lpstr>
      <vt:lpstr>黑体</vt:lpstr>
      <vt:lpstr>SimSun</vt:lpstr>
      <vt:lpstr>SimSun</vt:lpstr>
      <vt:lpstr>Arial</vt:lpstr>
      <vt:lpstr>Calibri</vt:lpstr>
      <vt:lpstr>Open Sans Light</vt:lpstr>
      <vt:lpstr>Segoe UI Symbol</vt:lpstr>
      <vt:lpstr>Times New Roman</vt:lpstr>
      <vt:lpstr>Verdana</vt:lpstr>
      <vt:lpstr>122018_Internal-AmkorCorpTemplate</vt:lpstr>
      <vt:lpstr>OPS - SEC CP Wafer Lot SBL Trigger Skip Issue</vt:lpstr>
      <vt:lpstr>PowerPoint 演示文稿</vt:lpstr>
      <vt:lpstr>PowerPoint 演示文稿</vt:lpstr>
      <vt:lpstr>PowerPoint 演示文稿</vt:lpstr>
    </vt:vector>
  </TitlesOfParts>
  <Company>Amkor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Improvement Activity</dc:title>
  <dc:subject>Training</dc:subject>
  <dc:creator>Ronghai Zhu</dc:creator>
  <cp:lastModifiedBy>Philip Yang</cp:lastModifiedBy>
  <cp:revision>33</cp:revision>
  <dcterms:created xsi:type="dcterms:W3CDTF">2019-01-16T07:34:30Z</dcterms:created>
  <dcterms:modified xsi:type="dcterms:W3CDTF">2020-04-29T07:39:06Z</dcterms:modified>
</cp:coreProperties>
</file>