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693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016" userDrawn="1">
          <p15:clr>
            <a:srgbClr val="A4A3A4"/>
          </p15:clr>
        </p15:guide>
        <p15:guide id="7" pos="3744" userDrawn="1">
          <p15:clr>
            <a:srgbClr val="A4A3A4"/>
          </p15:clr>
        </p15:guide>
        <p15:guide id="8" orient="horz" pos="21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5AA8"/>
    <a:srgbClr val="395D8E"/>
    <a:srgbClr val="0C03C7"/>
    <a:srgbClr val="235BA9"/>
    <a:srgbClr val="FCD5B4"/>
    <a:srgbClr val="556C8A"/>
    <a:srgbClr val="4F6481"/>
    <a:srgbClr val="3A5190"/>
    <a:srgbClr val="566C8A"/>
    <a:srgbClr val="4E648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32" autoAdjust="0"/>
    <p:restoredTop sz="94414" autoAdjust="0"/>
  </p:normalViewPr>
  <p:slideViewPr>
    <p:cSldViewPr snapToGrid="0">
      <p:cViewPr varScale="1">
        <p:scale>
          <a:sx n="98" d="100"/>
          <a:sy n="98" d="100"/>
        </p:scale>
        <p:origin x="1020" y="96"/>
      </p:cViewPr>
      <p:guideLst>
        <p:guide pos="2016"/>
        <p:guide pos="3744"/>
        <p:guide orient="horz" pos="219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3036" y="4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40FF8-4089-4002-8EDB-99C776E69749}" type="datetimeFigureOut">
              <a:rPr lang="en-US" smtClean="0">
                <a:latin typeface="Arial" pitchFamily="34" charset="0"/>
              </a:rPr>
              <a:t>6/17/2020</a:t>
            </a:fld>
            <a:endParaRPr lang="en-US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CD0F4-8EAE-49E9-8DAE-920F7531C08E}" type="slidenum">
              <a:rPr lang="en-US" smtClean="0">
                <a:latin typeface="Arial" pitchFamily="34" charset="0"/>
              </a:r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613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326DB489-202E-4EBA-AA54-E06F40EDDA0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550D8E1D-8630-4EA2-97BC-C532E16F4B5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5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B0B9CE7-EAA0-45BC-B75F-34444E234F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83" y="0"/>
            <a:ext cx="9165035" cy="5157216"/>
          </a:xfrm>
          <a:prstGeom prst="rect">
            <a:avLst/>
          </a:prstGeom>
        </p:spPr>
      </p:pic>
      <p:pic>
        <p:nvPicPr>
          <p:cNvPr id="13" name="Logo">
            <a:extLst>
              <a:ext uri="{FF2B5EF4-FFF2-40B4-BE49-F238E27FC236}">
                <a16:creationId xmlns:a16="http://schemas.microsoft.com/office/drawing/2014/main" xmlns="" id="{773D7758-E2CD-43C3-A1DA-9BDA986035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2418" y="525629"/>
            <a:ext cx="2858389" cy="1056737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xmlns="" id="{5D59581C-22B6-4232-A54C-F09939215E74}"/>
              </a:ext>
            </a:extLst>
          </p:cNvPr>
          <p:cNvSpPr txBox="1">
            <a:spLocks/>
          </p:cNvSpPr>
          <p:nvPr userDrawn="1"/>
        </p:nvSpPr>
        <p:spPr>
          <a:xfrm>
            <a:off x="6897189" y="4844222"/>
            <a:ext cx="183277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xmlns="" id="{3F872275-983D-43CE-81B2-82AE48BD87E9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44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1A98301D-520D-4702-9B48-C6944D64D53A}"/>
              </a:ext>
            </a:extLst>
          </p:cNvPr>
          <p:cNvGrpSpPr/>
          <p:nvPr userDrawn="1"/>
        </p:nvGrpSpPr>
        <p:grpSpPr>
          <a:xfrm>
            <a:off x="0" y="185631"/>
            <a:ext cx="9150876" cy="4602370"/>
            <a:chOff x="0" y="185631"/>
            <a:chExt cx="9150876" cy="460237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32925DC7-E973-400B-8446-2D256B9B6B4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94401"/>
              <a:ext cx="9144000" cy="45936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76EB8AEE-28F4-41F1-BA24-518ED88CA435}"/>
                </a:ext>
              </a:extLst>
            </p:cNvPr>
            <p:cNvSpPr/>
            <p:nvPr userDrawn="1"/>
          </p:nvSpPr>
          <p:spPr>
            <a:xfrm>
              <a:off x="0" y="185631"/>
              <a:ext cx="9150876" cy="4602370"/>
            </a:xfrm>
            <a:prstGeom prst="rect">
              <a:avLst/>
            </a:prstGeom>
            <a:gradFill>
              <a:gsLst>
                <a:gs pos="35000">
                  <a:schemeClr val="bg1">
                    <a:alpha val="0"/>
                  </a:schemeClr>
                </a:gs>
                <a:gs pos="0">
                  <a:schemeClr val="accent1">
                    <a:alpha val="60000"/>
                  </a:schemeClr>
                </a:gs>
                <a:gs pos="5000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100000">
                  <a:schemeClr val="accent2">
                    <a:alpha val="60000"/>
                  </a:schemeClr>
                </a:gs>
              </a:gsLst>
              <a:lin ang="180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5C502B7-DA60-42F0-B8B9-B8AFF855845B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xmlns="" id="{4D8C402E-AB37-4D6C-8B92-9C9F1962B4F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1</a:t>
            </a:r>
          </a:p>
        </p:txBody>
      </p:sp>
    </p:spTree>
    <p:extLst>
      <p:ext uri="{BB962C8B-B14F-4D97-AF65-F5344CB8AC3E}">
        <p14:creationId xmlns:p14="http://schemas.microsoft.com/office/powerpoint/2010/main" val="3603891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CB778948-AB23-42D8-B1E5-D4A22113507A}"/>
              </a:ext>
            </a:extLst>
          </p:cNvPr>
          <p:cNvGrpSpPr/>
          <p:nvPr userDrawn="1"/>
        </p:nvGrpSpPr>
        <p:grpSpPr>
          <a:xfrm>
            <a:off x="0" y="185631"/>
            <a:ext cx="9150876" cy="4602370"/>
            <a:chOff x="0" y="185631"/>
            <a:chExt cx="9150876" cy="460237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128E2EC8-7BBD-47B9-9F03-23E35E23520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194401"/>
              <a:ext cx="9144000" cy="45936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A73E82CE-C0BE-4FD1-8033-9379F1CCD4C4}"/>
                </a:ext>
              </a:extLst>
            </p:cNvPr>
            <p:cNvSpPr/>
            <p:nvPr userDrawn="1"/>
          </p:nvSpPr>
          <p:spPr>
            <a:xfrm>
              <a:off x="0" y="185631"/>
              <a:ext cx="9150876" cy="4599500"/>
            </a:xfrm>
            <a:prstGeom prst="rect">
              <a:avLst/>
            </a:prstGeom>
            <a:gradFill>
              <a:gsLst>
                <a:gs pos="35000">
                  <a:schemeClr val="bg1">
                    <a:alpha val="0"/>
                  </a:schemeClr>
                </a:gs>
                <a:gs pos="0">
                  <a:schemeClr val="accent1">
                    <a:alpha val="60000"/>
                  </a:schemeClr>
                </a:gs>
                <a:gs pos="5000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100000">
                  <a:schemeClr val="accent2">
                    <a:alpha val="60000"/>
                  </a:schemeClr>
                </a:gs>
              </a:gsLst>
              <a:lin ang="180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27150B5-154C-4FAB-BA76-E1ED5E34C21B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xmlns="" id="{AB7348A3-FFF9-4C51-83A8-7E2AA74958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1 (with Presenter Name and Title)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xmlns="" id="{942A2AC9-0DE9-49D9-B1FF-7EE27A9219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993679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6E48EE1-85DF-427C-AB81-33AE75712B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109"/>
            <a:ext cx="9144000" cy="45973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5D30E48-10C5-4903-9448-A099BEC458C6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xmlns="" id="{D7DF68A0-A3E1-4275-A199-F209B3378D7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2</a:t>
            </a:r>
          </a:p>
        </p:txBody>
      </p:sp>
    </p:spTree>
    <p:extLst>
      <p:ext uri="{BB962C8B-B14F-4D97-AF65-F5344CB8AC3E}">
        <p14:creationId xmlns:p14="http://schemas.microsoft.com/office/powerpoint/2010/main" val="2611906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D48DBB6-0380-4E29-BD8B-72EBB16059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109"/>
            <a:ext cx="9144000" cy="45973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1EEE57F-9F67-4E3F-9830-70C8F17D171D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xmlns="" id="{B01477DC-C45C-46F0-8641-782699919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2 (with Presenter Name and Title)</a:t>
            </a: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xmlns="" id="{FFAEDDE4-FB37-4A73-893C-E6C93DC473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031722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0F0FE9C-024B-4218-8B92-3A9768962A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109"/>
            <a:ext cx="9144000" cy="45997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AA9D55A-CFED-4C54-91A6-5E351CD2644C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xmlns="" id="{1E73302A-34DF-414F-BF86-D3AE3CA5FD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3</a:t>
            </a:r>
          </a:p>
        </p:txBody>
      </p:sp>
    </p:spTree>
    <p:extLst>
      <p:ext uri="{BB962C8B-B14F-4D97-AF65-F5344CB8AC3E}">
        <p14:creationId xmlns:p14="http://schemas.microsoft.com/office/powerpoint/2010/main" val="3637865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D400A09-73DC-4AE6-9C59-C2B1101E13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80109"/>
            <a:ext cx="9144000" cy="45997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C1D5778-9648-45E9-8920-72160FFFD4FE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xmlns="" id="{9FC9B182-5A32-4EC5-8587-07575D8E4B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3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xmlns="" id="{B6387809-C3C7-40A0-8281-612C09AFA76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1436727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0F0FE9C-024B-4218-8B92-3A9768962A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" y="186875"/>
            <a:ext cx="9143137" cy="45994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98F710E-5147-49F8-88F2-14CBC65C6AFB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xmlns="" id="{5B89DB28-3B69-493F-A949-281E2B681C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13798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4</a:t>
            </a:r>
          </a:p>
        </p:txBody>
      </p:sp>
    </p:spTree>
    <p:extLst>
      <p:ext uri="{BB962C8B-B14F-4D97-AF65-F5344CB8AC3E}">
        <p14:creationId xmlns:p14="http://schemas.microsoft.com/office/powerpoint/2010/main" val="2820784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A8E0976-AAB7-4C4E-9552-3ADC0077AE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" y="186875"/>
            <a:ext cx="9143137" cy="459943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300148B-21EC-4599-9590-A474AB1829E7}"/>
              </a:ext>
            </a:extLst>
          </p:cNvPr>
          <p:cNvSpPr/>
          <p:nvPr userDrawn="1"/>
        </p:nvSpPr>
        <p:spPr>
          <a:xfrm>
            <a:off x="0" y="1608306"/>
            <a:ext cx="9144000" cy="1504545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xmlns="" id="{16F3E0A6-C0C9-454D-AE93-1405B2D67F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768" y="1668035"/>
            <a:ext cx="8266176" cy="91085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Section Slide 4 (with Presenter Name and Title)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xmlns="" id="{54528D56-C2F3-4320-AC3E-6C12612890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7768" y="2503601"/>
            <a:ext cx="8266176" cy="54428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aseline="0">
                <a:solidFill>
                  <a:schemeClr val="accent1"/>
                </a:solidFill>
                <a:latin typeface="+mj-lt"/>
              </a:defRPr>
            </a:lvl1pPr>
            <a:lvl4pPr marL="857228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1151075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81328" y="752272"/>
            <a:ext cx="6400800" cy="229052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461754" y="3195196"/>
            <a:ext cx="3320374" cy="1295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18188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4306111" y="750311"/>
            <a:ext cx="4380689" cy="2286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492886" y="3410466"/>
            <a:ext cx="3193914" cy="12954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2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0" y="190498"/>
            <a:ext cx="4011613" cy="459028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73025" indent="0">
              <a:buClr>
                <a:schemeClr val="accent1"/>
              </a:buClr>
              <a:buFontTx/>
              <a:buNone/>
              <a:defRPr sz="2400"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96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FF2BC837-0590-486D-A7B0-10C83562FE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83" y="0"/>
            <a:ext cx="9165035" cy="5157216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738B68CB-A267-4E88-8BA2-4E23C7E1B72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86284" y="3664238"/>
            <a:ext cx="5257800" cy="968596"/>
          </a:xfrm>
        </p:spPr>
        <p:txBody>
          <a:bodyPr lIns="137160">
            <a:normAutofit/>
          </a:bodyPr>
          <a:lstStyle>
            <a:lvl1pPr marL="0" indent="0" algn="r">
              <a:buNone/>
              <a:defRPr sz="1600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 l  Presenter Title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AE806514-D272-4963-809B-023BD3A0F8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6284" y="1466763"/>
            <a:ext cx="5257800" cy="1102519"/>
          </a:xfrm>
        </p:spPr>
        <p:txBody>
          <a:bodyPr lIns="137160">
            <a:normAutofit/>
          </a:bodyPr>
          <a:lstStyle>
            <a:lvl1pPr algn="r">
              <a:defRPr sz="36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xmlns="" id="{86817A3F-45E8-4BFF-9800-4DAB865A5325}"/>
              </a:ext>
            </a:extLst>
          </p:cNvPr>
          <p:cNvSpPr txBox="1">
            <a:spLocks/>
          </p:cNvSpPr>
          <p:nvPr userDrawn="1"/>
        </p:nvSpPr>
        <p:spPr>
          <a:xfrm>
            <a:off x="6942909" y="4844222"/>
            <a:ext cx="17870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xmlns="" id="{704BE3F6-CD5F-4F62-A35E-CE9DE01F60BE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xmlns="" id="{C13B20D4-B7E0-4DA0-BBA5-B02E794A74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3076" y="439795"/>
            <a:ext cx="1607132" cy="59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5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D24B5153-58E9-46F8-93CD-C3F960812C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2696" y="1206366"/>
            <a:ext cx="4023360" cy="3429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DB1FEA16-AFDE-471A-923C-0D330457E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65512" y="1206366"/>
            <a:ext cx="4023360" cy="3429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A5D186DD-FE9A-4FA1-81BE-A706AEDD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38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696" y="1209323"/>
            <a:ext cx="4023360" cy="4798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5512" y="1209323"/>
            <a:ext cx="4023360" cy="479822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7E9D436-DB72-443A-A3F7-568E3E1B5A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2696" y="1689144"/>
            <a:ext cx="4023360" cy="2926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596DD69C-B1EE-4933-A096-57DBEC6784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65512" y="1689144"/>
            <a:ext cx="4023360" cy="292608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0E2BD602-5002-4F07-9CA2-BCB88992D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70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xmlns="" id="{47D0DE20-5617-40D3-873E-76243CAF4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70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>
            <a:extLst>
              <a:ext uri="{FF2B5EF4-FFF2-40B4-BE49-F238E27FC236}">
                <a16:creationId xmlns:a16="http://schemas.microsoft.com/office/drawing/2014/main" xmlns="" id="{6022EB07-E6F3-4338-9712-B7015326ABA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3618" y="973715"/>
            <a:ext cx="8266176" cy="4976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EFF3C22F-DD2C-4392-A8FD-A41DD0C88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251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06577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2696" y="1206366"/>
            <a:ext cx="2975500" cy="3429014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565FC8A0-D9E9-4789-8946-B9CE03915A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53838" y="1206366"/>
            <a:ext cx="5138928" cy="3429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7A7B19A5-0D51-46E1-B3F1-FD0EDA80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1810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68576" y="189704"/>
            <a:ext cx="3566160" cy="4590288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A76B6978-6485-439D-AD54-7A389E3344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2695" y="1206366"/>
            <a:ext cx="4937760" cy="3429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ABAF0390-2346-4164-A8F9-C371FB59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5063704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422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9CC3811F-B509-4FB4-B0B5-8CA7A14ACA51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422696" y="1398080"/>
            <a:ext cx="5204538" cy="3045571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DCB03E00-6FAB-4B6D-9F06-D391FB5545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46843" y="1398080"/>
            <a:ext cx="2739957" cy="3045572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296863" indent="0">
              <a:buFontTx/>
              <a:buNone/>
              <a:defRPr/>
            </a:lvl2pPr>
            <a:lvl3pPr marL="582613" indent="0">
              <a:buFontTx/>
              <a:buNone/>
              <a:defRPr/>
            </a:lvl3pPr>
            <a:lvl4pPr marL="923544" indent="0">
              <a:buFontTx/>
              <a:buNone/>
              <a:defRPr/>
            </a:lvl4pPr>
            <a:lvl5pPr marL="108585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C3752BD2-4D22-4E2A-8E84-2C3B53C0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4831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5585" y="1206635"/>
            <a:ext cx="4023360" cy="206621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4662623" y="1206635"/>
            <a:ext cx="4024177" cy="206621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9F258E50-8D5E-4B8F-9CA1-C4FB1FC48D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2696" y="3495471"/>
            <a:ext cx="4023360" cy="1143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6E170CEE-ABEA-44A3-BED4-C68F1BBD8E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65512" y="3495471"/>
            <a:ext cx="4023360" cy="1143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F1E05C4D-562D-449D-A24C-2BE8DC75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6450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2696" y="1315131"/>
            <a:ext cx="2532888" cy="1667276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3291546" y="1315131"/>
            <a:ext cx="2532888" cy="1667276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/>
          </p:nvPr>
        </p:nvSpPr>
        <p:spPr>
          <a:xfrm>
            <a:off x="6160397" y="1315131"/>
            <a:ext cx="2532888" cy="1667276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2400"/>
            </a:lvl1pPr>
          </a:lstStyle>
          <a:p>
            <a:pPr marL="0" lvl="0" indent="0" algn="ctr">
              <a:buNone/>
            </a:pPr>
            <a:r>
              <a:rPr lang="zh-CN" altLang="en-US" smtClean="0"/>
              <a:t>单击图标添加图片</a:t>
            </a:r>
            <a:endParaRPr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FB11DE16-1C9B-4EA2-A8FB-D58C9402E3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2696" y="3272855"/>
            <a:ext cx="2532888" cy="13716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C395B1FD-2773-4FFA-90A2-8793CA61C8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91546" y="3272854"/>
            <a:ext cx="2532888" cy="1371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FE6BA450-3D89-422E-959A-2A80257D18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160397" y="3272854"/>
            <a:ext cx="2532888" cy="1371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xmlns="" id="{B4AFAE50-07D6-475D-AB11-4831C1630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2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Amk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EB95F11-EAEE-4D38-86AE-6086D5AFD8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381"/>
            <a:ext cx="9144000" cy="5138738"/>
          </a:xfrm>
          <a:prstGeom prst="rect">
            <a:avLst/>
          </a:prstGeom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xmlns="" id="{078FFDCD-1EF6-4E39-91EE-7FFD49BE2D2A}"/>
              </a:ext>
            </a:extLst>
          </p:cNvPr>
          <p:cNvSpPr txBox="1">
            <a:spLocks/>
          </p:cNvSpPr>
          <p:nvPr userDrawn="1"/>
        </p:nvSpPr>
        <p:spPr>
          <a:xfrm>
            <a:off x="7027817" y="4844222"/>
            <a:ext cx="17021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3ACDD8C9-DC47-4215-B024-85321C68D0BE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Logo">
            <a:extLst>
              <a:ext uri="{FF2B5EF4-FFF2-40B4-BE49-F238E27FC236}">
                <a16:creationId xmlns:a16="http://schemas.microsoft.com/office/drawing/2014/main" xmlns="" id="{17A7E500-169E-4FA7-94BD-8C9FACB5FEC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2418" y="525629"/>
            <a:ext cx="2858389" cy="105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64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itioning Statement Horizontal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2695" y="1433208"/>
            <a:ext cx="2532888" cy="3200400"/>
          </a:xfrm>
        </p:spPr>
        <p:txBody>
          <a:bodyPr lIns="0">
            <a:normAutofit/>
          </a:bodyPr>
          <a:lstStyle>
            <a:lvl1pPr marL="91440" indent="-91440">
              <a:buSzPct val="25000"/>
              <a:buFont typeface="Calibri" pitchFamily="34" charset="0"/>
              <a:buChar char=" "/>
              <a:defRPr sz="1600" baseline="0"/>
            </a:lvl1pPr>
            <a:lvl2pPr marL="566928" indent="-27432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sz="1400"/>
            </a:lvl2pPr>
            <a:lvl3pPr marL="860425" indent="-27305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sz="1200"/>
            </a:lvl3pPr>
            <a:lvl4pPr marL="731520" indent="-137160">
              <a:buClr>
                <a:schemeClr val="accent1"/>
              </a:buClr>
              <a:buFont typeface="Arial" pitchFamily="34" charset="0"/>
              <a:buNone/>
              <a:defRPr sz="1200"/>
            </a:lvl4pPr>
            <a:lvl5pPr marL="914400" indent="-137160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60" indent="-137160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720" indent="-137160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80" indent="-137160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3040" indent="-137160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7945FAC-C6EA-41B2-B78F-22450C5E3DDA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3291546" y="1433208"/>
            <a:ext cx="2532888" cy="3200400"/>
          </a:xfrm>
        </p:spPr>
        <p:txBody>
          <a:bodyPr lIns="0">
            <a:normAutofit/>
          </a:bodyPr>
          <a:lstStyle>
            <a:lvl1pPr marL="91440" indent="-91440">
              <a:buSzPct val="25000"/>
              <a:buFont typeface="Calibri" pitchFamily="34" charset="0"/>
              <a:buChar char=" "/>
              <a:defRPr sz="1600" baseline="0"/>
            </a:lvl1pPr>
            <a:lvl2pPr marL="578358" indent="-28575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05840" indent="-274320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31520" indent="-137160">
              <a:buClr>
                <a:schemeClr val="accent1"/>
              </a:buClr>
              <a:buFont typeface="Arial" pitchFamily="34" charset="0"/>
              <a:buNone/>
              <a:defRPr sz="1200"/>
            </a:lvl4pPr>
            <a:lvl5pPr marL="914400" indent="-137160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60" indent="-137160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720" indent="-137160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80" indent="-137160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3040" indent="-137160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marL="566928" lvl="1" indent="-274320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</a:pPr>
            <a:r>
              <a:rPr lang="en-US" dirty="0"/>
              <a:t>Second level</a:t>
            </a:r>
          </a:p>
          <a:p>
            <a:pPr marL="860425" lvl="2" indent="-273050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</a:pPr>
            <a:r>
              <a:rPr lang="en-US" dirty="0"/>
              <a:t>Third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4A8480CE-E49B-47A1-A5AA-412EAC9A3CFB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6160397" y="1433208"/>
            <a:ext cx="2532888" cy="3200400"/>
          </a:xfrm>
        </p:spPr>
        <p:txBody>
          <a:bodyPr lIns="0">
            <a:normAutofit/>
          </a:bodyPr>
          <a:lstStyle>
            <a:lvl1pPr marL="91440" indent="-91440">
              <a:buSzPct val="25000"/>
              <a:buFont typeface="Calibri" pitchFamily="34" charset="0"/>
              <a:buChar char=" "/>
              <a:defRPr sz="1600" baseline="0"/>
            </a:lvl1pPr>
            <a:lvl2pPr marL="578358" indent="-285750">
              <a:spcBef>
                <a:spcPts val="3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▷"/>
              <a:defRPr lang="en-US" sz="14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05840" indent="-274320">
              <a:spcBef>
                <a:spcPts val="3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⨠"/>
              <a:defRPr lang="en-US" sz="1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31520" indent="-137160">
              <a:buClr>
                <a:schemeClr val="accent1"/>
              </a:buClr>
              <a:buFont typeface="Arial" pitchFamily="34" charset="0"/>
              <a:buNone/>
              <a:defRPr sz="1200"/>
            </a:lvl4pPr>
            <a:lvl5pPr marL="914400" indent="-137160">
              <a:buClr>
                <a:schemeClr val="tx1"/>
              </a:buClr>
              <a:buFont typeface="Calibri" pitchFamily="34" charset="0"/>
              <a:buChar char="&gt;"/>
              <a:defRPr sz="1200"/>
            </a:lvl5pPr>
            <a:lvl6pPr marL="1051560" indent="-137160">
              <a:buClr>
                <a:schemeClr val="accent1"/>
              </a:buClr>
              <a:buFont typeface="Arial" pitchFamily="34" charset="0"/>
              <a:buChar char="•"/>
              <a:defRPr sz="1200"/>
            </a:lvl6pPr>
            <a:lvl7pPr marL="1188720" indent="-137160">
              <a:buClr>
                <a:schemeClr val="tx1"/>
              </a:buClr>
              <a:buFont typeface="Calibri" pitchFamily="34" charset="0"/>
              <a:buChar char="&gt;"/>
              <a:defRPr sz="1200"/>
            </a:lvl7pPr>
            <a:lvl8pPr marL="1325880" indent="-137160">
              <a:buClr>
                <a:schemeClr val="accent1"/>
              </a:buClr>
              <a:buFont typeface="Arial" pitchFamily="34" charset="0"/>
              <a:buChar char="•"/>
              <a:defRPr sz="1200"/>
            </a:lvl8pPr>
            <a:lvl9pPr marL="1463040" indent="-137160">
              <a:buClr>
                <a:schemeClr val="tx1"/>
              </a:buClr>
              <a:buFont typeface="Calibri" pitchFamily="34" charset="0"/>
              <a:buChar char="&gt;"/>
              <a:defRPr sz="12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marL="566928" lvl="1" indent="-274320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tabLst/>
            </a:pPr>
            <a:r>
              <a:rPr lang="en-US" dirty="0"/>
              <a:t>Second level</a:t>
            </a:r>
          </a:p>
          <a:p>
            <a:pPr marL="860425" lvl="2" indent="-273050" algn="l" defTabSz="914400" rtl="0" eaLnBrk="1" latinLnBrk="0" hangingPunct="1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tabLst/>
            </a:pPr>
            <a:r>
              <a:rPr lang="en-US" dirty="0"/>
              <a:t>Third level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xmlns="" id="{BF51C46C-825A-48E4-9F4B-2817A8251C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3618" y="993308"/>
            <a:ext cx="8266176" cy="4976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xmlns="" id="{3CF5972C-3D7A-479C-8CCA-EDCB8463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1256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2629C59-6378-444D-B656-3B5C0A3CD5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/>
          <a:stretch/>
        </p:blipFill>
        <p:spPr>
          <a:xfrm>
            <a:off x="1" y="180109"/>
            <a:ext cx="9146072" cy="4606637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xmlns="" id="{85D9BB0C-9CC9-4C40-919F-68C8D120ADAE}"/>
              </a:ext>
            </a:extLst>
          </p:cNvPr>
          <p:cNvSpPr txBox="1">
            <a:spLocks/>
          </p:cNvSpPr>
          <p:nvPr userDrawn="1"/>
        </p:nvSpPr>
        <p:spPr>
          <a:xfrm>
            <a:off x="533400" y="2093271"/>
            <a:ext cx="3889443" cy="95695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800" b="0" i="0" kern="1200" spc="0" dirty="0">
                <a:solidFill>
                  <a:srgbClr val="0F4B8F"/>
                </a:solidFill>
                <a:latin typeface="Open Sans Light" panose="020B0606030504020204" pitchFamily="34" charset="0"/>
                <a:ea typeface="Open Sans Light" panose="020B0606030504020204" pitchFamily="34" charset="0"/>
                <a:cs typeface="Open Sans Light" panose="020B0606030504020204" pitchFamily="34" charset="0"/>
              </a:defRPr>
            </a:lvl1pPr>
          </a:lstStyle>
          <a:p>
            <a:r>
              <a:rPr lang="en-US" sz="3600" b="0" dirty="0">
                <a:solidFill>
                  <a:schemeClr val="bg1"/>
                </a:solidFill>
                <a:latin typeface="+mn-lt"/>
                <a:cs typeface="Segoe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430435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15486" y="1213362"/>
            <a:ext cx="8236810" cy="3218053"/>
          </a:xfrm>
        </p:spPr>
        <p:txBody>
          <a:bodyPr/>
          <a:lstStyle>
            <a:lvl1pPr marL="274320" indent="-274320">
              <a:buSzPct val="75000"/>
              <a:defRPr>
                <a:solidFill>
                  <a:schemeClr val="tx1"/>
                </a:solidFill>
              </a:defRPr>
            </a:lvl1pPr>
            <a:lvl2pPr marL="640080" indent="-274320">
              <a:defRPr/>
            </a:lvl2pPr>
            <a:lvl3pPr>
              <a:buSzPct val="75000"/>
              <a:defRPr/>
            </a:lvl3pPr>
            <a:lvl4pPr marL="1371600" indent="-274320">
              <a:buSzPct val="75000"/>
              <a:buFont typeface="Segoe UI Symbol" panose="020B0502040204020203" pitchFamily="34" charset="0"/>
              <a:buChar char="–"/>
              <a:defRPr/>
            </a:lvl4pPr>
            <a:lvl5pPr marL="1316038" indent="-231775"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4236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ine Title Slid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6A34832D-7600-4AAF-AEF8-801FE0BD5A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381"/>
            <a:ext cx="9144000" cy="5138738"/>
          </a:xfrm>
          <a:prstGeom prst="rect">
            <a:avLst/>
          </a:prstGeom>
        </p:spPr>
      </p:pic>
      <p:pic>
        <p:nvPicPr>
          <p:cNvPr id="9" name="Logo">
            <a:extLst>
              <a:ext uri="{FF2B5EF4-FFF2-40B4-BE49-F238E27FC236}">
                <a16:creationId xmlns:a16="http://schemas.microsoft.com/office/drawing/2014/main" xmlns="" id="{C1A482FF-7EBC-4F89-8669-47F1CD6EBEC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096" y="4278156"/>
            <a:ext cx="1607132" cy="594151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DD60366E-68A9-4A08-9BE3-1F318FD491D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90827" y="2972585"/>
            <a:ext cx="5257800" cy="968596"/>
          </a:xfrm>
        </p:spPr>
        <p:txBody>
          <a:bodyPr lIns="137160">
            <a:normAutofit/>
          </a:bodyPr>
          <a:lstStyle>
            <a:lvl1pPr marL="0" indent="0" algn="r">
              <a:buNone/>
              <a:defRPr sz="1600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 l  Presenter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8AF9B193-EE68-43F9-8BDF-7107A5F8BE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90827" y="653290"/>
            <a:ext cx="5257800" cy="1102519"/>
          </a:xfrm>
        </p:spPr>
        <p:txBody>
          <a:bodyPr lIns="137160">
            <a:normAutofit/>
          </a:bodyPr>
          <a:lstStyle>
            <a:lvl1pPr algn="r">
              <a:defRPr sz="3600" b="0" i="0">
                <a:solidFill>
                  <a:schemeClr val="bg1"/>
                </a:solidFill>
                <a:effectLst/>
                <a:latin typeface="+mj-lt"/>
                <a:ea typeface="Open Sans Light" panose="020B06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xmlns="" id="{45C00855-1A0A-458A-A7EE-3C94B25DDA2E}"/>
              </a:ext>
            </a:extLst>
          </p:cNvPr>
          <p:cNvSpPr txBox="1">
            <a:spLocks/>
          </p:cNvSpPr>
          <p:nvPr userDrawn="1"/>
        </p:nvSpPr>
        <p:spPr>
          <a:xfrm>
            <a:off x="7067006" y="4844222"/>
            <a:ext cx="16629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xmlns="" id="{A2322E85-552B-44DF-9F79-9B4A4665BB0A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24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D5DA79E-E62A-49B4-B50C-F6509EA512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7036"/>
            <a:ext cx="9144000" cy="4599709"/>
          </a:xfrm>
          <a:prstGeom prst="rect">
            <a:avLst/>
          </a:prstGeom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xmlns="" id="{1013B52D-3E22-4875-9323-4DFD22C588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696" y="254684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 or outline title here</a:t>
            </a:r>
          </a:p>
        </p:txBody>
      </p:sp>
    </p:spTree>
    <p:extLst>
      <p:ext uri="{BB962C8B-B14F-4D97-AF65-F5344CB8AC3E}">
        <p14:creationId xmlns:p14="http://schemas.microsoft.com/office/powerpoint/2010/main" val="422325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29662BE-24F2-45D6-BA19-440A63F691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5585" y="1206635"/>
            <a:ext cx="8266176" cy="3429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3BA08FBC-B2BB-4C44-A538-6E59C080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24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23618" y="973715"/>
            <a:ext cx="8266176" cy="49766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52BF916-5410-4754-803A-28BAC4886E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9181" y="1440301"/>
            <a:ext cx="8266176" cy="3200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9C11B1A1-302F-4AE7-B66A-F91BD9C1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74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Lef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4820695" y="1257538"/>
            <a:ext cx="3868177" cy="332665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120B8BF4-A852-4845-9DAA-BAB90E8C91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22696" y="1206366"/>
            <a:ext cx="4206240" cy="3429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B0C9C8C8-D6F5-492D-B977-4D9489B6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26166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336" userDrawn="1">
          <p15:clr>
            <a:srgbClr val="FBAE40"/>
          </p15:clr>
        </p15:guide>
        <p15:guide id="3" orient="horz" pos="82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 Content Righ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8927230C-7A04-424A-8986-FEA935708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2696" y="1257538"/>
            <a:ext cx="3868177" cy="332665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2C133C94-D610-45C7-BA8D-0CF15EE881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81209" y="1206366"/>
            <a:ext cx="4206240" cy="3429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34AE8A76-C60B-47E6-96B6-1E7D7407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24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36" userDrawn="1">
          <p15:clr>
            <a:srgbClr val="5ACBF0"/>
          </p15:clr>
        </p15:guide>
        <p15:guide id="3" orient="horz" pos="828" userDrawn="1">
          <p15:clr>
            <a:srgbClr val="5ACBF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2F72410A-E5E1-4DEC-A98B-FD862A0F1057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777023"/>
            <a:ext cx="9144000" cy="3667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2696" y="235090"/>
            <a:ext cx="8266176" cy="79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2696" y="1206366"/>
            <a:ext cx="8266176" cy="3429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xmlns="" id="{965F0B02-CB2F-4C47-BB99-D35009133A1D}"/>
              </a:ext>
            </a:extLst>
          </p:cNvPr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87"/>
            <a:ext cx="9144000" cy="190500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23F273D4-8F25-4774-B137-19744E72FE32}"/>
              </a:ext>
            </a:extLst>
          </p:cNvPr>
          <p:cNvSpPr txBox="1">
            <a:spLocks/>
          </p:cNvSpPr>
          <p:nvPr userDrawn="1"/>
        </p:nvSpPr>
        <p:spPr>
          <a:xfrm>
            <a:off x="7027817" y="4844222"/>
            <a:ext cx="17021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Amkor Confidential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2A165758-2C14-44F2-AEFC-04EFD28FA319}"/>
              </a:ext>
            </a:extLst>
          </p:cNvPr>
          <p:cNvSpPr txBox="1">
            <a:spLocks/>
          </p:cNvSpPr>
          <p:nvPr userDrawn="1"/>
        </p:nvSpPr>
        <p:spPr>
          <a:xfrm>
            <a:off x="8487419" y="4844222"/>
            <a:ext cx="48985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700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65F8985-2E1C-4BB0-A401-60D501AAAF3C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094" y="4822181"/>
            <a:ext cx="731515" cy="27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41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719" r:id="rId2"/>
    <p:sldLayoutId id="2147483688" r:id="rId3"/>
    <p:sldLayoutId id="2147483689" r:id="rId4"/>
    <p:sldLayoutId id="2147483717" r:id="rId5"/>
    <p:sldLayoutId id="2147483664" r:id="rId6"/>
    <p:sldLayoutId id="2147483665" r:id="rId7"/>
    <p:sldLayoutId id="2147483684" r:id="rId8"/>
    <p:sldLayoutId id="2147483685" r:id="rId9"/>
    <p:sldLayoutId id="2147483666" r:id="rId10"/>
    <p:sldLayoutId id="2147483722" r:id="rId11"/>
    <p:sldLayoutId id="2147483686" r:id="rId12"/>
    <p:sldLayoutId id="2147483723" r:id="rId13"/>
    <p:sldLayoutId id="2147483720" r:id="rId14"/>
    <p:sldLayoutId id="2147483724" r:id="rId15"/>
    <p:sldLayoutId id="2147483721" r:id="rId16"/>
    <p:sldLayoutId id="2147483725" r:id="rId17"/>
    <p:sldLayoutId id="2147483673" r:id="rId18"/>
    <p:sldLayoutId id="2147483687" r:id="rId19"/>
    <p:sldLayoutId id="2147483667" r:id="rId20"/>
    <p:sldLayoutId id="2147483668" r:id="rId21"/>
    <p:sldLayoutId id="2147483669" r:id="rId22"/>
    <p:sldLayoutId id="2147483674" r:id="rId23"/>
    <p:sldLayoutId id="2147483670" r:id="rId24"/>
    <p:sldLayoutId id="2147483671" r:id="rId25"/>
    <p:sldLayoutId id="2147483683" r:id="rId26"/>
    <p:sldLayoutId id="2147483675" r:id="rId27"/>
    <p:sldLayoutId id="2147483676" r:id="rId28"/>
    <p:sldLayoutId id="2147483677" r:id="rId29"/>
    <p:sldLayoutId id="2147483678" r:id="rId30"/>
    <p:sldLayoutId id="2147483718" r:id="rId31"/>
    <p:sldLayoutId id="2147483729" r:id="rId32"/>
  </p:sldLayoutIdLst>
  <p:txStyles>
    <p:titleStyle>
      <a:lvl1pPr algn="l" defTabSz="914400" rtl="0" eaLnBrk="1" latinLnBrk="0" hangingPunct="1">
        <a:spcBef>
          <a:spcPct val="0"/>
        </a:spcBef>
        <a:buNone/>
        <a:defRPr lang="en-US" sz="3000" b="0" kern="1200" spc="0" dirty="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74320" indent="-27432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▶"/>
        <a:defRPr lang="en-US" sz="20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69913" indent="-27305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▷"/>
        <a:tabLst/>
        <a:defRPr lang="en-US" sz="18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5663" indent="-27305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⨠"/>
        <a:tabLst/>
        <a:defRPr lang="en-US" sz="16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152144" indent="-22860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–"/>
        <a:tabLst/>
        <a:defRPr lang="en-US" sz="14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444752" indent="-228600" algn="l" defTabSz="914400" rtl="0" eaLnBrk="1" latinLnBrk="0" hangingPunct="1"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Segoe UI Symbol" panose="020B0502040204020203" pitchFamily="34" charset="0"/>
        <a:buChar char="▸"/>
        <a:defRPr lang="en-US" sz="12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2880" userDrawn="1">
          <p15:clr>
            <a:srgbClr val="FDE53C"/>
          </p15:clr>
        </p15:guide>
        <p15:guide id="3" orient="horz" pos="1620" userDrawn="1">
          <p15:clr>
            <a:srgbClr val="FDE53C"/>
          </p15:clr>
        </p15:guide>
        <p15:guide id="4" pos="5472" userDrawn="1">
          <p15:clr>
            <a:srgbClr val="F26B43"/>
          </p15:clr>
        </p15:guide>
        <p15:guide id="5" pos="336" userDrawn="1">
          <p15:clr>
            <a:srgbClr val="5ACBF0"/>
          </p15:clr>
        </p15:guide>
        <p15:guide id="6" pos="264" userDrawn="1">
          <p15:clr>
            <a:srgbClr val="F26B43"/>
          </p15:clr>
        </p15:guide>
        <p15:guide id="7" orient="horz" pos="756" userDrawn="1">
          <p15:clr>
            <a:srgbClr val="F26B43"/>
          </p15:clr>
        </p15:guide>
        <p15:guide id="8" orient="horz" pos="828" userDrawn="1">
          <p15:clr>
            <a:srgbClr val="5ACBF0"/>
          </p15:clr>
        </p15:guide>
        <p15:guide id="9" orient="horz" pos="564" userDrawn="1">
          <p15:clr>
            <a:srgbClr val="5ACBF0"/>
          </p15:clr>
        </p15:guide>
        <p15:guide id="10" orient="horz" pos="29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910" y="-108914"/>
            <a:ext cx="8057837" cy="589722"/>
          </a:xfrm>
        </p:spPr>
        <p:txBody>
          <a:bodyPr>
            <a:normAutofit/>
          </a:bodyPr>
          <a:lstStyle/>
          <a:p>
            <a:r>
              <a:rPr lang="en-US" sz="1800" dirty="0" err="1">
                <a:latin typeface="Calibri" panose="020F0502020204030204" pitchFamily="34" charset="0"/>
                <a:ea typeface="SimSun" pitchFamily="2" charset="-122"/>
              </a:rPr>
              <a:t>BcC</a:t>
            </a:r>
            <a:r>
              <a:rPr lang="en-US" sz="1800" dirty="0">
                <a:latin typeface="Calibri" panose="020F0502020204030204" pitchFamily="34" charset="0"/>
                <a:ea typeface="SimSun" pitchFamily="2" charset="-122"/>
              </a:rPr>
              <a:t> PPID </a:t>
            </a:r>
            <a:r>
              <a:rPr lang="en-US" altLang="zh-CN" sz="1800" dirty="0">
                <a:latin typeface="Calibri" panose="020F0502020204030204" pitchFamily="34" charset="0"/>
                <a:ea typeface="SimSun" pitchFamily="2" charset="-122"/>
              </a:rPr>
              <a:t>Y</a:t>
            </a:r>
            <a:r>
              <a:rPr lang="en-US" sz="1800" dirty="0">
                <a:latin typeface="Calibri" panose="020F0502020204030204" pitchFamily="34" charset="0"/>
                <a:ea typeface="SimSun" pitchFamily="2" charset="-122"/>
              </a:rPr>
              <a:t>ear Code Mismatched with DATE CODE Year Code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67493" y="430943"/>
            <a:ext cx="8875862" cy="4436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ko-KR" sz="15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굴림" pitchFamily="50" charset="-127"/>
                <a:cs typeface="Arial" charset="0"/>
              </a:rPr>
              <a:t>Description / Site 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ko-KR" sz="525" b="1" u="sng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굴림" pitchFamily="50" charset="-127"/>
              <a:cs typeface="Arial" charset="0"/>
            </a:endParaRPr>
          </a:p>
          <a:p>
            <a:pPr marL="332185" indent="-127397">
              <a:lnSpc>
                <a:spcPct val="80000"/>
              </a:lnSpc>
              <a:buFont typeface="Arial" pitchFamily="34" charset="0"/>
              <a:buChar char="•"/>
              <a:tabLst>
                <a:tab pos="465090" algn="l"/>
                <a:tab pos="1206380" algn="l"/>
                <a:tab pos="1485752" algn="l"/>
                <a:tab pos="1828619" algn="l"/>
                <a:tab pos="3950892" algn="l"/>
              </a:tabLst>
              <a:defRPr/>
            </a:pPr>
            <a:r>
              <a:rPr lang="en-US" altLang="ko-KR" sz="1050" b="1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PKG</a:t>
            </a:r>
            <a:r>
              <a:rPr lang="en-US" altLang="ko-KR" sz="1050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	        	: </a:t>
            </a:r>
            <a:r>
              <a:rPr lang="en-US" altLang="zh-CN" sz="1050" dirty="0" err="1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BcC</a:t>
            </a:r>
            <a:r>
              <a:rPr lang="en-US" sz="1050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/ B16A-HNFF-H45N</a:t>
            </a:r>
            <a:r>
              <a:rPr lang="en-US" altLang="ko-KR" sz="1050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	 		</a:t>
            </a:r>
          </a:p>
          <a:p>
            <a:pPr marL="332185" indent="-127397">
              <a:lnSpc>
                <a:spcPct val="80000"/>
              </a:lnSpc>
              <a:buFont typeface="Arial" pitchFamily="34" charset="0"/>
              <a:buChar char="•"/>
              <a:tabLst>
                <a:tab pos="465090" algn="l"/>
                <a:tab pos="1206380" algn="l"/>
                <a:tab pos="1485752" algn="l"/>
                <a:tab pos="1828619" algn="l"/>
                <a:tab pos="3950892" algn="l"/>
              </a:tabLst>
              <a:defRPr/>
            </a:pPr>
            <a:r>
              <a:rPr lang="en-US" altLang="ko-KR" sz="1050" b="1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Issued date</a:t>
            </a:r>
            <a:r>
              <a:rPr lang="en-US" altLang="ko-KR" sz="1050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		: 02</a:t>
            </a:r>
            <a:r>
              <a:rPr lang="en-US" altLang="zh-CN" sz="1050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/18/2020</a:t>
            </a:r>
            <a:endParaRPr lang="en-US" altLang="ko-KR" sz="1050" dirty="0">
              <a:solidFill>
                <a:schemeClr val="tx2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marL="332185" indent="-127397">
              <a:lnSpc>
                <a:spcPct val="80000"/>
              </a:lnSpc>
              <a:buFont typeface="Arial" pitchFamily="34" charset="0"/>
              <a:buChar char="•"/>
              <a:tabLst>
                <a:tab pos="465090" algn="l"/>
                <a:tab pos="1206380" algn="l"/>
                <a:tab pos="1485752" algn="l"/>
                <a:tab pos="1828619" algn="l"/>
                <a:tab pos="3950892" algn="l"/>
              </a:tabLst>
              <a:defRPr/>
            </a:pPr>
            <a:r>
              <a:rPr lang="en-US" altLang="ko-KR" sz="1050" b="1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Failure mode</a:t>
            </a:r>
            <a:r>
              <a:rPr lang="en-US" altLang="ko-KR" sz="1050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		: </a:t>
            </a:r>
            <a:r>
              <a:rPr lang="en-US" sz="1050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PPID year code mismatched with DATE CODE year code on the </a:t>
            </a:r>
            <a:r>
              <a:rPr lang="en-US" sz="1050" dirty="0" err="1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TnR</a:t>
            </a:r>
            <a:r>
              <a:rPr lang="en-US" sz="1050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and MBB label</a:t>
            </a:r>
          </a:p>
          <a:p>
            <a:pPr marL="332185" indent="-127397">
              <a:lnSpc>
                <a:spcPct val="80000"/>
              </a:lnSpc>
              <a:buFont typeface="Arial" pitchFamily="34" charset="0"/>
              <a:buChar char="•"/>
              <a:tabLst>
                <a:tab pos="465090" algn="l"/>
                <a:tab pos="1206380" algn="l"/>
                <a:tab pos="1485752" algn="l"/>
                <a:tab pos="1828619" algn="l"/>
                <a:tab pos="3950892" algn="l"/>
              </a:tabLst>
              <a:defRPr/>
            </a:pPr>
            <a:r>
              <a:rPr lang="en-US" altLang="ko-KR" sz="1050" b="1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Affected lots</a:t>
            </a:r>
            <a:r>
              <a:rPr lang="en-US" altLang="ko-KR" sz="1050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	  	: Total 6 </a:t>
            </a:r>
            <a:r>
              <a:rPr lang="en-US" altLang="ko-KR" sz="1050" dirty="0" err="1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TnR</a:t>
            </a:r>
            <a:r>
              <a:rPr lang="en-US" altLang="ko-KR" sz="1050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lots (6000ea units) were impacted after self checking</a:t>
            </a:r>
          </a:p>
          <a:p>
            <a:pPr marL="332185" indent="-127397">
              <a:lnSpc>
                <a:spcPct val="80000"/>
              </a:lnSpc>
              <a:buFont typeface="Arial" pitchFamily="34" charset="0"/>
              <a:buChar char="•"/>
              <a:tabLst>
                <a:tab pos="465090" algn="l"/>
                <a:tab pos="1206380" algn="l"/>
                <a:tab pos="1485752" algn="l"/>
                <a:tab pos="1828619" algn="l"/>
                <a:tab pos="3950892" algn="l"/>
              </a:tabLst>
              <a:defRPr/>
            </a:pPr>
            <a:r>
              <a:rPr lang="en-US" altLang="ko-KR" sz="1050" b="1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Problem</a:t>
            </a:r>
            <a:r>
              <a:rPr lang="en-US" altLang="ko-KR" sz="1050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	         :  </a:t>
            </a:r>
            <a:r>
              <a:rPr lang="en-US" altLang="zh-CN" sz="1050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PPID Year Code generated as “0” instead of “9”, which mismatched with DATE CODE year code (19) </a:t>
            </a:r>
            <a:endParaRPr lang="en-US" altLang="ko-KR" sz="450" dirty="0">
              <a:solidFill>
                <a:schemeClr val="tx2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marL="332185" lvl="1" indent="-127397">
              <a:lnSpc>
                <a:spcPct val="80000"/>
              </a:lnSpc>
              <a:buFont typeface="Arial" pitchFamily="34" charset="0"/>
              <a:buChar char="•"/>
              <a:tabLst>
                <a:tab pos="465090" algn="l"/>
                <a:tab pos="1206380" algn="l"/>
                <a:tab pos="1485752" algn="l"/>
                <a:tab pos="1828619" algn="l"/>
                <a:tab pos="3950892" algn="l"/>
              </a:tabLst>
              <a:defRPr/>
            </a:pPr>
            <a:r>
              <a:rPr lang="en-US" altLang="ko-KR" sz="1050" b="1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Material Disposition  </a:t>
            </a:r>
            <a:r>
              <a:rPr lang="en-US" altLang="ko-KR" sz="1050" dirty="0">
                <a:latin typeface="Calibri" panose="020F0502020204030204" pitchFamily="34" charset="0"/>
                <a:ea typeface="SimSun" pitchFamily="2" charset="-122"/>
              </a:rPr>
              <a:t>: </a:t>
            </a:r>
            <a:r>
              <a:rPr lang="en-US" altLang="ko-KR" sz="1050" dirty="0" smtClean="0">
                <a:latin typeface="Calibri" panose="020F0502020204030204" pitchFamily="34" charset="0"/>
                <a:ea typeface="SimSun" pitchFamily="2" charset="-122"/>
              </a:rPr>
              <a:t>Relabel at customer side</a:t>
            </a:r>
            <a:endParaRPr lang="en-US" altLang="ko-KR" sz="1050" dirty="0">
              <a:latin typeface="Calibri" panose="020F0502020204030204" pitchFamily="34" charset="0"/>
              <a:ea typeface="SimSun" pitchFamily="2" charset="-122"/>
            </a:endParaRPr>
          </a:p>
          <a:p>
            <a:pPr marL="0" lvl="1">
              <a:lnSpc>
                <a:spcPct val="80000"/>
              </a:lnSpc>
              <a:tabLst>
                <a:tab pos="198830" algn="l"/>
              </a:tabLst>
              <a:defRPr/>
            </a:pPr>
            <a:endParaRPr lang="en-US" altLang="ko-KR" sz="825" b="1" u="sng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굴림" pitchFamily="50" charset="-127"/>
              <a:cs typeface="Arial" charset="0"/>
            </a:endParaRPr>
          </a:p>
          <a:p>
            <a:pPr marL="0" lvl="1">
              <a:lnSpc>
                <a:spcPct val="80000"/>
              </a:lnSpc>
              <a:tabLst>
                <a:tab pos="198830" algn="l"/>
              </a:tabLst>
              <a:defRPr/>
            </a:pPr>
            <a:r>
              <a:rPr lang="en-US" altLang="ko-KR" sz="15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굴림" pitchFamily="50" charset="-127"/>
                <a:cs typeface="Arial" charset="0"/>
              </a:rPr>
              <a:t>Background </a:t>
            </a:r>
            <a:endParaRPr lang="en-US" altLang="ko-KR" sz="1350" b="1" u="sng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굴림" pitchFamily="50" charset="-127"/>
              <a:cs typeface="Arial" charset="0"/>
            </a:endParaRPr>
          </a:p>
          <a:p>
            <a:pPr marL="214313" lvl="1" indent="125016">
              <a:lnSpc>
                <a:spcPct val="80000"/>
              </a:lnSpc>
              <a:spcBef>
                <a:spcPts val="600"/>
              </a:spcBef>
              <a:buClr>
                <a:srgbClr val="0F4B8F">
                  <a:lumMod val="75000"/>
                </a:srgbClr>
              </a:buClr>
              <a:buSzPct val="75000"/>
              <a:buFont typeface="Arial" panose="020B0604020202020204" pitchFamily="34" charset="0"/>
              <a:buChar char="•"/>
              <a:tabLst>
                <a:tab pos="339329" algn="l"/>
              </a:tabLst>
              <a:defRPr/>
            </a:pPr>
            <a:r>
              <a:rPr lang="en-US" sz="1050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End customer IQA feedback 2 </a:t>
            </a:r>
            <a:r>
              <a:rPr lang="en-US" sz="1050" dirty="0" err="1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TnR</a:t>
            </a:r>
            <a:r>
              <a:rPr lang="en-US" sz="1050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(2000ea units) lots’ PPID Year code “0” mismatched with  DATE CODE year code “19” on the </a:t>
            </a:r>
            <a:r>
              <a:rPr lang="en-US" sz="1050" dirty="0" err="1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TnR</a:t>
            </a:r>
            <a:r>
              <a:rPr lang="en-US" sz="1050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and MBB Label. After self checking , total 6 </a:t>
            </a:r>
            <a:r>
              <a:rPr lang="en-US" sz="1050" dirty="0" err="1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TnR</a:t>
            </a:r>
            <a:r>
              <a:rPr lang="en-US" sz="1050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lots (6000ea units) were impacted.</a:t>
            </a:r>
          </a:p>
          <a:p>
            <a:pPr marL="214313" lvl="1" indent="125016">
              <a:lnSpc>
                <a:spcPct val="80000"/>
              </a:lnSpc>
              <a:spcBef>
                <a:spcPts val="600"/>
              </a:spcBef>
              <a:buClr>
                <a:srgbClr val="0F4B8F">
                  <a:lumMod val="75000"/>
                </a:srgbClr>
              </a:buClr>
              <a:buSzPct val="75000"/>
              <a:buFont typeface="Arial" panose="020B0604020202020204" pitchFamily="34" charset="0"/>
              <a:buChar char="•"/>
              <a:tabLst>
                <a:tab pos="339329" algn="l"/>
              </a:tabLst>
              <a:defRPr/>
            </a:pPr>
            <a:r>
              <a:rPr lang="en-US" sz="1050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PPID year code sourced from actual </a:t>
            </a:r>
            <a:r>
              <a:rPr lang="en-US" sz="1050" dirty="0" err="1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TnR</a:t>
            </a:r>
            <a:r>
              <a:rPr lang="en-US" sz="1050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and MBB label printing date which is different from month code and day code which sourced from DATE  CODE. The year/month/day code of DATE CODE source from </a:t>
            </a:r>
            <a:r>
              <a:rPr lang="en-US" sz="1050" dirty="0" err="1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TnR</a:t>
            </a:r>
            <a:r>
              <a:rPr lang="en-US" sz="1050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manufacturing completed date (31 DEC 2019) and PPID month/ day code also source from </a:t>
            </a:r>
            <a:r>
              <a:rPr lang="en-US" sz="1050" dirty="0" err="1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TnR</a:t>
            </a:r>
            <a:r>
              <a:rPr lang="en-US" sz="1050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manufacturing completed date “31 DEC”, But PPID “year code sources from </a:t>
            </a:r>
            <a:r>
              <a:rPr lang="en-US" sz="1050" dirty="0" err="1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TnR</a:t>
            </a:r>
            <a:r>
              <a:rPr lang="en-US" sz="1050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and MBB label printing date (1 Jan 2020) then result in PPID year code was 0 instead of 9</a:t>
            </a:r>
          </a:p>
          <a:p>
            <a:pPr marL="0" lvl="1">
              <a:lnSpc>
                <a:spcPct val="80000"/>
              </a:lnSpc>
              <a:tabLst>
                <a:tab pos="198830" algn="l"/>
              </a:tabLst>
              <a:defRPr/>
            </a:pPr>
            <a:endParaRPr lang="en-US" altLang="ko-KR" sz="600" dirty="0">
              <a:solidFill>
                <a:schemeClr val="tx2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marL="0" lvl="1">
              <a:lnSpc>
                <a:spcPct val="80000"/>
              </a:lnSpc>
              <a:tabLst>
                <a:tab pos="198830" algn="l"/>
              </a:tabLst>
              <a:defRPr/>
            </a:pPr>
            <a:endParaRPr lang="en-US" altLang="ko-KR" sz="525" dirty="0">
              <a:solidFill>
                <a:schemeClr val="tx2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marL="0" lvl="1">
              <a:lnSpc>
                <a:spcPct val="80000"/>
              </a:lnSpc>
              <a:tabLst>
                <a:tab pos="198830" algn="l"/>
              </a:tabLst>
              <a:defRPr/>
            </a:pPr>
            <a:r>
              <a:rPr lang="en-US" altLang="ko-KR" sz="1050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ko-KR" sz="15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굴림" pitchFamily="50" charset="-127"/>
                <a:cs typeface="Arial" charset="0"/>
              </a:rPr>
              <a:t>Root Cause </a:t>
            </a:r>
          </a:p>
          <a:p>
            <a:pPr marL="214313" lvl="1" indent="125016">
              <a:lnSpc>
                <a:spcPct val="80000"/>
              </a:lnSpc>
              <a:spcBef>
                <a:spcPts val="600"/>
              </a:spcBef>
              <a:buClr>
                <a:srgbClr val="0F4B8F">
                  <a:lumMod val="75000"/>
                </a:srgbClr>
              </a:buClr>
              <a:buSzPct val="75000"/>
              <a:buFont typeface="Arial" panose="020B0604020202020204" pitchFamily="34" charset="0"/>
              <a:buChar char="•"/>
              <a:tabLst>
                <a:tab pos="339329" algn="l"/>
              </a:tabLst>
              <a:defRPr/>
            </a:pPr>
            <a:r>
              <a:rPr lang="en-US" sz="1050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No golden date code generation rule been defined  to guide IT developer to choose proper source data.</a:t>
            </a:r>
          </a:p>
          <a:p>
            <a:pPr marL="214313" lvl="1" indent="125016">
              <a:lnSpc>
                <a:spcPct val="80000"/>
              </a:lnSpc>
              <a:spcBef>
                <a:spcPts val="600"/>
              </a:spcBef>
              <a:buClr>
                <a:srgbClr val="0F4B8F">
                  <a:lumMod val="75000"/>
                </a:srgbClr>
              </a:buClr>
              <a:buSzPct val="75000"/>
              <a:buFont typeface="Arial" panose="020B0604020202020204" pitchFamily="34" charset="0"/>
              <a:buChar char="•"/>
              <a:tabLst>
                <a:tab pos="339329" algn="l"/>
              </a:tabLst>
              <a:defRPr/>
            </a:pPr>
            <a:r>
              <a:rPr lang="en-US" sz="1050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PPID year code is in the middle of PPID serial alphanumeric character , currently it’s hard for OP/QA to do double check whether are correct per visual checking and no auto compare system been considered before to check date code coincidence</a:t>
            </a:r>
            <a:r>
              <a:rPr lang="en-US" sz="105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.</a:t>
            </a:r>
            <a:endParaRPr lang="en-US" sz="1050" dirty="0">
              <a:solidFill>
                <a:schemeClr val="tx2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indent="-9">
              <a:tabLst>
                <a:tab pos="465090" algn="l"/>
                <a:tab pos="1206380" algn="l"/>
                <a:tab pos="1485752" algn="l"/>
                <a:tab pos="1828619" algn="l"/>
              </a:tabLst>
              <a:defRPr/>
            </a:pPr>
            <a:r>
              <a:rPr lang="en-US" sz="135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굴림" pitchFamily="50" charset="-127"/>
                <a:cs typeface="Arial" charset="0"/>
              </a:rPr>
              <a:t>Corrective Actions:</a:t>
            </a:r>
          </a:p>
          <a:p>
            <a:pPr marL="214313" lvl="1" indent="125016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rgbClr val="0F4B8F">
                  <a:lumMod val="75000"/>
                </a:srgbClr>
              </a:buClr>
              <a:buSzPct val="75000"/>
              <a:buFont typeface="Arial" panose="020B0604020202020204" pitchFamily="34" charset="0"/>
              <a:buChar char="•"/>
              <a:tabLst>
                <a:tab pos="339329" algn="l"/>
              </a:tabLst>
              <a:defRPr/>
            </a:pPr>
            <a:r>
              <a:rPr lang="en-US" altLang="ko-KR" sz="1050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Modify the label PPID year code sourcing logic (use </a:t>
            </a:r>
            <a:r>
              <a:rPr lang="en-US" altLang="ko-KR" sz="1050" dirty="0" err="1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TnR</a:t>
            </a:r>
            <a:r>
              <a:rPr lang="en-US" altLang="ko-KR" sz="1050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packing manufacture date as source date) and deployed to production</a:t>
            </a:r>
            <a:r>
              <a:rPr lang="en-US" altLang="ko-KR" sz="105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. – </a:t>
            </a:r>
            <a:r>
              <a:rPr lang="en-US" altLang="zh-CN" sz="105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Done</a:t>
            </a:r>
          </a:p>
          <a:p>
            <a:pPr marL="214313" lvl="1" indent="125016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rgbClr val="0F4B8F">
                  <a:lumMod val="75000"/>
                </a:srgbClr>
              </a:buClr>
              <a:buSzPct val="75000"/>
              <a:buFont typeface="Arial" panose="020B0604020202020204" pitchFamily="34" charset="0"/>
              <a:buChar char="•"/>
              <a:tabLst>
                <a:tab pos="339329" algn="l"/>
              </a:tabLst>
              <a:defRPr/>
            </a:pPr>
            <a:r>
              <a:rPr lang="en-US" altLang="ko-KR" sz="1050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Standardize date code generating source then define golden rule for IT development </a:t>
            </a:r>
            <a:r>
              <a:rPr lang="en-US" altLang="ko-KR" sz="105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guideline -- Done</a:t>
            </a:r>
          </a:p>
          <a:p>
            <a:pPr marL="214313" lvl="1" indent="125016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rgbClr val="0F4B8F">
                  <a:lumMod val="75000"/>
                </a:srgbClr>
              </a:buClr>
              <a:buSzPct val="75000"/>
              <a:buFont typeface="Arial" panose="020B0604020202020204" pitchFamily="34" charset="0"/>
              <a:buChar char="•"/>
              <a:tabLst>
                <a:tab pos="339329" algn="l"/>
              </a:tabLst>
              <a:defRPr/>
            </a:pPr>
            <a:r>
              <a:rPr lang="en-US" sz="105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Publish </a:t>
            </a:r>
            <a:r>
              <a:rPr lang="en-US" sz="1050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new label develop system and primary fool-proof post buy-off and deploy procedure – </a:t>
            </a:r>
            <a:r>
              <a:rPr lang="en-US" sz="105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Done</a:t>
            </a:r>
          </a:p>
          <a:p>
            <a:pPr marL="214313" lvl="1" indent="125016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rgbClr val="0F4B8F">
                  <a:lumMod val="75000"/>
                </a:srgbClr>
              </a:buClr>
              <a:buSzPct val="75000"/>
              <a:buFont typeface="Arial" panose="020B0604020202020204" pitchFamily="34" charset="0"/>
              <a:buChar char="•"/>
              <a:tabLst>
                <a:tab pos="339329" algn="l"/>
              </a:tabLst>
              <a:defRPr/>
            </a:pPr>
            <a:r>
              <a:rPr lang="en-US" sz="105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Add </a:t>
            </a:r>
            <a:r>
              <a:rPr lang="en-US" sz="1050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date code source/logic validation in ATC internal monthly CCB audit – </a:t>
            </a:r>
            <a:r>
              <a:rPr lang="en-US" sz="105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 </a:t>
            </a:r>
            <a:r>
              <a:rPr lang="en-US" altLang="zh-CN" sz="105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Done</a:t>
            </a:r>
            <a:r>
              <a:rPr lang="en-US" sz="105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, End </a:t>
            </a:r>
            <a:r>
              <a:rPr lang="en-US" sz="1050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of </a:t>
            </a:r>
            <a:r>
              <a:rPr lang="en-US" sz="105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Mar’20</a:t>
            </a:r>
            <a:endParaRPr lang="en-US" sz="1050" dirty="0">
              <a:solidFill>
                <a:schemeClr val="tx2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  <a:p>
            <a:pPr marL="214313" lvl="1" indent="125016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  <a:buClr>
                <a:srgbClr val="0F4B8F">
                  <a:lumMod val="75000"/>
                </a:srgbClr>
              </a:buClr>
              <a:buSzPct val="75000"/>
              <a:buFont typeface="Arial" panose="020B0604020202020204" pitchFamily="34" charset="0"/>
              <a:buChar char="•"/>
              <a:tabLst>
                <a:tab pos="339329" algn="l"/>
              </a:tabLst>
              <a:defRPr/>
            </a:pPr>
            <a:r>
              <a:rPr lang="en-US" sz="1050" dirty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Co-work with Intel team for annual label items validation external audit </a:t>
            </a:r>
            <a:r>
              <a:rPr lang="en-US" sz="1050" dirty="0" smtClean="0">
                <a:solidFill>
                  <a:schemeClr val="tx2"/>
                </a:solidFill>
                <a:latin typeface="Calibri" panose="020F0502020204030204" pitchFamily="34" charset="0"/>
                <a:ea typeface="굴림" pitchFamily="50" charset="-127"/>
                <a:cs typeface="Calibri" panose="020F0502020204030204" pitchFamily="34" charset="0"/>
              </a:rPr>
              <a:t>– Done, Every year end</a:t>
            </a:r>
            <a:endParaRPr lang="en-US" altLang="ko-KR" sz="1050" dirty="0">
              <a:solidFill>
                <a:schemeClr val="tx2"/>
              </a:solidFill>
              <a:latin typeface="Calibri" panose="020F0502020204030204" pitchFamily="34" charset="0"/>
              <a:ea typeface="굴림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15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2018_Internal-AmkorCorpTemplate">
  <a:themeElements>
    <a:clrScheme name="Amkor 2018">
      <a:dk1>
        <a:srgbClr val="464D5A"/>
      </a:dk1>
      <a:lt1>
        <a:sysClr val="window" lastClr="FFFFFF"/>
      </a:lt1>
      <a:dk2>
        <a:srgbClr val="000000"/>
      </a:dk2>
      <a:lt2>
        <a:srgbClr val="EBEBEB"/>
      </a:lt2>
      <a:accent1>
        <a:srgbClr val="0F4B8F"/>
      </a:accent1>
      <a:accent2>
        <a:srgbClr val="02829F"/>
      </a:accent2>
      <a:accent3>
        <a:srgbClr val="7F174B"/>
      </a:accent3>
      <a:accent4>
        <a:srgbClr val="449B8C"/>
      </a:accent4>
      <a:accent5>
        <a:srgbClr val="D98D28"/>
      </a:accent5>
      <a:accent6>
        <a:srgbClr val="4A3E6E"/>
      </a:accent6>
      <a:hlink>
        <a:srgbClr val="0F4B8F"/>
      </a:hlink>
      <a:folHlink>
        <a:srgbClr val="464D5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rmAutofit/>
      </a:bodyPr>
      <a:lstStyle>
        <a:defPPr marL="228600" indent="-228600" algn="l">
          <a:buClr>
            <a:schemeClr val="bg1"/>
          </a:buClr>
          <a:buSzPct val="75000"/>
          <a:buFont typeface="Segoe UI Symbol" panose="020B0502040204020203" pitchFamily="34" charset="0"/>
          <a:buChar char="▶"/>
          <a:defRPr sz="18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287338" indent="-287338" algn="l">
          <a:buClr>
            <a:schemeClr val="accent1"/>
          </a:buClr>
          <a:buSzPct val="75000"/>
          <a:buFont typeface="Segoe UI Symbol" panose="020B0502040204020203" pitchFamily="34" charset="0"/>
          <a:buChar char="▶"/>
          <a:defRPr sz="2000" dirty="0" err="1" smtClean="0">
            <a:latin typeface="Arial" panose="020B0604020202020204" pitchFamily="34" charset="0"/>
            <a:ea typeface="Verdana" panose="020B060403050404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4B551C7-71D3-477E-8738-8E1B867B7BA6}" vid="{C27FD9F1-1F7E-442B-BDDD-71A8F3D4E4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2019-Internal_Amkor-Corporate_Template</Template>
  <TotalTime>14143</TotalTime>
  <Words>14</Words>
  <Application>Microsoft Office PowerPoint</Application>
  <PresentationFormat>On-screen Show (16:9)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굴림</vt:lpstr>
      <vt:lpstr>SimSun</vt:lpstr>
      <vt:lpstr>黑体</vt:lpstr>
      <vt:lpstr>Arial</vt:lpstr>
      <vt:lpstr>Calibri</vt:lpstr>
      <vt:lpstr>Open Sans Light</vt:lpstr>
      <vt:lpstr>Segoe UI</vt:lpstr>
      <vt:lpstr>Segoe UI Symbol</vt:lpstr>
      <vt:lpstr>Verdana</vt:lpstr>
      <vt:lpstr>122018_Internal-AmkorCorpTemplate</vt:lpstr>
      <vt:lpstr>BcC PPID Year Code Mismatched with DATE CODE Year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Training</dc:subject>
  <dc:creator>Qun Hong</dc:creator>
  <cp:lastModifiedBy>Jiaying Xu</cp:lastModifiedBy>
  <cp:revision>1639</cp:revision>
  <dcterms:created xsi:type="dcterms:W3CDTF">2019-01-09T09:10:38Z</dcterms:created>
  <dcterms:modified xsi:type="dcterms:W3CDTF">2020-06-17T00:41:40Z</dcterms:modified>
</cp:coreProperties>
</file>