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"/>
  </p:notesMasterIdLst>
  <p:sldIdLst>
    <p:sldId id="53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16" autoAdjust="0"/>
    <p:restoredTop sz="94533" autoAdjust="0"/>
  </p:normalViewPr>
  <p:slideViewPr>
    <p:cSldViewPr snapToGrid="0">
      <p:cViewPr varScale="1">
        <p:scale>
          <a:sx n="116" d="100"/>
          <a:sy n="116" d="100"/>
        </p:scale>
        <p:origin x="368" y="19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A172E7-52C8-4A38-AD66-1727BE19C44F}" type="datetimeFigureOut">
              <a:rPr lang="en-US" smtClean="0"/>
              <a:t>8/18/20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0CE177-6849-47F0-A693-8B691F228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6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3" Type="http://schemas.openxmlformats.org/officeDocument/2006/relationships/hyperlink" Target="https://www.linkedin.com/company/7135/" TargetMode="External"/><Relationship Id="rId7" Type="http://schemas.openxmlformats.org/officeDocument/2006/relationships/hyperlink" Target="https://www.facebook.com/AmkorTechnology/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www.youtube.com/user/AmkorTechnology" TargetMode="External"/><Relationship Id="rId5" Type="http://schemas.openxmlformats.org/officeDocument/2006/relationships/hyperlink" Target="https://twitter.com/AmkorTechnolog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amkor.com/amkor-wechat/" TargetMode="Externa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5.png"/><Relationship Id="rId3" Type="http://schemas.openxmlformats.org/officeDocument/2006/relationships/hyperlink" Target="https://www.linkedin.com/company/7135/" TargetMode="External"/><Relationship Id="rId7" Type="http://schemas.openxmlformats.org/officeDocument/2006/relationships/hyperlink" Target="https://www.facebook.com/AmkorTechnology/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8.png"/><Relationship Id="rId11" Type="http://schemas.openxmlformats.org/officeDocument/2006/relationships/hyperlink" Target="https://www.youtube.com/user/AmkorTechnology" TargetMode="External"/><Relationship Id="rId5" Type="http://schemas.openxmlformats.org/officeDocument/2006/relationships/hyperlink" Target="https://twitter.com/AmkorTechnology" TargetMode="External"/><Relationship Id="rId10" Type="http://schemas.openxmlformats.org/officeDocument/2006/relationships/image" Target="../media/image20.png"/><Relationship Id="rId4" Type="http://schemas.openxmlformats.org/officeDocument/2006/relationships/image" Target="../media/image17.png"/><Relationship Id="rId9" Type="http://schemas.openxmlformats.org/officeDocument/2006/relationships/hyperlink" Target="https://amkor.com/amkor-wechat/" TargetMode="Externa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pic>
        <p:nvPicPr>
          <p:cNvPr id="13" name="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  <p:sp>
        <p:nvSpPr>
          <p:cNvPr id="16" name="Footer Placeholder 4"/>
          <p:cNvSpPr txBox="1"/>
          <p:nvPr/>
        </p:nvSpPr>
        <p:spPr>
          <a:xfrm>
            <a:off x="9196253" y="6458963"/>
            <a:ext cx="244370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35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2020 Amkor Confidential</a:t>
            </a:r>
            <a:endParaRPr lang="en-US" sz="93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Slide Number Placeholder 5"/>
          <p:cNvSpPr txBox="1"/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5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rmAutofit/>
            </a:bodyPr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5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Section Slide 1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ith Presenter Name and Title">
    <p:bg>
      <p:bgPr>
        <a:solidFill>
          <a:schemeClr val="bg1">
            <a:alpha val="88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247508"/>
            <a:ext cx="12201168" cy="6136493"/>
            <a:chOff x="0" y="185631"/>
            <a:chExt cx="9150876" cy="4602370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0" y="194401"/>
              <a:ext cx="9144000" cy="4593600"/>
            </a:xfrm>
            <a:prstGeom prst="rect">
              <a:avLst/>
            </a:prstGeom>
          </p:spPr>
        </p:pic>
        <p:sp>
          <p:nvSpPr>
            <p:cNvPr id="10" name="Rectangle 9"/>
            <p:cNvSpPr/>
            <p:nvPr userDrawn="1"/>
          </p:nvSpPr>
          <p:spPr>
            <a:xfrm>
              <a:off x="0" y="185631"/>
              <a:ext cx="9150876" cy="4602370"/>
            </a:xfrm>
            <a:prstGeom prst="rect">
              <a:avLst/>
            </a:prstGeom>
            <a:gradFill>
              <a:gsLst>
                <a:gs pos="35000">
                  <a:schemeClr val="bg1">
                    <a:alpha val="0"/>
                  </a:schemeClr>
                </a:gs>
                <a:gs pos="0">
                  <a:schemeClr val="accent1">
                    <a:alpha val="60000"/>
                  </a:schemeClr>
                </a:gs>
                <a:gs pos="50000">
                  <a:schemeClr val="bg1">
                    <a:alpha val="0"/>
                  </a:schemeClr>
                </a:gs>
                <a:gs pos="65000">
                  <a:schemeClr val="bg1">
                    <a:alpha val="0"/>
                  </a:schemeClr>
                </a:gs>
                <a:gs pos="100000">
                  <a:schemeClr val="accent2">
                    <a:alpha val="60000"/>
                  </a:schemeClr>
                </a:gs>
              </a:gsLst>
              <a:lin ang="18000000" scaled="0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rmAutofit/>
            </a:bodyPr>
            <a:lstStyle/>
            <a:p>
              <a:pPr algn="ctr"/>
              <a:endParaRPr lang="en-US" sz="2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7" name="Rectangle 6"/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5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Section Slide 1 (with Presenter Name and Title)</a:t>
            </a:r>
          </a:p>
        </p:txBody>
      </p:sp>
      <p:sp>
        <p:nvSpPr>
          <p:cNvPr id="6" name="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5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Section Slide 2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146"/>
            <a:ext cx="12192000" cy="612980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5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Section Slide 2 (with Presenter Name and Title)</a:t>
            </a:r>
          </a:p>
        </p:txBody>
      </p:sp>
      <p:sp>
        <p:nvSpPr>
          <p:cNvPr id="8" name="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electronics, circuit&#10;&#10;Description automatically generated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240490"/>
            <a:ext cx="12192000" cy="612946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5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Section Slide 3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picture containing electronics, circuit&#10;&#10;Description automatically generated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240490"/>
            <a:ext cx="12192000" cy="612946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5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Section Slide 3 (with Presenter Name and Title)</a:t>
            </a:r>
          </a:p>
        </p:txBody>
      </p:sp>
      <p:sp>
        <p:nvSpPr>
          <p:cNvPr id="8" name="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5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Section Slide 4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40146"/>
            <a:ext cx="12192000" cy="613294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5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Section Slide 4 (with Presenter Name and Title)</a:t>
            </a:r>
          </a:p>
        </p:txBody>
      </p:sp>
      <p:sp>
        <p:nvSpPr>
          <p:cNvPr id="9" name="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people walking in the rain&#10;&#10;Description automatically generated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246137"/>
            <a:ext cx="12192000" cy="61269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5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Section Slide 5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Section Header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oup of people walking in the rain&#10;&#10;Description automatically generated"/>
          <p:cNvPicPr>
            <a:picLocks noChangeAspect="1"/>
          </p:cNvPicPr>
          <p:nvPr/>
        </p:nvPicPr>
        <p:blipFill>
          <a:blip r:embed="rId2" cstate="email"/>
          <a:stretch>
            <a:fillRect/>
          </a:stretch>
        </p:blipFill>
        <p:spPr>
          <a:xfrm>
            <a:off x="0" y="246137"/>
            <a:ext cx="12192000" cy="612695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5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Section Slide 5 (with Presenter Name and Title)</a:t>
            </a:r>
          </a:p>
        </p:txBody>
      </p:sp>
      <p:sp>
        <p:nvSpPr>
          <p:cNvPr id="9" name="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Line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-777" y="0"/>
            <a:ext cx="12220047" cy="6876288"/>
          </a:xfrm>
          <a:prstGeom prst="rect">
            <a:avLst/>
          </a:prstGeom>
        </p:spPr>
      </p:pic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15045" y="4885651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5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ctrTitle" hasCustomPrompt="1"/>
          </p:nvPr>
        </p:nvSpPr>
        <p:spPr>
          <a:xfrm>
            <a:off x="4515045" y="1955685"/>
            <a:ext cx="7010400" cy="1470025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lt"/>
                <a:ea typeface="Open Sans Light" panose="020B03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Footer Placeholder 4"/>
          <p:cNvSpPr txBox="1"/>
          <p:nvPr/>
        </p:nvSpPr>
        <p:spPr>
          <a:xfrm>
            <a:off x="9257213" y="6458963"/>
            <a:ext cx="23827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35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2020 Amkor Confidential</a:t>
            </a:r>
            <a:endParaRPr lang="en-US" sz="93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Slide Number Placeholder 5"/>
          <p:cNvSpPr txBox="1"/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5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7435" y="586394"/>
            <a:ext cx="2142843" cy="79220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135"/>
          <a:stretch>
            <a:fillRect/>
          </a:stretch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5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Section Slide 6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r="135"/>
          <a:stretch>
            <a:fillRect/>
          </a:stretch>
        </p:blipFill>
        <p:spPr>
          <a:xfrm>
            <a:off x="1152" y="249167"/>
            <a:ext cx="12190849" cy="613257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5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Section Slide 6 (with Presenter Name and Title)</a:t>
            </a:r>
          </a:p>
        </p:txBody>
      </p:sp>
      <p:sp>
        <p:nvSpPr>
          <p:cNvPr id="9" name="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er 2 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" y="241520"/>
            <a:ext cx="12191999" cy="614476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8"/>
            <a:ext cx="11021568" cy="1839801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5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Section Slide 7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Section Head with Presenter Name and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" y="241520"/>
            <a:ext cx="12191999" cy="61447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2144409"/>
            <a:ext cx="12192000" cy="20060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itle"/>
          <p:cNvSpPr>
            <a:spLocks noGrp="1"/>
          </p:cNvSpPr>
          <p:nvPr>
            <p:ph type="body" sz="quarter" idx="10" hasCustomPrompt="1"/>
          </p:nvPr>
        </p:nvSpPr>
        <p:spPr>
          <a:xfrm>
            <a:off x="570357" y="2224047"/>
            <a:ext cx="11021568" cy="1214479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3735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Section Slide 7 (with Presenter Name and Title)</a:t>
            </a:r>
          </a:p>
        </p:txBody>
      </p:sp>
      <p:sp>
        <p:nvSpPr>
          <p:cNvPr id="9" name="Title"/>
          <p:cNvSpPr>
            <a:spLocks noGrp="1"/>
          </p:cNvSpPr>
          <p:nvPr>
            <p:ph type="body" sz="quarter" idx="11" hasCustomPrompt="1"/>
          </p:nvPr>
        </p:nvSpPr>
        <p:spPr>
          <a:xfrm>
            <a:off x="570357" y="3338136"/>
            <a:ext cx="11021568" cy="725713"/>
          </a:xfrm>
        </p:spPr>
        <p:txBody>
          <a:bodyPr anchor="ctr" anchorCtr="0">
            <a:normAutofit/>
          </a:bodyPr>
          <a:lstStyle>
            <a:lvl1pPr marL="0" indent="0">
              <a:buNone/>
              <a:defRPr sz="2400" baseline="0">
                <a:solidFill>
                  <a:schemeClr val="accent1"/>
                </a:solidFill>
                <a:latin typeface="+mj-lt"/>
              </a:defRPr>
            </a:lvl1pPr>
            <a:lvl4pPr marL="1143000" indent="0">
              <a:buNone/>
              <a:defRPr/>
            </a:lvl4pPr>
          </a:lstStyle>
          <a:p>
            <a:pPr lvl="0"/>
            <a:r>
              <a:rPr lang="en-US" dirty="0"/>
              <a:t>Presenter Name  I  Presenter Title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1841771" y="1003029"/>
            <a:ext cx="8534400" cy="3054032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5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5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5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949006" y="4260261"/>
            <a:ext cx="4427165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5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5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5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5741482" y="1000415"/>
            <a:ext cx="5840919" cy="30480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32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5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5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5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323848" y="4547288"/>
            <a:ext cx="4258552" cy="1727200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0" indent="0">
              <a:lnSpc>
                <a:spcPct val="120000"/>
              </a:lnSpc>
              <a:spcBef>
                <a:spcPts val="0"/>
              </a:spcBef>
              <a:buNone/>
              <a:defRPr sz="3735"/>
            </a:lvl2pPr>
            <a:lvl3pPr marL="0" indent="0">
              <a:lnSpc>
                <a:spcPct val="120000"/>
              </a:lnSpc>
              <a:spcBef>
                <a:spcPts val="0"/>
              </a:spcBef>
              <a:buNone/>
              <a:defRPr sz="3735"/>
            </a:lvl3pPr>
            <a:lvl4pPr marL="0" indent="0">
              <a:lnSpc>
                <a:spcPct val="120000"/>
              </a:lnSpc>
              <a:spcBef>
                <a:spcPts val="0"/>
              </a:spcBef>
              <a:buNone/>
              <a:defRPr sz="3735"/>
            </a:lvl4pPr>
            <a:lvl5pPr marL="0" indent="0">
              <a:lnSpc>
                <a:spcPct val="120000"/>
              </a:lnSpc>
              <a:spcBef>
                <a:spcPts val="0"/>
              </a:spcBef>
              <a:buNone/>
              <a:defRPr sz="3735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7"/>
          </p:nvPr>
        </p:nvSpPr>
        <p:spPr>
          <a:xfrm>
            <a:off x="1" y="253997"/>
            <a:ext cx="5348817" cy="6120384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97155" indent="0">
              <a:buClr>
                <a:schemeClr val="accent1"/>
              </a:buClr>
              <a:buFontTx/>
              <a:buNone/>
              <a:defRPr sz="32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63595" y="1608488"/>
            <a:ext cx="536448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20683" y="1608488"/>
            <a:ext cx="536448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12430"/>
            <a:ext cx="5364480" cy="639763"/>
          </a:xfrm>
        </p:spPr>
        <p:txBody>
          <a:bodyPr anchor="b"/>
          <a:lstStyle>
            <a:lvl1pPr marL="0" indent="0">
              <a:buNone/>
              <a:defRPr sz="2665" b="1">
                <a:solidFill>
                  <a:schemeClr val="accent1"/>
                </a:solidFill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20683" y="1612430"/>
            <a:ext cx="5364480" cy="639763"/>
          </a:xfrm>
        </p:spPr>
        <p:txBody>
          <a:bodyPr anchor="b"/>
          <a:lstStyle>
            <a:lvl1pPr marL="0" indent="0">
              <a:buNone/>
              <a:defRPr sz="2665" b="1">
                <a:solidFill>
                  <a:schemeClr val="accent1"/>
                </a:solidFill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563595" y="2252192"/>
            <a:ext cx="5364480" cy="3901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220683" y="2252192"/>
            <a:ext cx="5364480" cy="3901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head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65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Amkor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sp>
        <p:nvSpPr>
          <p:cNvPr id="14" name="Footer Placeholder 4"/>
          <p:cNvSpPr txBox="1"/>
          <p:nvPr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35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2020 Amkor Confidential</a:t>
            </a:r>
            <a:endParaRPr lang="en-US" sz="93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Slide Number Placeholder 5"/>
          <p:cNvSpPr txBox="1"/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5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3225" y="700839"/>
            <a:ext cx="3811185" cy="14089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3595" y="1608488"/>
            <a:ext cx="3967333" cy="4572019"/>
          </a:xfrm>
        </p:spPr>
        <p:txBody>
          <a:bodyPr>
            <a:normAutofit/>
          </a:bodyPr>
          <a:lstStyle>
            <a:lvl1pPr marL="0" indent="0">
              <a:buNone/>
              <a:defRPr sz="213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4738451" y="1608488"/>
            <a:ext cx="685190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 and large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424768" y="252939"/>
            <a:ext cx="4754880" cy="6120384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/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563593" y="1608488"/>
            <a:ext cx="658368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6751605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2"/>
          </p:nvPr>
        </p:nvSpPr>
        <p:spPr>
          <a:xfrm>
            <a:off x="563595" y="1864107"/>
            <a:ext cx="6939384" cy="4060761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929125" y="1864106"/>
            <a:ext cx="3653276" cy="4060763"/>
          </a:xfrm>
        </p:spPr>
        <p:txBody>
          <a:bodyPr/>
          <a:lstStyle>
            <a:lvl1pPr marL="0" indent="0">
              <a:buFontTx/>
              <a:buNone/>
              <a:defRPr/>
            </a:lvl1pPr>
            <a:lvl2pPr marL="395605" indent="0">
              <a:buFontTx/>
              <a:buNone/>
              <a:defRPr/>
            </a:lvl2pPr>
            <a:lvl3pPr marL="776605" indent="0">
              <a:buFontTx/>
              <a:buNone/>
              <a:defRPr/>
            </a:lvl3pPr>
            <a:lvl4pPr marL="1231265" indent="0">
              <a:buFontTx/>
              <a:buNone/>
              <a:defRPr/>
            </a:lvl4pPr>
            <a:lvl5pPr marL="1447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7447" y="1608847"/>
            <a:ext cx="5364480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6216832" y="1608847"/>
            <a:ext cx="5365569" cy="2754959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563595" y="4660628"/>
            <a:ext cx="5364480" cy="15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/>
          </p:nvPr>
        </p:nvSpPr>
        <p:spPr>
          <a:xfrm>
            <a:off x="6220683" y="4660628"/>
            <a:ext cx="5364480" cy="15240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63595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/>
          </p:nvPr>
        </p:nvSpPr>
        <p:spPr>
          <a:xfrm>
            <a:off x="4388728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5"/>
          </p:nvPr>
        </p:nvSpPr>
        <p:spPr>
          <a:xfrm>
            <a:off x="8213863" y="1753508"/>
            <a:ext cx="3377184" cy="2223035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>
              <a:defRPr sz="32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0"/>
          </p:nvPr>
        </p:nvSpPr>
        <p:spPr>
          <a:xfrm>
            <a:off x="563595" y="4363807"/>
            <a:ext cx="3377184" cy="1828800"/>
          </a:xfrm>
        </p:spPr>
        <p:txBody>
          <a:bodyPr>
            <a:normAutofit/>
          </a:bodyPr>
          <a:lstStyle>
            <a:lvl1pPr marL="0" indent="0">
              <a:buNone/>
              <a:defRPr sz="213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4388728" y="4363805"/>
            <a:ext cx="3377184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213863" y="4363805"/>
            <a:ext cx="3377184" cy="182880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itioning Statement Horizontal Dia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idx="1" hasCustomPrompt="1"/>
          </p:nvPr>
        </p:nvSpPr>
        <p:spPr>
          <a:xfrm>
            <a:off x="563593" y="1910944"/>
            <a:ext cx="3377184" cy="4267200"/>
          </a:xfrm>
        </p:spPr>
        <p:txBody>
          <a:bodyPr lIns="0">
            <a:normAutofit/>
          </a:bodyPr>
          <a:lstStyle>
            <a:lvl1pPr marL="121920" indent="-121920">
              <a:buSzPct val="25000"/>
              <a:buFont typeface="Calibri" panose="020F0502020204030204" pitchFamily="34" charset="0"/>
              <a:buChar char=" "/>
              <a:defRPr sz="2135" baseline="0"/>
            </a:lvl1pPr>
            <a:lvl2pPr marL="755650" indent="-36576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sz="1865"/>
            </a:lvl2pPr>
            <a:lvl3pPr marL="1147445" indent="-363855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sz="1600"/>
            </a:lvl3pPr>
            <a:lvl4pPr marL="975360" indent="-182880">
              <a:buClr>
                <a:schemeClr val="accent1"/>
              </a:buClr>
              <a:buFont typeface="Arial" panose="020B0604020202020204" pitchFamily="34" charset="0"/>
              <a:buNone/>
              <a:defRPr sz="1600"/>
            </a:lvl4pPr>
            <a:lvl5pPr marL="1219200" indent="-182880">
              <a:buClr>
                <a:schemeClr val="tx1"/>
              </a:buClr>
              <a:buFont typeface="Calibri" panose="020F0502020204030204" pitchFamily="34" charset="0"/>
              <a:buChar char="&gt;"/>
              <a:defRPr sz="1600"/>
            </a:lvl5pPr>
            <a:lvl6pPr marL="1402080" indent="-182880"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6pPr>
            <a:lvl7pPr marL="1584960" indent="-182880">
              <a:buClr>
                <a:schemeClr val="tx1"/>
              </a:buClr>
              <a:buFont typeface="Calibri" panose="020F0502020204030204" pitchFamily="34" charset="0"/>
              <a:buChar char="&gt;"/>
              <a:defRPr sz="1600"/>
            </a:lvl7pPr>
            <a:lvl8pPr marL="1767840" indent="-182880"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8pPr>
            <a:lvl9pPr marL="1950720" indent="-182880">
              <a:buClr>
                <a:schemeClr val="tx1"/>
              </a:buClr>
              <a:buFont typeface="Calibri" panose="020F0502020204030204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388728" y="1910944"/>
            <a:ext cx="3377184" cy="4267200"/>
          </a:xfrm>
        </p:spPr>
        <p:txBody>
          <a:bodyPr lIns="0">
            <a:normAutofit/>
          </a:bodyPr>
          <a:lstStyle>
            <a:lvl1pPr marL="121920" indent="-121920">
              <a:buSzPct val="25000"/>
              <a:buFont typeface="Calibri" panose="020F0502020204030204" pitchFamily="34" charset="0"/>
              <a:buChar char=" "/>
              <a:defRPr sz="2135" baseline="0"/>
            </a:lvl1pPr>
            <a:lvl2pPr marL="770890" indent="-38100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▷"/>
              <a:defRPr lang="en-US" sz="1865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41120" indent="-365760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75360" indent="-182880">
              <a:buClr>
                <a:schemeClr val="accent1"/>
              </a:buClr>
              <a:buFont typeface="Arial" panose="020B0604020202020204" pitchFamily="34" charset="0"/>
              <a:buNone/>
              <a:defRPr sz="1600"/>
            </a:lvl4pPr>
            <a:lvl5pPr marL="1219200" indent="-182880">
              <a:buClr>
                <a:schemeClr val="tx1"/>
              </a:buClr>
              <a:buFont typeface="Calibri" panose="020F0502020204030204" pitchFamily="34" charset="0"/>
              <a:buChar char="&gt;"/>
              <a:defRPr sz="1600"/>
            </a:lvl5pPr>
            <a:lvl6pPr marL="1402080" indent="-182880"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6pPr>
            <a:lvl7pPr marL="1584960" indent="-182880">
              <a:buClr>
                <a:schemeClr val="tx1"/>
              </a:buClr>
              <a:buFont typeface="Calibri" panose="020F0502020204030204" pitchFamily="34" charset="0"/>
              <a:buChar char="&gt;"/>
              <a:defRPr sz="1600"/>
            </a:lvl7pPr>
            <a:lvl8pPr marL="1767840" indent="-182880"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8pPr>
            <a:lvl9pPr marL="1950720" indent="-182880">
              <a:buClr>
                <a:schemeClr val="tx1"/>
              </a:buClr>
              <a:buFont typeface="Calibri" panose="020F0502020204030204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755650" lvl="1" indent="-365760" algn="l" defTabSz="1219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</a:pPr>
            <a:r>
              <a:rPr lang="en-US" dirty="0"/>
              <a:t>Second level</a:t>
            </a:r>
          </a:p>
          <a:p>
            <a:pPr marL="1147445" lvl="2" indent="-363855" algn="l" defTabSz="1219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</a:pPr>
            <a:r>
              <a:rPr lang="en-US" dirty="0"/>
              <a:t>Third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8213863" y="1910944"/>
            <a:ext cx="3377184" cy="4267200"/>
          </a:xfrm>
        </p:spPr>
        <p:txBody>
          <a:bodyPr lIns="0">
            <a:normAutofit/>
          </a:bodyPr>
          <a:lstStyle>
            <a:lvl1pPr marL="121920" indent="-121920">
              <a:buSzPct val="25000"/>
              <a:buFont typeface="Calibri" panose="020F0502020204030204" pitchFamily="34" charset="0"/>
              <a:buChar char=" "/>
              <a:defRPr sz="2135" baseline="0"/>
            </a:lvl1pPr>
            <a:lvl2pPr marL="770890" indent="-381000">
              <a:spcBef>
                <a:spcPts val="4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▷"/>
              <a:defRPr lang="en-US" sz="1865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341120" indent="-365760">
              <a:spcBef>
                <a:spcPts val="400"/>
              </a:spcBef>
              <a:spcAft>
                <a:spcPts val="0"/>
              </a:spcAft>
              <a:buClr>
                <a:schemeClr val="accent1">
                  <a:lumMod val="75000"/>
                </a:schemeClr>
              </a:buClr>
              <a:buFont typeface="Segoe UI Symbol" panose="020B0502040204020203" pitchFamily="34" charset="0"/>
              <a:buChar char="⨠"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75360" indent="-182880">
              <a:buClr>
                <a:schemeClr val="accent1"/>
              </a:buClr>
              <a:buFont typeface="Arial" panose="020B0604020202020204" pitchFamily="34" charset="0"/>
              <a:buNone/>
              <a:defRPr sz="1600"/>
            </a:lvl4pPr>
            <a:lvl5pPr marL="1219200" indent="-182880">
              <a:buClr>
                <a:schemeClr val="tx1"/>
              </a:buClr>
              <a:buFont typeface="Calibri" panose="020F0502020204030204" pitchFamily="34" charset="0"/>
              <a:buChar char="&gt;"/>
              <a:defRPr sz="1600"/>
            </a:lvl5pPr>
            <a:lvl6pPr marL="1402080" indent="-182880"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6pPr>
            <a:lvl7pPr marL="1584960" indent="-182880">
              <a:buClr>
                <a:schemeClr val="tx1"/>
              </a:buClr>
              <a:buFont typeface="Calibri" panose="020F0502020204030204" pitchFamily="34" charset="0"/>
              <a:buChar char="&gt;"/>
              <a:defRPr sz="1600"/>
            </a:lvl7pPr>
            <a:lvl8pPr marL="1767840" indent="-182880">
              <a:buClr>
                <a:schemeClr val="accent1"/>
              </a:buClr>
              <a:buFont typeface="Arial" panose="020B0604020202020204" pitchFamily="34" charset="0"/>
              <a:buChar char="•"/>
              <a:defRPr sz="1600"/>
            </a:lvl8pPr>
            <a:lvl9pPr marL="1950720" indent="-182880">
              <a:buClr>
                <a:schemeClr val="tx1"/>
              </a:buClr>
              <a:buFont typeface="Calibri" panose="020F0502020204030204" pitchFamily="34" charset="0"/>
              <a:buChar char="&gt;"/>
              <a:defRPr sz="1600"/>
            </a:lvl9pPr>
          </a:lstStyle>
          <a:p>
            <a:pPr lvl="0"/>
            <a:r>
              <a:rPr lang="en-US" dirty="0"/>
              <a:t>Click to edit text styles</a:t>
            </a:r>
          </a:p>
          <a:p>
            <a:pPr marL="755650" lvl="1" indent="-365760" algn="l" defTabSz="1219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</a:pPr>
            <a:r>
              <a:rPr lang="en-US" dirty="0"/>
              <a:t>Second level</a:t>
            </a:r>
          </a:p>
          <a:p>
            <a:pPr marL="1147445" lvl="2" indent="-363855" algn="l" defTabSz="1219200" rtl="0" eaLnBrk="1" latinLnBrk="0" hangingPunct="1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</a:pPr>
            <a:r>
              <a:rPr lang="en-US" dirty="0"/>
              <a:t>Third level</a:t>
            </a:r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4824" y="1324411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65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293161" y="5304932"/>
            <a:ext cx="3910276" cy="1191739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9483" y="5546859"/>
            <a:ext cx="29083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600" b="0" u="none" dirty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926725" y="5995253"/>
            <a:ext cx="1861155" cy="327084"/>
            <a:chOff x="6290589" y="4301880"/>
            <a:chExt cx="2295799" cy="403470"/>
          </a:xfrm>
        </p:grpSpPr>
        <p:pic>
          <p:nvPicPr>
            <p:cNvPr id="7" name="Picture 6" descr="A close up of a logo&#10;&#10;Description automatically generated">
              <a:hlinkClick r:id="rId3"/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589" y="4301880"/>
              <a:ext cx="403470" cy="403470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hlinkClick r:id="rId5"/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411" y="4301880"/>
              <a:ext cx="403470" cy="403470"/>
            </a:xfrm>
            <a:prstGeom prst="rect">
              <a:avLst/>
            </a:prstGeom>
          </p:spPr>
        </p:pic>
        <p:pic>
          <p:nvPicPr>
            <p:cNvPr id="10" name="Picture 9">
              <a:hlinkClick r:id="rId7"/>
            </p:cNvPr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3500" y="4301880"/>
              <a:ext cx="403470" cy="403470"/>
            </a:xfrm>
            <a:prstGeom prst="rect">
              <a:avLst/>
            </a:prstGeom>
          </p:spPr>
        </p:pic>
        <p:pic>
          <p:nvPicPr>
            <p:cNvPr id="11" name="Picture 10">
              <a:hlinkClick r:id="rId9"/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2918" y="4301880"/>
              <a:ext cx="403470" cy="403470"/>
            </a:xfrm>
            <a:prstGeom prst="rect">
              <a:avLst/>
            </a:prstGeom>
          </p:spPr>
        </p:pic>
        <p:pic>
          <p:nvPicPr>
            <p:cNvPr id="12" name="Picture 11">
              <a:hlinkClick r:id="rId11"/>
            </p:cNvPr>
            <p:cNvPicPr>
              <a:picLocks noChangeAspect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9322" y="4301880"/>
              <a:ext cx="444157" cy="403470"/>
            </a:xfrm>
            <a:prstGeom prst="rect">
              <a:avLst/>
            </a:prstGeom>
          </p:spPr>
        </p:pic>
      </p:grpSp>
      <p:cxnSp>
        <p:nvCxnSpPr>
          <p:cNvPr id="13" name="Straight Connector 12"/>
          <p:cNvCxnSpPr/>
          <p:nvPr/>
        </p:nvCxnSpPr>
        <p:spPr>
          <a:xfrm>
            <a:off x="8156670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21"/>
          <p:cNvSpPr>
            <a:spLocks noGrp="1"/>
          </p:cNvSpPr>
          <p:nvPr>
            <p:ph type="body" sz="quarter" idx="10"/>
          </p:nvPr>
        </p:nvSpPr>
        <p:spPr>
          <a:xfrm>
            <a:off x="558800" y="2647282"/>
            <a:ext cx="5939411" cy="1839897"/>
          </a:xfrm>
        </p:spPr>
        <p:txBody>
          <a:bodyPr anchor="b">
            <a:normAutofit/>
          </a:bodyPr>
          <a:lstStyle>
            <a:lvl1pPr marL="0" indent="0">
              <a:buNone/>
              <a:defRPr sz="373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1"/>
          </p:nvPr>
        </p:nvSpPr>
        <p:spPr>
          <a:xfrm>
            <a:off x="558800" y="4562574"/>
            <a:ext cx="5939411" cy="85558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135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9" name="Logo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3" y="700839"/>
            <a:ext cx="3811185" cy="1408983"/>
          </a:xfrm>
          <a:prstGeom prst="rect">
            <a:avLst/>
          </a:prstGeom>
        </p:spPr>
      </p:pic>
      <p:sp>
        <p:nvSpPr>
          <p:cNvPr id="16" name="Footer Placeholder 4"/>
          <p:cNvSpPr txBox="1"/>
          <p:nvPr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35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2020 Amkor Confidential</a:t>
            </a:r>
            <a:endParaRPr lang="en-US" sz="93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slide - Thank You O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" y="1"/>
            <a:ext cx="12203436" cy="6857999"/>
          </a:xfrm>
          <a:prstGeom prst="rect">
            <a:avLst/>
          </a:prstGeom>
        </p:spPr>
      </p:pic>
      <p:sp>
        <p:nvSpPr>
          <p:cNvPr id="20" name="Rectangle 19"/>
          <p:cNvSpPr/>
          <p:nvPr/>
        </p:nvSpPr>
        <p:spPr>
          <a:xfrm>
            <a:off x="8293161" y="5304932"/>
            <a:ext cx="3910276" cy="1191739"/>
          </a:xfrm>
          <a:prstGeom prst="rect">
            <a:avLst/>
          </a:prstGeom>
          <a:gradFill>
            <a:gsLst>
              <a:gs pos="100000">
                <a:srgbClr val="0A64DC">
                  <a:alpha val="71765"/>
                </a:srgbClr>
              </a:gs>
              <a:gs pos="57146">
                <a:srgbClr val="23B7DC">
                  <a:alpha val="83000"/>
                </a:srgbClr>
              </a:gs>
              <a:gs pos="30000">
                <a:srgbClr val="168DCE">
                  <a:alpha val="67000"/>
                </a:srgbClr>
              </a:gs>
              <a:gs pos="80000">
                <a:srgbClr val="1585D9">
                  <a:alpha val="87843"/>
                </a:srgbClr>
              </a:gs>
              <a:gs pos="54000">
                <a:srgbClr val="25BDDB">
                  <a:alpha val="83000"/>
                </a:srgbClr>
              </a:gs>
              <a:gs pos="0">
                <a:srgbClr val="0045BB">
                  <a:alpha val="0"/>
                </a:srgbClr>
              </a:gs>
            </a:gsLst>
            <a:lin ang="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normAutofit/>
          </a:bodyPr>
          <a:lstStyle/>
          <a:p>
            <a:pPr marL="0" indent="0" algn="l">
              <a:buClr>
                <a:schemeClr val="bg1"/>
              </a:buClr>
              <a:buSzPct val="75000"/>
              <a:buFontTx/>
              <a:buNone/>
            </a:pPr>
            <a:endParaRPr lang="en-US" sz="2135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879483" y="5546859"/>
            <a:ext cx="2908397" cy="3385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indent="0" algn="r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1600" b="0" u="none" dirty="0">
                <a:solidFill>
                  <a:schemeClr val="bg1"/>
                </a:solidFill>
                <a:latin typeface="+mn-lt"/>
                <a:ea typeface="Open Sans SemiBold" panose="020B0706030804020204" pitchFamily="34" charset="0"/>
                <a:cs typeface="Open Sans SemiBold" panose="020B0706030804020204" pitchFamily="34" charset="0"/>
              </a:rPr>
              <a:t>amkor.com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9926725" y="5995253"/>
            <a:ext cx="1861155" cy="327084"/>
            <a:chOff x="6290589" y="4301880"/>
            <a:chExt cx="2295799" cy="403470"/>
          </a:xfrm>
        </p:grpSpPr>
        <p:pic>
          <p:nvPicPr>
            <p:cNvPr id="7" name="Picture 6" descr="A close up of a logo&#10;&#10;Description automatically generated">
              <a:hlinkClick r:id="rId3"/>
            </p:cNvPr>
            <p:cNvPicPr>
              <a:picLocks noChangeAspect="1"/>
            </p:cNvPicPr>
            <p:nvPr userDrawn="1"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0589" y="4301880"/>
              <a:ext cx="403470" cy="403470"/>
            </a:xfrm>
            <a:prstGeom prst="rect">
              <a:avLst/>
            </a:prstGeom>
          </p:spPr>
        </p:pic>
        <p:pic>
          <p:nvPicPr>
            <p:cNvPr id="9" name="Picture 8" descr="A close up of a logo&#10;&#10;Description automatically generated">
              <a:hlinkClick r:id="rId5"/>
            </p:cNvPr>
            <p:cNvPicPr>
              <a:picLocks noChangeAspect="1"/>
            </p:cNvPicPr>
            <p:nvPr userDrawn="1"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6411" y="4301880"/>
              <a:ext cx="403470" cy="403470"/>
            </a:xfrm>
            <a:prstGeom prst="rect">
              <a:avLst/>
            </a:prstGeom>
          </p:spPr>
        </p:pic>
        <p:pic>
          <p:nvPicPr>
            <p:cNvPr id="10" name="Picture 9">
              <a:hlinkClick r:id="rId7"/>
            </p:cNvPr>
            <p:cNvPicPr>
              <a:picLocks noChangeAspect="1"/>
            </p:cNvPicPr>
            <p:nvPr userDrawn="1"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53500" y="4301880"/>
              <a:ext cx="403470" cy="403470"/>
            </a:xfrm>
            <a:prstGeom prst="rect">
              <a:avLst/>
            </a:prstGeom>
          </p:spPr>
        </p:pic>
        <p:pic>
          <p:nvPicPr>
            <p:cNvPr id="11" name="Picture 10">
              <a:hlinkClick r:id="rId9"/>
            </p:cNvPr>
            <p:cNvPicPr>
              <a:picLocks noChangeAspect="1"/>
            </p:cNvPicPr>
            <p:nvPr userDrawn="1"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182918" y="4301880"/>
              <a:ext cx="403470" cy="403470"/>
            </a:xfrm>
            <a:prstGeom prst="rect">
              <a:avLst/>
            </a:prstGeom>
          </p:spPr>
        </p:pic>
        <p:pic>
          <p:nvPicPr>
            <p:cNvPr id="12" name="Picture 11">
              <a:hlinkClick r:id="rId11"/>
            </p:cNvPr>
            <p:cNvPicPr>
              <a:picLocks noChangeAspect="1"/>
            </p:cNvPicPr>
            <p:nvPr userDrawn="1"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79322" y="4301880"/>
              <a:ext cx="444157" cy="403470"/>
            </a:xfrm>
            <a:prstGeom prst="rect">
              <a:avLst/>
            </a:prstGeom>
          </p:spPr>
        </p:pic>
      </p:grpSp>
      <p:cxnSp>
        <p:nvCxnSpPr>
          <p:cNvPr id="13" name="Straight Connector 12"/>
          <p:cNvCxnSpPr/>
          <p:nvPr/>
        </p:nvCxnSpPr>
        <p:spPr>
          <a:xfrm>
            <a:off x="8156670" y="5900801"/>
            <a:ext cx="4020749" cy="0"/>
          </a:xfrm>
          <a:prstGeom prst="line">
            <a:avLst/>
          </a:prstGeom>
          <a:ln w="9525">
            <a:gradFill>
              <a:gsLst>
                <a:gs pos="100000">
                  <a:schemeClr val="bg1"/>
                </a:gs>
                <a:gs pos="50000">
                  <a:schemeClr val="bg1"/>
                </a:gs>
                <a:gs pos="0">
                  <a:schemeClr val="bg1">
                    <a:alpha val="0"/>
                  </a:scheme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/>
          <p:cNvSpPr txBox="1"/>
          <p:nvPr/>
        </p:nvSpPr>
        <p:spPr>
          <a:xfrm>
            <a:off x="462185" y="6458963"/>
            <a:ext cx="5663551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35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2020 Amkor Confidential</a:t>
            </a:r>
            <a:endParaRPr lang="en-US" sz="93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9" name="Logo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713" y="700839"/>
            <a:ext cx="3811185" cy="1408983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53867" y="3629506"/>
            <a:ext cx="59740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l">
              <a:buClr>
                <a:schemeClr val="accent1"/>
              </a:buClr>
              <a:buSzPct val="75000"/>
              <a:buFont typeface="Segoe UI Symbol" panose="020B0502040204020203" pitchFamily="34" charset="0"/>
              <a:buNone/>
            </a:pPr>
            <a:r>
              <a:rPr lang="en-US" sz="4800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ne Title Slide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51"/>
          </a:xfrm>
          <a:prstGeom prst="rect">
            <a:avLst/>
          </a:prstGeom>
        </p:spPr>
      </p:pic>
      <p:pic>
        <p:nvPicPr>
          <p:cNvPr id="9" name="Logo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461" y="5704209"/>
            <a:ext cx="2142843" cy="792201"/>
          </a:xfrm>
          <a:prstGeom prst="rect">
            <a:avLst/>
          </a:prstGeom>
        </p:spPr>
      </p:pic>
      <p:sp>
        <p:nvSpPr>
          <p:cNvPr id="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21103" y="3963447"/>
            <a:ext cx="7010400" cy="1291461"/>
          </a:xfrm>
        </p:spPr>
        <p:txBody>
          <a:bodyPr lIns="137160">
            <a:normAutofit/>
          </a:bodyPr>
          <a:lstStyle>
            <a:lvl1pPr marL="0" indent="0" algn="r">
              <a:buNone/>
              <a:defRPr sz="2135" b="0" i="0">
                <a:solidFill>
                  <a:schemeClr val="bg1"/>
                </a:solidFill>
                <a:effectLst/>
                <a:latin typeface="+mn-lt"/>
                <a:ea typeface="Open Sans Light" panose="020B0306030504020204" pitchFamily="34" charset="0"/>
                <a:cs typeface="Arial" panose="020B0604020202020204" pitchFamily="34" charset="0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8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Presenter Name  l  Presenter Title</a:t>
            </a:r>
          </a:p>
        </p:txBody>
      </p:sp>
      <p:sp>
        <p:nvSpPr>
          <p:cNvPr id="13" name="Title 1"/>
          <p:cNvSpPr>
            <a:spLocks noGrp="1"/>
          </p:cNvSpPr>
          <p:nvPr>
            <p:ph type="ctrTitle" hasCustomPrompt="1"/>
          </p:nvPr>
        </p:nvSpPr>
        <p:spPr>
          <a:xfrm>
            <a:off x="4521103" y="871054"/>
            <a:ext cx="7010400" cy="1470025"/>
          </a:xfrm>
        </p:spPr>
        <p:txBody>
          <a:bodyPr lIns="137160">
            <a:normAutofit/>
          </a:bodyPr>
          <a:lstStyle>
            <a:lvl1pPr algn="r">
              <a:defRPr sz="4800" b="0" i="0">
                <a:solidFill>
                  <a:schemeClr val="bg1"/>
                </a:solidFill>
                <a:effectLst/>
                <a:latin typeface="+mj-lt"/>
                <a:ea typeface="Open Sans Light" panose="020B0306030504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Footer Placeholder 4"/>
          <p:cNvSpPr txBox="1"/>
          <p:nvPr/>
        </p:nvSpPr>
        <p:spPr>
          <a:xfrm>
            <a:off x="9422675" y="6458963"/>
            <a:ext cx="2217280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35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2020 Amkor Confidential</a:t>
            </a:r>
            <a:endParaRPr lang="en-US" sz="93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Slide Number Placeholder 5"/>
          <p:cNvSpPr txBox="1"/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5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49382"/>
            <a:ext cx="12192000" cy="6132945"/>
          </a:xfrm>
          <a:prstGeom prst="rect">
            <a:avLst/>
          </a:prstGeom>
        </p:spPr>
      </p:pic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63595" y="339579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Agenda or outline title here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567447" y="1608847"/>
            <a:ext cx="11021568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head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64824" y="1298287"/>
            <a:ext cx="11021568" cy="663552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665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spcBef>
                <a:spcPts val="0"/>
              </a:spcBef>
              <a:buNone/>
              <a:defRPr sz="3200"/>
            </a:lvl2pPr>
            <a:lvl3pPr marL="0" indent="0">
              <a:spcBef>
                <a:spcPts val="0"/>
              </a:spcBef>
              <a:buNone/>
              <a:defRPr sz="3200"/>
            </a:lvl3pPr>
            <a:lvl4pPr marL="0" indent="0">
              <a:spcBef>
                <a:spcPts val="0"/>
              </a:spcBef>
              <a:buNone/>
              <a:defRPr sz="3200"/>
            </a:lvl4pPr>
            <a:lvl5pPr marL="0" indent="0">
              <a:spcBef>
                <a:spcPts val="0"/>
              </a:spcBef>
              <a:buNone/>
              <a:defRPr sz="3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572241" y="1920401"/>
            <a:ext cx="11021568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 Content Lef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/>
          </p:nvPr>
        </p:nvSpPr>
        <p:spPr>
          <a:xfrm>
            <a:off x="6427594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63595" y="1608488"/>
            <a:ext cx="56083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 Content Righ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563596" y="1676718"/>
            <a:ext cx="5157569" cy="4435540"/>
          </a:xfrm>
          <a:solidFill>
            <a:schemeClr val="bg1">
              <a:lumMod val="95000"/>
            </a:schemeClr>
          </a:solidFill>
          <a:ln w="19050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3200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r>
              <a:rPr lang="en-US"/>
              <a:t>Click icon to add picture</a:t>
            </a:r>
            <a:endParaRPr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5974945" y="1608488"/>
            <a:ext cx="560832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3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close up of a logo&#10;&#10;Description generated with very high confidence"/>
          <p:cNvPicPr>
            <a:picLocks noChangeAspect="1"/>
          </p:cNvPicPr>
          <p:nvPr/>
        </p:nvPicPr>
        <p:blipFill>
          <a:blip r:embed="rId40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369365"/>
            <a:ext cx="12192000" cy="4889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63595" y="313453"/>
            <a:ext cx="11021568" cy="106070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3595" y="1608488"/>
            <a:ext cx="11021568" cy="457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pic>
        <p:nvPicPr>
          <p:cNvPr id="6" name="Picture 5" descr="A close up of a logo&#10;&#10;Description generated with very high confidence"/>
          <p:cNvPicPr>
            <a:picLocks noChangeAspect="1"/>
          </p:cNvPicPr>
          <p:nvPr/>
        </p:nvPicPr>
        <p:blipFill>
          <a:blip r:embed="rId41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9"/>
            <a:ext cx="12192000" cy="254000"/>
          </a:xfrm>
          <a:prstGeom prst="rect">
            <a:avLst/>
          </a:prstGeom>
        </p:spPr>
      </p:pic>
      <p:sp>
        <p:nvSpPr>
          <p:cNvPr id="9" name="Footer Placeholder 4"/>
          <p:cNvSpPr txBox="1"/>
          <p:nvPr/>
        </p:nvSpPr>
        <p:spPr>
          <a:xfrm>
            <a:off x="9370423" y="6458963"/>
            <a:ext cx="2269532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l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1219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sz="935" dirty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© 2020 Amkor Confidential</a:t>
            </a:r>
            <a:endParaRPr lang="en-US" sz="935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5"/>
          <p:cNvSpPr txBox="1"/>
          <p:nvPr/>
        </p:nvSpPr>
        <p:spPr>
          <a:xfrm>
            <a:off x="11316559" y="6458963"/>
            <a:ext cx="653143" cy="365125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>
              <a:defRPr lang="en-US"/>
            </a:defPPr>
            <a:lvl1pPr marL="0" algn="r" defTabSz="9144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1B50DEB-583C-4ABC-9220-E28A8ED62353}" type="slidenum">
              <a:rPr lang="en-US" sz="935" smtClean="0">
                <a:solidFill>
                  <a:schemeClr val="bg1"/>
                </a:solidFill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59" y="6429576"/>
            <a:ext cx="975353" cy="36058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</p:sldLayoutIdLst>
  <p:txStyles>
    <p:titleStyle>
      <a:lvl1pPr algn="l" defTabSz="1219200" rtl="0" eaLnBrk="1" latinLnBrk="0" hangingPunct="1">
        <a:spcBef>
          <a:spcPct val="0"/>
        </a:spcBef>
        <a:buNone/>
        <a:defRPr lang="en-US" sz="4000" b="0" kern="1200" spc="0" dirty="0">
          <a:solidFill>
            <a:schemeClr val="accent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365760" indent="-365760" algn="l" defTabSz="121920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▶"/>
        <a:defRPr lang="en-US" sz="2665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60095" indent="-363855" algn="l" defTabSz="121920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▷"/>
        <a:defRPr lang="en-US" sz="2400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1095" indent="-363855" algn="l" defTabSz="121920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⨠"/>
        <a:defRPr lang="en-US" sz="2135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536065" indent="-304800" algn="l" defTabSz="121920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75000"/>
        <a:buFont typeface="Segoe UI Symbol" panose="020B0502040204020203" pitchFamily="34" charset="0"/>
        <a:buChar char="–"/>
        <a:defRPr lang="en-US" sz="1865" kern="1200" dirty="0" smtClean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926590" indent="-304800" algn="l" defTabSz="1219200" rtl="0" eaLnBrk="1" latinLnBrk="0" hangingPunct="1">
        <a:spcBef>
          <a:spcPts val="800"/>
        </a:spcBef>
        <a:spcAft>
          <a:spcPts val="0"/>
        </a:spcAft>
        <a:buClr>
          <a:schemeClr val="accent1"/>
        </a:buClr>
        <a:buSzPct val="100000"/>
        <a:buFont typeface="Segoe UI Symbol" panose="020B0502040204020203" pitchFamily="34" charset="0"/>
        <a:buChar char="▸"/>
        <a:defRPr lang="en-US" sz="1600" kern="1200" dirty="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529662BE-24F2-45D6-BA19-440A63F691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617" y="470397"/>
            <a:ext cx="6269200" cy="565190"/>
          </a:xfrm>
        </p:spPr>
        <p:txBody>
          <a:bodyPr>
            <a:noAutofit/>
          </a:bodyPr>
          <a:lstStyle/>
          <a:p>
            <a:pPr lvl="0"/>
            <a:r>
              <a:rPr lang="zh-CN" altLang="en-US" dirty="0">
                <a:latin typeface="+mj-lt"/>
              </a:rPr>
              <a:t>基本信息</a:t>
            </a:r>
            <a:endParaRPr lang="en-US" altLang="zh-CN" dirty="0">
              <a:latin typeface="+mj-lt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47627DA8-EAB3-2C4D-A608-262B0B1907E0}"/>
              </a:ext>
            </a:extLst>
          </p:cNvPr>
          <p:cNvGraphicFramePr>
            <a:graphicFrameLocks noGrp="1"/>
          </p:cNvGraphicFramePr>
          <p:nvPr/>
        </p:nvGraphicFramePr>
        <p:xfrm>
          <a:off x="533706" y="103558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221334096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91402671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330794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0042295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17263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sz="1600" dirty="0"/>
                        <a:t>责任人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/>
                        <a:t>工号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/>
                        <a:t>客户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/>
                        <a:t>产品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/>
                        <a:t>数量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6103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CN" sz="1600" dirty="0"/>
                        <a:t>王璀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54598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/>
                        <a:t>Rockchip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N" sz="1600" dirty="0"/>
                        <a:t>RK</a:t>
                      </a:r>
                      <a:r>
                        <a:rPr lang="en-US" altLang="zh-CN" sz="1600" dirty="0"/>
                        <a:t>1806</a:t>
                      </a:r>
                      <a:endParaRPr lang="en-CN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dirty="0"/>
                        <a:t>80</a:t>
                      </a:r>
                      <a:endParaRPr lang="en-CN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576626"/>
                  </a:ext>
                </a:extLst>
              </a:tr>
            </a:tbl>
          </a:graphicData>
        </a:graphic>
      </p:graphicFrame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9ADDA47-E652-EC4A-BED9-BAFBC4CC8DC8}"/>
              </a:ext>
            </a:extLst>
          </p:cNvPr>
          <p:cNvSpPr txBox="1">
            <a:spLocks/>
          </p:cNvSpPr>
          <p:nvPr/>
        </p:nvSpPr>
        <p:spPr>
          <a:xfrm>
            <a:off x="142617" y="1999905"/>
            <a:ext cx="6269200" cy="5651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5760" indent="-365760" algn="l" defTabSz="1219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  <a:defRPr lang="en-US" sz="2665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60095" indent="-363855" algn="l" defTabSz="1219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1095" indent="-363855" algn="l" defTabSz="1219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defRPr lang="en-US" sz="2135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36065" indent="-304800" algn="l" defTabSz="1219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defRPr lang="en-US" sz="1865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26590" indent="-304800" algn="l" defTabSz="1219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j-lt"/>
              </a:rPr>
              <a:t>事件经过</a:t>
            </a:r>
            <a:r>
              <a:rPr lang="en-US" altLang="zh-CN" dirty="0">
                <a:latin typeface="+mj-lt"/>
              </a:rPr>
              <a:t>	</a:t>
            </a:r>
            <a:endParaRPr lang="zh-CN" altLang="en-US" dirty="0">
              <a:latin typeface="+mj-lt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14991973-00EF-DE41-AC3A-3431E889B261}"/>
              </a:ext>
            </a:extLst>
          </p:cNvPr>
          <p:cNvSpPr txBox="1">
            <a:spLocks/>
          </p:cNvSpPr>
          <p:nvPr/>
        </p:nvSpPr>
        <p:spPr>
          <a:xfrm>
            <a:off x="142617" y="3727716"/>
            <a:ext cx="11111122" cy="14061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5760" indent="-365760" algn="l" defTabSz="1219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  <a:defRPr lang="en-US" sz="2665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60095" indent="-363855" algn="l" defTabSz="1219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1095" indent="-363855" algn="l" defTabSz="1219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defRPr lang="en-US" sz="2135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36065" indent="-304800" algn="l" defTabSz="1219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defRPr lang="en-US" sz="1865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26590" indent="-304800" algn="l" defTabSz="1219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>
                <a:latin typeface="+mj-lt"/>
              </a:rPr>
              <a:t>不当之处</a:t>
            </a:r>
            <a:endParaRPr lang="en-US" altLang="zh-CN" dirty="0">
              <a:latin typeface="+mj-lt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1600" dirty="0">
                <a:latin typeface="+mj-lt"/>
              </a:rPr>
              <a:t>工程师不应该私自携带客户资产进、出公司</a:t>
            </a:r>
            <a:endParaRPr lang="en-US" altLang="zh-CN" sz="1600" dirty="0">
              <a:latin typeface="+mj-lt"/>
            </a:endParaRPr>
          </a:p>
          <a:p>
            <a:pPr lvl="1">
              <a:buFont typeface="Wingdings" pitchFamily="2" charset="2"/>
              <a:buChar char="Ø"/>
            </a:pPr>
            <a:r>
              <a:rPr lang="zh-CN" altLang="en-US" sz="1600" dirty="0">
                <a:latin typeface="+mj-lt"/>
              </a:rPr>
              <a:t>非公司资产（产品，工具，硬件等）出公司必须有出门单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C9C3A7B-9245-8E40-8697-389D5BC73574}"/>
              </a:ext>
            </a:extLst>
          </p:cNvPr>
          <p:cNvSpPr txBox="1">
            <a:spLocks/>
          </p:cNvSpPr>
          <p:nvPr/>
        </p:nvSpPr>
        <p:spPr>
          <a:xfrm>
            <a:off x="142616" y="5249880"/>
            <a:ext cx="7218304" cy="116262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65760" indent="-365760" algn="l" defTabSz="1219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▶"/>
              <a:defRPr lang="en-US" sz="2665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760095" indent="-363855" algn="l" defTabSz="1219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▷"/>
              <a:defRPr lang="en-US" sz="2400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1095" indent="-363855" algn="l" defTabSz="1219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⨠"/>
              <a:defRPr lang="en-US" sz="2135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536065" indent="-304800" algn="l" defTabSz="1219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Segoe UI Symbol" panose="020B0502040204020203" pitchFamily="34" charset="0"/>
              <a:buChar char="–"/>
              <a:defRPr lang="en-US" sz="1865" kern="1200" dirty="0" smtClean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926590" indent="-304800" algn="l" defTabSz="1219200" rtl="0" eaLnBrk="1" latinLnBrk="0" hangingPunct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Segoe UI Symbol" panose="020B0502040204020203" pitchFamily="34" charset="0"/>
              <a:buChar char="▸"/>
              <a:defRPr lang="en-US" sz="1600" kern="1200" dirty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4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20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600" indent="-304800" algn="l" defTabSz="12192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CN" dirty="0">
                <a:latin typeface="+mj-lt"/>
              </a:rPr>
              <a:t>改善</a:t>
            </a:r>
            <a:r>
              <a:rPr lang="zh-CN" altLang="en-US" dirty="0">
                <a:latin typeface="+mj-lt"/>
              </a:rPr>
              <a:t>措施</a:t>
            </a:r>
            <a:endParaRPr lang="en-US" altLang="zh-CN" dirty="0">
              <a:latin typeface="+mj-lt"/>
            </a:endParaRPr>
          </a:p>
          <a:p>
            <a:pPr lvl="1"/>
            <a:r>
              <a:rPr lang="zh-CN" altLang="en-US" sz="1600" dirty="0">
                <a:latin typeface="+mj-lt"/>
              </a:rPr>
              <a:t>所有测试员工（包括工程师）不允许从客户或者第三方直接接收和交付任何产品或硬、软件资产，需要通过</a:t>
            </a:r>
            <a:r>
              <a:rPr lang="en-US" altLang="zh-CN" sz="1600" dirty="0">
                <a:latin typeface="+mj-lt"/>
              </a:rPr>
              <a:t>factory CS</a:t>
            </a:r>
            <a:r>
              <a:rPr lang="zh-CN" altLang="en-US" sz="1600" dirty="0">
                <a:latin typeface="+mj-lt"/>
              </a:rPr>
              <a:t>来安排后勤相关事宜 </a:t>
            </a:r>
            <a:endParaRPr lang="en-US" altLang="zh-CN" sz="1600" dirty="0">
              <a:latin typeface="+mj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884A32-6034-8A49-AAE8-A672D8F59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1317" y="4543648"/>
            <a:ext cx="4690683" cy="17528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84212FB-9BC6-8441-B286-864B46F08B8B}"/>
              </a:ext>
            </a:extLst>
          </p:cNvPr>
          <p:cNvSpPr txBox="1"/>
          <p:nvPr/>
        </p:nvSpPr>
        <p:spPr>
          <a:xfrm>
            <a:off x="9099933" y="4987484"/>
            <a:ext cx="12394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buClr>
                <a:schemeClr val="accent1"/>
              </a:buClr>
              <a:buSzPct val="75000"/>
            </a:pPr>
            <a:r>
              <a:rPr lang="en-CN" sz="200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客户邮件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4B41EFB-7ADB-954F-8795-192204A92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616" y="2565095"/>
            <a:ext cx="11722550" cy="974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481720"/>
      </p:ext>
    </p:extLst>
  </p:cSld>
  <p:clrMapOvr>
    <a:masterClrMapping/>
  </p:clrMapOvr>
</p:sld>
</file>

<file path=ppt/theme/theme1.xml><?xml version="1.0" encoding="utf-8"?>
<a:theme xmlns:a="http://schemas.openxmlformats.org/drawingml/2006/main" name="2020-v0106_Internal-AmkorCorpTemplate">
  <a:themeElements>
    <a:clrScheme name="Amkor Brand Colors 2020">
      <a:dk1>
        <a:srgbClr val="464D5A"/>
      </a:dk1>
      <a:lt1>
        <a:sysClr val="window" lastClr="FFFFFF"/>
      </a:lt1>
      <a:dk2>
        <a:srgbClr val="000000"/>
      </a:dk2>
      <a:lt2>
        <a:srgbClr val="EBEBEB"/>
      </a:lt2>
      <a:accent1>
        <a:srgbClr val="0F4B8F"/>
      </a:accent1>
      <a:accent2>
        <a:srgbClr val="02829F"/>
      </a:accent2>
      <a:accent3>
        <a:srgbClr val="7F174B"/>
      </a:accent3>
      <a:accent4>
        <a:srgbClr val="449B8C"/>
      </a:accent4>
      <a:accent5>
        <a:srgbClr val="D98D28"/>
      </a:accent5>
      <a:accent6>
        <a:srgbClr val="4A3E6E"/>
      </a:accent6>
      <a:hlink>
        <a:srgbClr val="D98D28"/>
      </a:hlink>
      <a:folHlink>
        <a:srgbClr val="464D5A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<a:normAutofit/>
      </a:bodyPr>
      <a:lstStyle>
        <a:defPPr marL="0" indent="0" algn="l">
          <a:buClr>
            <a:schemeClr val="bg1"/>
          </a:buClr>
          <a:buSzPct val="75000"/>
          <a:buFontTx/>
          <a:buNone/>
          <a:defRPr sz="1600"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marL="287655" indent="-287655" algn="l">
          <a:buClr>
            <a:schemeClr val="accent1"/>
          </a:buClr>
          <a:buSzPct val="75000"/>
          <a:buFont typeface="Segoe UI Symbol" panose="020B0502040204020203" pitchFamily="34" charset="0"/>
          <a:buChar char="▶"/>
          <a:defRPr sz="2000" dirty="0" err="1" smtClean="0">
            <a:latin typeface="Arial" panose="020B0604020202020204" pitchFamily="34" charset="0"/>
            <a:ea typeface="Verdana" panose="020B060403050404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2020-External-Amkor-Corporate-Template</Template>
  <TotalTime>909</TotalTime>
  <Words>85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Segoe UI Symbol</vt:lpstr>
      <vt:lpstr>Wingdings</vt:lpstr>
      <vt:lpstr>2020-v0106_Internal-AmkorCorpTemplate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Jie Rong</dc:creator>
  <cp:lastModifiedBy>Kary Ding</cp:lastModifiedBy>
  <cp:revision>495</cp:revision>
  <dcterms:created xsi:type="dcterms:W3CDTF">2020-01-14T05:50:00Z</dcterms:created>
  <dcterms:modified xsi:type="dcterms:W3CDTF">2020-08-18T02:59:42Z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2052-11.1.0.9584</vt:lpwstr>
  </property>
</Properties>
</file>