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4"/>
  </p:notesMasterIdLst>
  <p:handoutMasterIdLst>
    <p:handoutMasterId r:id="rId15"/>
  </p:handoutMasterIdLst>
  <p:sldIdLst>
    <p:sldId id="341" r:id="rId2"/>
    <p:sldId id="431" r:id="rId3"/>
    <p:sldId id="430" r:id="rId4"/>
    <p:sldId id="438" r:id="rId5"/>
    <p:sldId id="440" r:id="rId6"/>
    <p:sldId id="441" r:id="rId7"/>
    <p:sldId id="439" r:id="rId8"/>
    <p:sldId id="442" r:id="rId9"/>
    <p:sldId id="443" r:id="rId10"/>
    <p:sldId id="445" r:id="rId11"/>
    <p:sldId id="444" r:id="rId12"/>
    <p:sldId id="426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016" userDrawn="1">
          <p15:clr>
            <a:srgbClr val="A4A3A4"/>
          </p15:clr>
        </p15:guide>
        <p15:guide id="7" pos="3744" userDrawn="1">
          <p15:clr>
            <a:srgbClr val="A4A3A4"/>
          </p15:clr>
        </p15:guide>
        <p15:guide id="8" orient="horz" pos="21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nry Pan" initials="HP" lastIdx="1" clrIdx="0">
    <p:extLst>
      <p:ext uri="{19B8F6BF-5375-455C-9EA6-DF929625EA0E}">
        <p15:presenceInfo xmlns:p15="http://schemas.microsoft.com/office/powerpoint/2012/main" userId="S-1-5-21-2403487883-2789792073-156994076-816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99FF99"/>
    <a:srgbClr val="556C8A"/>
    <a:srgbClr val="4F6481"/>
    <a:srgbClr val="225AA8"/>
    <a:srgbClr val="235BA9"/>
    <a:srgbClr val="3A5190"/>
    <a:srgbClr val="566C8A"/>
    <a:srgbClr val="4E6480"/>
    <a:srgbClr val="6599E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73" autoAdjust="0"/>
    <p:restoredTop sz="94684" autoAdjust="0"/>
  </p:normalViewPr>
  <p:slideViewPr>
    <p:cSldViewPr snapToGrid="0">
      <p:cViewPr varScale="1">
        <p:scale>
          <a:sx n="110" d="100"/>
          <a:sy n="110" d="100"/>
        </p:scale>
        <p:origin x="168" y="688"/>
      </p:cViewPr>
      <p:guideLst>
        <p:guide pos="2016"/>
        <p:guide pos="3744"/>
        <p:guide orient="horz" pos="219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3036" y="46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9AF38B-2622-4BFE-AAFA-F45DADEDF052}" type="doc">
      <dgm:prSet loTypeId="urn:microsoft.com/office/officeart/2005/8/layout/orgChart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F2D2320-0BC9-4838-94E0-3BCDFCF5338D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1600" u="sng" dirty="0"/>
            <a:t>Leader</a:t>
          </a:r>
        </a:p>
        <a:p>
          <a:r>
            <a:rPr lang="en-US" sz="1600" dirty="0"/>
            <a:t>Henry Pan</a:t>
          </a:r>
        </a:p>
      </dgm:t>
    </dgm:pt>
    <dgm:pt modelId="{211CD6EA-628E-4D42-91CA-66E064B9376A}" type="parTrans" cxnId="{503A7A57-045D-422A-9138-A1A7FC322344}">
      <dgm:prSet/>
      <dgm:spPr/>
      <dgm:t>
        <a:bodyPr/>
        <a:lstStyle/>
        <a:p>
          <a:endParaRPr lang="en-US" sz="1600"/>
        </a:p>
      </dgm:t>
    </dgm:pt>
    <dgm:pt modelId="{FF638163-627D-4A4D-B59B-F9CDA6728DC2}" type="sibTrans" cxnId="{503A7A57-045D-422A-9138-A1A7FC322344}">
      <dgm:prSet/>
      <dgm:spPr/>
      <dgm:t>
        <a:bodyPr/>
        <a:lstStyle/>
        <a:p>
          <a:endParaRPr lang="en-US" sz="1600"/>
        </a:p>
      </dgm:t>
    </dgm:pt>
    <dgm:pt modelId="{A5244C66-34C0-4756-B518-CD2B84BE0346}">
      <dgm:prSet phldrT="[Text]" custT="1"/>
      <dgm:spPr/>
      <dgm:t>
        <a:bodyPr/>
        <a:lstStyle/>
        <a:p>
          <a:r>
            <a:rPr lang="en-US" sz="1400" dirty="0"/>
            <a:t>MFG Group</a:t>
          </a:r>
        </a:p>
      </dgm:t>
    </dgm:pt>
    <dgm:pt modelId="{F2D647CF-C978-45E3-8657-454030DB2D0C}" type="parTrans" cxnId="{BBCF579F-1890-404F-ADA3-7ADEECED2BE6}">
      <dgm:prSet/>
      <dgm:spPr/>
      <dgm:t>
        <a:bodyPr/>
        <a:lstStyle/>
        <a:p>
          <a:endParaRPr lang="en-US" sz="1600"/>
        </a:p>
      </dgm:t>
    </dgm:pt>
    <dgm:pt modelId="{60A45317-866A-4635-A7E8-3D896256D086}" type="sibTrans" cxnId="{BBCF579F-1890-404F-ADA3-7ADEECED2BE6}">
      <dgm:prSet/>
      <dgm:spPr/>
      <dgm:t>
        <a:bodyPr/>
        <a:lstStyle/>
        <a:p>
          <a:endParaRPr lang="en-US" sz="1600"/>
        </a:p>
      </dgm:t>
    </dgm:pt>
    <dgm:pt modelId="{AD565BBF-4CA9-4046-8971-A98939F6CFE2}">
      <dgm:prSet phldrT="[Text]" custT="1"/>
      <dgm:spPr/>
      <dgm:t>
        <a:bodyPr/>
        <a:lstStyle/>
        <a:p>
          <a:r>
            <a:rPr lang="en-US" sz="1400" dirty="0"/>
            <a:t>Equipment Group</a:t>
          </a:r>
        </a:p>
      </dgm:t>
    </dgm:pt>
    <dgm:pt modelId="{1165EF82-2AC4-4DCF-9357-50C06DDC24A8}" type="parTrans" cxnId="{93E4167C-B024-4830-A3C1-CE861A12C894}">
      <dgm:prSet/>
      <dgm:spPr/>
      <dgm:t>
        <a:bodyPr/>
        <a:lstStyle/>
        <a:p>
          <a:endParaRPr lang="en-US" sz="1600"/>
        </a:p>
      </dgm:t>
    </dgm:pt>
    <dgm:pt modelId="{D3FCAF45-C4A4-41A3-B3A1-95C516CBB077}" type="sibTrans" cxnId="{93E4167C-B024-4830-A3C1-CE861A12C894}">
      <dgm:prSet/>
      <dgm:spPr/>
      <dgm:t>
        <a:bodyPr/>
        <a:lstStyle/>
        <a:p>
          <a:endParaRPr lang="en-US" sz="1600"/>
        </a:p>
      </dgm:t>
    </dgm:pt>
    <dgm:pt modelId="{133B9054-32CF-4042-93BF-6229E8A13104}">
      <dgm:prSet phldrT="[Text]" custT="1"/>
      <dgm:spPr/>
      <dgm:t>
        <a:bodyPr/>
        <a:lstStyle/>
        <a:p>
          <a:r>
            <a:rPr lang="en-US" sz="1400" dirty="0"/>
            <a:t>Engineering Group</a:t>
          </a:r>
        </a:p>
      </dgm:t>
    </dgm:pt>
    <dgm:pt modelId="{10667324-AA4F-4CCC-89C4-478FBF194EAB}" type="parTrans" cxnId="{3DE325C3-5B01-4A99-A5AB-D14A30E997E9}">
      <dgm:prSet/>
      <dgm:spPr/>
      <dgm:t>
        <a:bodyPr/>
        <a:lstStyle/>
        <a:p>
          <a:endParaRPr lang="en-US" sz="1600"/>
        </a:p>
      </dgm:t>
    </dgm:pt>
    <dgm:pt modelId="{872399D1-F09B-4F97-8FE2-444261B3076E}" type="sibTrans" cxnId="{3DE325C3-5B01-4A99-A5AB-D14A30E997E9}">
      <dgm:prSet/>
      <dgm:spPr/>
      <dgm:t>
        <a:bodyPr/>
        <a:lstStyle/>
        <a:p>
          <a:endParaRPr lang="en-US" sz="1600"/>
        </a:p>
      </dgm:t>
    </dgm:pt>
    <dgm:pt modelId="{2F3320E9-43AA-419C-8AA8-B06E888256E1}" type="pres">
      <dgm:prSet presAssocID="{F49AF38B-2622-4BFE-AAFA-F45DADEDF05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7FF96D0-54DA-4D85-BF49-520C3E9CBBCB}" type="pres">
      <dgm:prSet presAssocID="{BF2D2320-0BC9-4838-94E0-3BCDFCF5338D}" presName="hierRoot1" presStyleCnt="0">
        <dgm:presLayoutVars>
          <dgm:hierBranch val="init"/>
        </dgm:presLayoutVars>
      </dgm:prSet>
      <dgm:spPr/>
    </dgm:pt>
    <dgm:pt modelId="{10047BAB-C4F8-40F2-9868-8F5D2324E78A}" type="pres">
      <dgm:prSet presAssocID="{BF2D2320-0BC9-4838-94E0-3BCDFCF5338D}" presName="rootComposite1" presStyleCnt="0"/>
      <dgm:spPr/>
    </dgm:pt>
    <dgm:pt modelId="{FCE93A59-FCFB-4E5D-BBAA-BF098B940AE5}" type="pres">
      <dgm:prSet presAssocID="{BF2D2320-0BC9-4838-94E0-3BCDFCF5338D}" presName="rootText1" presStyleLbl="node0" presStyleIdx="0" presStyleCnt="1" custScaleX="140304" custScaleY="115573" custLinFactY="-13911" custLinFactNeighborX="-5561" custLinFactNeighborY="-100000">
        <dgm:presLayoutVars>
          <dgm:chPref val="3"/>
        </dgm:presLayoutVars>
      </dgm:prSet>
      <dgm:spPr/>
    </dgm:pt>
    <dgm:pt modelId="{9D3EDDEE-0848-4675-AABE-1BE2FDC5F1D0}" type="pres">
      <dgm:prSet presAssocID="{BF2D2320-0BC9-4838-94E0-3BCDFCF5338D}" presName="rootConnector1" presStyleLbl="node1" presStyleIdx="0" presStyleCnt="0"/>
      <dgm:spPr/>
    </dgm:pt>
    <dgm:pt modelId="{95EC8984-E065-4E1C-9399-2D0985E5CEA5}" type="pres">
      <dgm:prSet presAssocID="{BF2D2320-0BC9-4838-94E0-3BCDFCF5338D}" presName="hierChild2" presStyleCnt="0"/>
      <dgm:spPr/>
    </dgm:pt>
    <dgm:pt modelId="{8B852DBA-E621-4455-A05A-536C95251A5F}" type="pres">
      <dgm:prSet presAssocID="{F2D647CF-C978-45E3-8657-454030DB2D0C}" presName="Name37" presStyleLbl="parChTrans1D2" presStyleIdx="0" presStyleCnt="3"/>
      <dgm:spPr/>
    </dgm:pt>
    <dgm:pt modelId="{2017923E-5805-4FAD-AE80-E4CD9AC87A44}" type="pres">
      <dgm:prSet presAssocID="{A5244C66-34C0-4756-B518-CD2B84BE0346}" presName="hierRoot2" presStyleCnt="0">
        <dgm:presLayoutVars>
          <dgm:hierBranch val="init"/>
        </dgm:presLayoutVars>
      </dgm:prSet>
      <dgm:spPr/>
    </dgm:pt>
    <dgm:pt modelId="{CD371A4A-E8EA-479A-98FB-024C701CF45A}" type="pres">
      <dgm:prSet presAssocID="{A5244C66-34C0-4756-B518-CD2B84BE0346}" presName="rootComposite" presStyleCnt="0"/>
      <dgm:spPr/>
    </dgm:pt>
    <dgm:pt modelId="{9F73762B-4D63-47C2-991F-D8D74A7E6E32}" type="pres">
      <dgm:prSet presAssocID="{A5244C66-34C0-4756-B518-CD2B84BE0346}" presName="rootText" presStyleLbl="node2" presStyleIdx="0" presStyleCnt="3" custScaleX="213710" custScaleY="72317" custLinFactNeighborX="-46" custLinFactNeighborY="-59883">
        <dgm:presLayoutVars>
          <dgm:chPref val="3"/>
        </dgm:presLayoutVars>
      </dgm:prSet>
      <dgm:spPr/>
    </dgm:pt>
    <dgm:pt modelId="{5D24DEF7-428F-4FF8-B51F-86CAA467380A}" type="pres">
      <dgm:prSet presAssocID="{A5244C66-34C0-4756-B518-CD2B84BE0346}" presName="rootConnector" presStyleLbl="node2" presStyleIdx="0" presStyleCnt="3"/>
      <dgm:spPr/>
    </dgm:pt>
    <dgm:pt modelId="{8FAEE709-0018-4D30-9B3A-2DF089C0642A}" type="pres">
      <dgm:prSet presAssocID="{A5244C66-34C0-4756-B518-CD2B84BE0346}" presName="hierChild4" presStyleCnt="0"/>
      <dgm:spPr/>
    </dgm:pt>
    <dgm:pt modelId="{C726A607-74E2-4F57-9DA9-73D135C8D39D}" type="pres">
      <dgm:prSet presAssocID="{A5244C66-34C0-4756-B518-CD2B84BE0346}" presName="hierChild5" presStyleCnt="0"/>
      <dgm:spPr/>
    </dgm:pt>
    <dgm:pt modelId="{AB93424D-83D5-4754-937E-258AB9F1BFE8}" type="pres">
      <dgm:prSet presAssocID="{1165EF82-2AC4-4DCF-9357-50C06DDC24A8}" presName="Name37" presStyleLbl="parChTrans1D2" presStyleIdx="1" presStyleCnt="3"/>
      <dgm:spPr/>
    </dgm:pt>
    <dgm:pt modelId="{5EE02352-DD43-4E41-A6D9-B7628C526ED4}" type="pres">
      <dgm:prSet presAssocID="{AD565BBF-4CA9-4046-8971-A98939F6CFE2}" presName="hierRoot2" presStyleCnt="0">
        <dgm:presLayoutVars>
          <dgm:hierBranch val="init"/>
        </dgm:presLayoutVars>
      </dgm:prSet>
      <dgm:spPr/>
    </dgm:pt>
    <dgm:pt modelId="{76A4F373-2792-4014-8112-65315EBC5FF5}" type="pres">
      <dgm:prSet presAssocID="{AD565BBF-4CA9-4046-8971-A98939F6CFE2}" presName="rootComposite" presStyleCnt="0"/>
      <dgm:spPr/>
    </dgm:pt>
    <dgm:pt modelId="{95EC9A63-8C6F-46A0-B211-B9B63E2733C9}" type="pres">
      <dgm:prSet presAssocID="{AD565BBF-4CA9-4046-8971-A98939F6CFE2}" presName="rootText" presStyleLbl="node2" presStyleIdx="1" presStyleCnt="3" custScaleX="205391" custScaleY="68319" custLinFactNeighborX="-751" custLinFactNeighborY="-57884">
        <dgm:presLayoutVars>
          <dgm:chPref val="3"/>
        </dgm:presLayoutVars>
      </dgm:prSet>
      <dgm:spPr/>
    </dgm:pt>
    <dgm:pt modelId="{1AEC2909-C59C-4AAC-B5AB-2BD9BFB1189E}" type="pres">
      <dgm:prSet presAssocID="{AD565BBF-4CA9-4046-8971-A98939F6CFE2}" presName="rootConnector" presStyleLbl="node2" presStyleIdx="1" presStyleCnt="3"/>
      <dgm:spPr/>
    </dgm:pt>
    <dgm:pt modelId="{F3F3B6AE-FCEA-4151-B12F-5A11913D34C6}" type="pres">
      <dgm:prSet presAssocID="{AD565BBF-4CA9-4046-8971-A98939F6CFE2}" presName="hierChild4" presStyleCnt="0"/>
      <dgm:spPr/>
    </dgm:pt>
    <dgm:pt modelId="{6410F06F-08AA-43CD-81B6-2ECA5DADA43D}" type="pres">
      <dgm:prSet presAssocID="{AD565BBF-4CA9-4046-8971-A98939F6CFE2}" presName="hierChild5" presStyleCnt="0"/>
      <dgm:spPr/>
    </dgm:pt>
    <dgm:pt modelId="{553AAAC8-15DD-4E0B-B9C8-3015D88A2325}" type="pres">
      <dgm:prSet presAssocID="{10667324-AA4F-4CCC-89C4-478FBF194EAB}" presName="Name37" presStyleLbl="parChTrans1D2" presStyleIdx="2" presStyleCnt="3"/>
      <dgm:spPr/>
    </dgm:pt>
    <dgm:pt modelId="{F3430143-B936-4552-B0F9-AE9164AD85F4}" type="pres">
      <dgm:prSet presAssocID="{133B9054-32CF-4042-93BF-6229E8A13104}" presName="hierRoot2" presStyleCnt="0">
        <dgm:presLayoutVars>
          <dgm:hierBranch val="init"/>
        </dgm:presLayoutVars>
      </dgm:prSet>
      <dgm:spPr/>
    </dgm:pt>
    <dgm:pt modelId="{3E28DA79-48A7-40C1-A6B4-BF6B9991D6D4}" type="pres">
      <dgm:prSet presAssocID="{133B9054-32CF-4042-93BF-6229E8A13104}" presName="rootComposite" presStyleCnt="0"/>
      <dgm:spPr/>
    </dgm:pt>
    <dgm:pt modelId="{CCB12338-AE90-444C-911B-899F4FD7AB0C}" type="pres">
      <dgm:prSet presAssocID="{133B9054-32CF-4042-93BF-6229E8A13104}" presName="rootText" presStyleLbl="node2" presStyleIdx="2" presStyleCnt="3" custScaleX="223613" custScaleY="68573" custLinFactNeighborX="46" custLinFactNeighborY="-59883">
        <dgm:presLayoutVars>
          <dgm:chPref val="3"/>
        </dgm:presLayoutVars>
      </dgm:prSet>
      <dgm:spPr/>
    </dgm:pt>
    <dgm:pt modelId="{B450EB2D-CB10-49F5-A95D-8E494BF57DAF}" type="pres">
      <dgm:prSet presAssocID="{133B9054-32CF-4042-93BF-6229E8A13104}" presName="rootConnector" presStyleLbl="node2" presStyleIdx="2" presStyleCnt="3"/>
      <dgm:spPr/>
    </dgm:pt>
    <dgm:pt modelId="{C457A8AE-924E-4F4D-9A7C-915815A1A910}" type="pres">
      <dgm:prSet presAssocID="{133B9054-32CF-4042-93BF-6229E8A13104}" presName="hierChild4" presStyleCnt="0"/>
      <dgm:spPr/>
    </dgm:pt>
    <dgm:pt modelId="{BE01B0BE-8994-4523-86A5-DEDADC8F98E8}" type="pres">
      <dgm:prSet presAssocID="{133B9054-32CF-4042-93BF-6229E8A13104}" presName="hierChild5" presStyleCnt="0"/>
      <dgm:spPr/>
    </dgm:pt>
    <dgm:pt modelId="{2500A3F4-8893-44A3-AC56-4D0C1251B223}" type="pres">
      <dgm:prSet presAssocID="{BF2D2320-0BC9-4838-94E0-3BCDFCF5338D}" presName="hierChild3" presStyleCnt="0"/>
      <dgm:spPr/>
    </dgm:pt>
  </dgm:ptLst>
  <dgm:cxnLst>
    <dgm:cxn modelId="{08BA5C02-9EC8-4946-94E9-A702F33EA4BF}" type="presOf" srcId="{BF2D2320-0BC9-4838-94E0-3BCDFCF5338D}" destId="{9D3EDDEE-0848-4675-AABE-1BE2FDC5F1D0}" srcOrd="1" destOrd="0" presId="urn:microsoft.com/office/officeart/2005/8/layout/orgChart1"/>
    <dgm:cxn modelId="{00B2063C-8854-45B7-A366-85B0E0A647DB}" type="presOf" srcId="{F49AF38B-2622-4BFE-AAFA-F45DADEDF052}" destId="{2F3320E9-43AA-419C-8AA8-B06E888256E1}" srcOrd="0" destOrd="0" presId="urn:microsoft.com/office/officeart/2005/8/layout/orgChart1"/>
    <dgm:cxn modelId="{74F7D54A-80E8-417E-9BE7-D1DBDA8BE5A7}" type="presOf" srcId="{133B9054-32CF-4042-93BF-6229E8A13104}" destId="{B450EB2D-CB10-49F5-A95D-8E494BF57DAF}" srcOrd="1" destOrd="0" presId="urn:microsoft.com/office/officeart/2005/8/layout/orgChart1"/>
    <dgm:cxn modelId="{0382BF4D-36DA-4B0F-9139-0186F85BCBE9}" type="presOf" srcId="{AD565BBF-4CA9-4046-8971-A98939F6CFE2}" destId="{1AEC2909-C59C-4AAC-B5AB-2BD9BFB1189E}" srcOrd="1" destOrd="0" presId="urn:microsoft.com/office/officeart/2005/8/layout/orgChart1"/>
    <dgm:cxn modelId="{503A7A57-045D-422A-9138-A1A7FC322344}" srcId="{F49AF38B-2622-4BFE-AAFA-F45DADEDF052}" destId="{BF2D2320-0BC9-4838-94E0-3BCDFCF5338D}" srcOrd="0" destOrd="0" parTransId="{211CD6EA-628E-4D42-91CA-66E064B9376A}" sibTransId="{FF638163-627D-4A4D-B59B-F9CDA6728DC2}"/>
    <dgm:cxn modelId="{F3CFE76D-A176-4F2E-815B-25AC2B41F569}" type="presOf" srcId="{AD565BBF-4CA9-4046-8971-A98939F6CFE2}" destId="{95EC9A63-8C6F-46A0-B211-B9B63E2733C9}" srcOrd="0" destOrd="0" presId="urn:microsoft.com/office/officeart/2005/8/layout/orgChart1"/>
    <dgm:cxn modelId="{EF036375-7526-44AA-9BB5-4D81B4E531CD}" type="presOf" srcId="{10667324-AA4F-4CCC-89C4-478FBF194EAB}" destId="{553AAAC8-15DD-4E0B-B9C8-3015D88A2325}" srcOrd="0" destOrd="0" presId="urn:microsoft.com/office/officeart/2005/8/layout/orgChart1"/>
    <dgm:cxn modelId="{E41BD27A-9B42-47EC-878D-70C77613093A}" type="presOf" srcId="{A5244C66-34C0-4756-B518-CD2B84BE0346}" destId="{9F73762B-4D63-47C2-991F-D8D74A7E6E32}" srcOrd="0" destOrd="0" presId="urn:microsoft.com/office/officeart/2005/8/layout/orgChart1"/>
    <dgm:cxn modelId="{93E4167C-B024-4830-A3C1-CE861A12C894}" srcId="{BF2D2320-0BC9-4838-94E0-3BCDFCF5338D}" destId="{AD565BBF-4CA9-4046-8971-A98939F6CFE2}" srcOrd="1" destOrd="0" parTransId="{1165EF82-2AC4-4DCF-9357-50C06DDC24A8}" sibTransId="{D3FCAF45-C4A4-41A3-B3A1-95C516CBB077}"/>
    <dgm:cxn modelId="{795D0384-068E-45D6-9357-D573A96CAA26}" type="presOf" srcId="{1165EF82-2AC4-4DCF-9357-50C06DDC24A8}" destId="{AB93424D-83D5-4754-937E-258AB9F1BFE8}" srcOrd="0" destOrd="0" presId="urn:microsoft.com/office/officeart/2005/8/layout/orgChart1"/>
    <dgm:cxn modelId="{BBCF579F-1890-404F-ADA3-7ADEECED2BE6}" srcId="{BF2D2320-0BC9-4838-94E0-3BCDFCF5338D}" destId="{A5244C66-34C0-4756-B518-CD2B84BE0346}" srcOrd="0" destOrd="0" parTransId="{F2D647CF-C978-45E3-8657-454030DB2D0C}" sibTransId="{60A45317-866A-4635-A7E8-3D896256D086}"/>
    <dgm:cxn modelId="{FA3253AE-3822-4E43-A71A-7AC2A588B6FE}" type="presOf" srcId="{A5244C66-34C0-4756-B518-CD2B84BE0346}" destId="{5D24DEF7-428F-4FF8-B51F-86CAA467380A}" srcOrd="1" destOrd="0" presId="urn:microsoft.com/office/officeart/2005/8/layout/orgChart1"/>
    <dgm:cxn modelId="{5C8C2FB1-7F7E-4985-A693-29B3AA293E55}" type="presOf" srcId="{133B9054-32CF-4042-93BF-6229E8A13104}" destId="{CCB12338-AE90-444C-911B-899F4FD7AB0C}" srcOrd="0" destOrd="0" presId="urn:microsoft.com/office/officeart/2005/8/layout/orgChart1"/>
    <dgm:cxn modelId="{3DE325C3-5B01-4A99-A5AB-D14A30E997E9}" srcId="{BF2D2320-0BC9-4838-94E0-3BCDFCF5338D}" destId="{133B9054-32CF-4042-93BF-6229E8A13104}" srcOrd="2" destOrd="0" parTransId="{10667324-AA4F-4CCC-89C4-478FBF194EAB}" sibTransId="{872399D1-F09B-4F97-8FE2-444261B3076E}"/>
    <dgm:cxn modelId="{5B9D38C4-AF73-4782-9B47-B5A13E3DAC09}" type="presOf" srcId="{BF2D2320-0BC9-4838-94E0-3BCDFCF5338D}" destId="{FCE93A59-FCFB-4E5D-BBAA-BF098B940AE5}" srcOrd="0" destOrd="0" presId="urn:microsoft.com/office/officeart/2005/8/layout/orgChart1"/>
    <dgm:cxn modelId="{50E06ACA-C071-4F50-A721-DB592462514B}" type="presOf" srcId="{F2D647CF-C978-45E3-8657-454030DB2D0C}" destId="{8B852DBA-E621-4455-A05A-536C95251A5F}" srcOrd="0" destOrd="0" presId="urn:microsoft.com/office/officeart/2005/8/layout/orgChart1"/>
    <dgm:cxn modelId="{F121CFBC-AC33-4F5C-8D59-C7E8F05ED396}" type="presParOf" srcId="{2F3320E9-43AA-419C-8AA8-B06E888256E1}" destId="{F7FF96D0-54DA-4D85-BF49-520C3E9CBBCB}" srcOrd="0" destOrd="0" presId="urn:microsoft.com/office/officeart/2005/8/layout/orgChart1"/>
    <dgm:cxn modelId="{65501CEE-9262-4B2B-81C4-C550C568D424}" type="presParOf" srcId="{F7FF96D0-54DA-4D85-BF49-520C3E9CBBCB}" destId="{10047BAB-C4F8-40F2-9868-8F5D2324E78A}" srcOrd="0" destOrd="0" presId="urn:microsoft.com/office/officeart/2005/8/layout/orgChart1"/>
    <dgm:cxn modelId="{15FCFD75-BE28-4DD8-B69F-C26D7BB382BD}" type="presParOf" srcId="{10047BAB-C4F8-40F2-9868-8F5D2324E78A}" destId="{FCE93A59-FCFB-4E5D-BBAA-BF098B940AE5}" srcOrd="0" destOrd="0" presId="urn:microsoft.com/office/officeart/2005/8/layout/orgChart1"/>
    <dgm:cxn modelId="{24F7FD0D-0CA6-4BAE-B49E-DA56EAEECB68}" type="presParOf" srcId="{10047BAB-C4F8-40F2-9868-8F5D2324E78A}" destId="{9D3EDDEE-0848-4675-AABE-1BE2FDC5F1D0}" srcOrd="1" destOrd="0" presId="urn:microsoft.com/office/officeart/2005/8/layout/orgChart1"/>
    <dgm:cxn modelId="{4D2F1035-6381-4A6E-84A0-C7CFF06E9EE1}" type="presParOf" srcId="{F7FF96D0-54DA-4D85-BF49-520C3E9CBBCB}" destId="{95EC8984-E065-4E1C-9399-2D0985E5CEA5}" srcOrd="1" destOrd="0" presId="urn:microsoft.com/office/officeart/2005/8/layout/orgChart1"/>
    <dgm:cxn modelId="{2EB389F8-182C-469E-BD2A-8689C4F92E76}" type="presParOf" srcId="{95EC8984-E065-4E1C-9399-2D0985E5CEA5}" destId="{8B852DBA-E621-4455-A05A-536C95251A5F}" srcOrd="0" destOrd="0" presId="urn:microsoft.com/office/officeart/2005/8/layout/orgChart1"/>
    <dgm:cxn modelId="{6AEAEF01-9D18-4332-85C5-8D16B852798B}" type="presParOf" srcId="{95EC8984-E065-4E1C-9399-2D0985E5CEA5}" destId="{2017923E-5805-4FAD-AE80-E4CD9AC87A44}" srcOrd="1" destOrd="0" presId="urn:microsoft.com/office/officeart/2005/8/layout/orgChart1"/>
    <dgm:cxn modelId="{1A19B232-22F1-4D4B-B875-4997E99193E3}" type="presParOf" srcId="{2017923E-5805-4FAD-AE80-E4CD9AC87A44}" destId="{CD371A4A-E8EA-479A-98FB-024C701CF45A}" srcOrd="0" destOrd="0" presId="urn:microsoft.com/office/officeart/2005/8/layout/orgChart1"/>
    <dgm:cxn modelId="{54D80133-C7B7-4E40-A942-154931513461}" type="presParOf" srcId="{CD371A4A-E8EA-479A-98FB-024C701CF45A}" destId="{9F73762B-4D63-47C2-991F-D8D74A7E6E32}" srcOrd="0" destOrd="0" presId="urn:microsoft.com/office/officeart/2005/8/layout/orgChart1"/>
    <dgm:cxn modelId="{9B7AA9AB-81CD-4289-BB02-27E9CEE658AB}" type="presParOf" srcId="{CD371A4A-E8EA-479A-98FB-024C701CF45A}" destId="{5D24DEF7-428F-4FF8-B51F-86CAA467380A}" srcOrd="1" destOrd="0" presId="urn:microsoft.com/office/officeart/2005/8/layout/orgChart1"/>
    <dgm:cxn modelId="{3E5B8269-AFAD-40A7-A73D-B21D0B6CBA2F}" type="presParOf" srcId="{2017923E-5805-4FAD-AE80-E4CD9AC87A44}" destId="{8FAEE709-0018-4D30-9B3A-2DF089C0642A}" srcOrd="1" destOrd="0" presId="urn:microsoft.com/office/officeart/2005/8/layout/orgChart1"/>
    <dgm:cxn modelId="{C1EF0DBB-89B3-4088-A409-F5E02047240A}" type="presParOf" srcId="{2017923E-5805-4FAD-AE80-E4CD9AC87A44}" destId="{C726A607-74E2-4F57-9DA9-73D135C8D39D}" srcOrd="2" destOrd="0" presId="urn:microsoft.com/office/officeart/2005/8/layout/orgChart1"/>
    <dgm:cxn modelId="{8C5C6EF8-7A44-4ED5-B2C6-34EE400AAF51}" type="presParOf" srcId="{95EC8984-E065-4E1C-9399-2D0985E5CEA5}" destId="{AB93424D-83D5-4754-937E-258AB9F1BFE8}" srcOrd="2" destOrd="0" presId="urn:microsoft.com/office/officeart/2005/8/layout/orgChart1"/>
    <dgm:cxn modelId="{ACE46E18-93A5-480B-B822-4FC249C14A03}" type="presParOf" srcId="{95EC8984-E065-4E1C-9399-2D0985E5CEA5}" destId="{5EE02352-DD43-4E41-A6D9-B7628C526ED4}" srcOrd="3" destOrd="0" presId="urn:microsoft.com/office/officeart/2005/8/layout/orgChart1"/>
    <dgm:cxn modelId="{94577B62-6330-49F2-A6B4-260D83A3687C}" type="presParOf" srcId="{5EE02352-DD43-4E41-A6D9-B7628C526ED4}" destId="{76A4F373-2792-4014-8112-65315EBC5FF5}" srcOrd="0" destOrd="0" presId="urn:microsoft.com/office/officeart/2005/8/layout/orgChart1"/>
    <dgm:cxn modelId="{D11627B7-C626-426B-A10E-8E58961E2643}" type="presParOf" srcId="{76A4F373-2792-4014-8112-65315EBC5FF5}" destId="{95EC9A63-8C6F-46A0-B211-B9B63E2733C9}" srcOrd="0" destOrd="0" presId="urn:microsoft.com/office/officeart/2005/8/layout/orgChart1"/>
    <dgm:cxn modelId="{40E2D4B1-2E39-41E9-B0D2-B3C7783E8DB5}" type="presParOf" srcId="{76A4F373-2792-4014-8112-65315EBC5FF5}" destId="{1AEC2909-C59C-4AAC-B5AB-2BD9BFB1189E}" srcOrd="1" destOrd="0" presId="urn:microsoft.com/office/officeart/2005/8/layout/orgChart1"/>
    <dgm:cxn modelId="{4DF27173-14C5-4D3E-8F2F-77A6F9C0D1CF}" type="presParOf" srcId="{5EE02352-DD43-4E41-A6D9-B7628C526ED4}" destId="{F3F3B6AE-FCEA-4151-B12F-5A11913D34C6}" srcOrd="1" destOrd="0" presId="urn:microsoft.com/office/officeart/2005/8/layout/orgChart1"/>
    <dgm:cxn modelId="{81FCBBE7-64F1-4ADD-BFDD-BA713AE28FB0}" type="presParOf" srcId="{5EE02352-DD43-4E41-A6D9-B7628C526ED4}" destId="{6410F06F-08AA-43CD-81B6-2ECA5DADA43D}" srcOrd="2" destOrd="0" presId="urn:microsoft.com/office/officeart/2005/8/layout/orgChart1"/>
    <dgm:cxn modelId="{C85FAE05-1B59-43CC-AE1F-9C4A8E911FBF}" type="presParOf" srcId="{95EC8984-E065-4E1C-9399-2D0985E5CEA5}" destId="{553AAAC8-15DD-4E0B-B9C8-3015D88A2325}" srcOrd="4" destOrd="0" presId="urn:microsoft.com/office/officeart/2005/8/layout/orgChart1"/>
    <dgm:cxn modelId="{3E69CEE5-9A97-4951-BF7F-DDAD24A566B1}" type="presParOf" srcId="{95EC8984-E065-4E1C-9399-2D0985E5CEA5}" destId="{F3430143-B936-4552-B0F9-AE9164AD85F4}" srcOrd="5" destOrd="0" presId="urn:microsoft.com/office/officeart/2005/8/layout/orgChart1"/>
    <dgm:cxn modelId="{D130169C-B78E-45BA-8309-3FAC99AACDD7}" type="presParOf" srcId="{F3430143-B936-4552-B0F9-AE9164AD85F4}" destId="{3E28DA79-48A7-40C1-A6B4-BF6B9991D6D4}" srcOrd="0" destOrd="0" presId="urn:microsoft.com/office/officeart/2005/8/layout/orgChart1"/>
    <dgm:cxn modelId="{AD78FC1C-8D38-4A78-B93E-8C6760EEDF9F}" type="presParOf" srcId="{3E28DA79-48A7-40C1-A6B4-BF6B9991D6D4}" destId="{CCB12338-AE90-444C-911B-899F4FD7AB0C}" srcOrd="0" destOrd="0" presId="urn:microsoft.com/office/officeart/2005/8/layout/orgChart1"/>
    <dgm:cxn modelId="{51F20547-653B-4DFF-A9B6-D215C09C11C1}" type="presParOf" srcId="{3E28DA79-48A7-40C1-A6B4-BF6B9991D6D4}" destId="{B450EB2D-CB10-49F5-A95D-8E494BF57DAF}" srcOrd="1" destOrd="0" presId="urn:microsoft.com/office/officeart/2005/8/layout/orgChart1"/>
    <dgm:cxn modelId="{8D6F46CA-BE64-4791-BA67-77021B50E9FA}" type="presParOf" srcId="{F3430143-B936-4552-B0F9-AE9164AD85F4}" destId="{C457A8AE-924E-4F4D-9A7C-915815A1A910}" srcOrd="1" destOrd="0" presId="urn:microsoft.com/office/officeart/2005/8/layout/orgChart1"/>
    <dgm:cxn modelId="{A6F8FF39-F285-4F15-94AB-96527A759FCF}" type="presParOf" srcId="{F3430143-B936-4552-B0F9-AE9164AD85F4}" destId="{BE01B0BE-8994-4523-86A5-DEDADC8F98E8}" srcOrd="2" destOrd="0" presId="urn:microsoft.com/office/officeart/2005/8/layout/orgChart1"/>
    <dgm:cxn modelId="{FC82396A-4332-471E-A0A9-8B5D4900388E}" type="presParOf" srcId="{F7FF96D0-54DA-4D85-BF49-520C3E9CBBCB}" destId="{2500A3F4-8893-44A3-AC56-4D0C1251B22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78DB19-2BA3-40A6-9CB7-FECC9FD5EBD4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B2AA5F71-84E2-4E2E-BDFA-4203E98FDDFB}">
      <dgm:prSet phldrT="[Text]" custT="1"/>
      <dgm:spPr/>
      <dgm:t>
        <a:bodyPr anchor="ctr"/>
        <a:lstStyle/>
        <a:p>
          <a:r>
            <a:rPr lang="en-US" sz="2000" dirty="0"/>
            <a:t>Phase I</a:t>
          </a:r>
        </a:p>
        <a:p>
          <a:r>
            <a:rPr lang="en-US" sz="1400" i="1" dirty="0"/>
            <a:t>May.16th</a:t>
          </a:r>
        </a:p>
      </dgm:t>
    </dgm:pt>
    <dgm:pt modelId="{D76384CB-236B-4E73-8911-53352D4F1766}" type="parTrans" cxnId="{B8D20F10-2923-40EE-8F91-90F6FE22EB95}">
      <dgm:prSet/>
      <dgm:spPr/>
      <dgm:t>
        <a:bodyPr/>
        <a:lstStyle/>
        <a:p>
          <a:endParaRPr lang="en-US"/>
        </a:p>
      </dgm:t>
    </dgm:pt>
    <dgm:pt modelId="{782C938E-66ED-4D3E-AECE-A6307C50FF2A}" type="sibTrans" cxnId="{B8D20F10-2923-40EE-8F91-90F6FE22EB95}">
      <dgm:prSet/>
      <dgm:spPr/>
      <dgm:t>
        <a:bodyPr/>
        <a:lstStyle/>
        <a:p>
          <a:endParaRPr lang="en-US"/>
        </a:p>
      </dgm:t>
    </dgm:pt>
    <dgm:pt modelId="{D604EC64-659C-481F-9255-95D65FCFCDEF}">
      <dgm:prSet phldrT="[Text]" custT="1"/>
      <dgm:spPr/>
      <dgm:t>
        <a:bodyPr anchor="ctr"/>
        <a:lstStyle/>
        <a:p>
          <a:r>
            <a:rPr lang="en-US" sz="2000" dirty="0"/>
            <a:t>Phase II</a:t>
          </a:r>
        </a:p>
        <a:p>
          <a:r>
            <a:rPr lang="en-US" sz="1400" i="1" dirty="0"/>
            <a:t>May.30th</a:t>
          </a:r>
        </a:p>
      </dgm:t>
    </dgm:pt>
    <dgm:pt modelId="{C280ABAA-ABD3-410F-B15A-4FA4343A5E9F}" type="parTrans" cxnId="{99A24086-4724-49F9-94FB-C47741E2F2EB}">
      <dgm:prSet/>
      <dgm:spPr/>
      <dgm:t>
        <a:bodyPr/>
        <a:lstStyle/>
        <a:p>
          <a:endParaRPr lang="en-US"/>
        </a:p>
      </dgm:t>
    </dgm:pt>
    <dgm:pt modelId="{463D740F-854C-473B-884B-AA91241FC0C5}" type="sibTrans" cxnId="{99A24086-4724-49F9-94FB-C47741E2F2EB}">
      <dgm:prSet/>
      <dgm:spPr/>
      <dgm:t>
        <a:bodyPr/>
        <a:lstStyle/>
        <a:p>
          <a:endParaRPr lang="en-US"/>
        </a:p>
      </dgm:t>
    </dgm:pt>
    <dgm:pt modelId="{8C00F8B2-3C9E-4603-B5C5-169B072D1A8C}">
      <dgm:prSet phldrT="[Text]" custT="1"/>
      <dgm:spPr/>
      <dgm:t>
        <a:bodyPr anchor="ctr"/>
        <a:lstStyle/>
        <a:p>
          <a:r>
            <a:rPr lang="en-US" sz="2000" dirty="0"/>
            <a:t>Phase III</a:t>
          </a:r>
        </a:p>
        <a:p>
          <a:r>
            <a:rPr lang="en-US" sz="1400" i="1" dirty="0"/>
            <a:t>TBD(~Q3)</a:t>
          </a:r>
        </a:p>
      </dgm:t>
    </dgm:pt>
    <dgm:pt modelId="{7057B158-F3A8-4487-8A55-A004A4C5FF80}" type="parTrans" cxnId="{B6CBF27F-134D-4715-820C-29C06D20507D}">
      <dgm:prSet/>
      <dgm:spPr/>
      <dgm:t>
        <a:bodyPr/>
        <a:lstStyle/>
        <a:p>
          <a:endParaRPr lang="en-US"/>
        </a:p>
      </dgm:t>
    </dgm:pt>
    <dgm:pt modelId="{B4A42A3A-B221-410C-B2CA-9F0F9037001C}" type="sibTrans" cxnId="{B6CBF27F-134D-4715-820C-29C06D20507D}">
      <dgm:prSet/>
      <dgm:spPr/>
      <dgm:t>
        <a:bodyPr/>
        <a:lstStyle/>
        <a:p>
          <a:endParaRPr lang="en-US"/>
        </a:p>
      </dgm:t>
    </dgm:pt>
    <dgm:pt modelId="{D68D2A51-564D-4120-A92A-BB50C574F774}" type="pres">
      <dgm:prSet presAssocID="{D378DB19-2BA3-40A6-9CB7-FECC9FD5EBD4}" presName="rootnode" presStyleCnt="0">
        <dgm:presLayoutVars>
          <dgm:chMax/>
          <dgm:chPref/>
          <dgm:dir/>
          <dgm:animLvl val="lvl"/>
        </dgm:presLayoutVars>
      </dgm:prSet>
      <dgm:spPr/>
    </dgm:pt>
    <dgm:pt modelId="{0AA93133-C40F-43DB-A240-8CF182E1F5CF}" type="pres">
      <dgm:prSet presAssocID="{B2AA5F71-84E2-4E2E-BDFA-4203E98FDDFB}" presName="composite" presStyleCnt="0"/>
      <dgm:spPr/>
    </dgm:pt>
    <dgm:pt modelId="{5897551E-E8DE-4389-9002-E11C06470457}" type="pres">
      <dgm:prSet presAssocID="{B2AA5F71-84E2-4E2E-BDFA-4203E98FDDFB}" presName="bentUpArrow1" presStyleLbl="alignImgPlace1" presStyleIdx="0" presStyleCnt="2" custLinFactX="-30637" custLinFactNeighborX="-100000" custLinFactNeighborY="-2380"/>
      <dgm:spPr/>
    </dgm:pt>
    <dgm:pt modelId="{C89B17F6-B7ED-49B6-8B43-B2BFABAD55C0}" type="pres">
      <dgm:prSet presAssocID="{B2AA5F71-84E2-4E2E-BDFA-4203E98FDDFB}" presName="ParentText" presStyleLbl="node1" presStyleIdx="0" presStyleCnt="3" custLinFactNeighborX="-88347" custLinFactNeighborY="-2020">
        <dgm:presLayoutVars>
          <dgm:chMax val="1"/>
          <dgm:chPref val="1"/>
          <dgm:bulletEnabled val="1"/>
        </dgm:presLayoutVars>
      </dgm:prSet>
      <dgm:spPr/>
    </dgm:pt>
    <dgm:pt modelId="{5B7C4C54-057B-4A59-B76B-6A20B31D55E8}" type="pres">
      <dgm:prSet presAssocID="{B2AA5F71-84E2-4E2E-BDFA-4203E98FDDFB}" presName="ChildText" presStyleLbl="revTx" presStyleIdx="0" presStyleCnt="2" custLinFactNeighborX="91779" custLinFactNeighborY="-4998">
        <dgm:presLayoutVars>
          <dgm:chMax val="0"/>
          <dgm:chPref val="0"/>
          <dgm:bulletEnabled val="1"/>
        </dgm:presLayoutVars>
      </dgm:prSet>
      <dgm:spPr/>
    </dgm:pt>
    <dgm:pt modelId="{8DD92CA2-BBE5-4FD3-A6C1-32CD81BD8D8A}" type="pres">
      <dgm:prSet presAssocID="{782C938E-66ED-4D3E-AECE-A6307C50FF2A}" presName="sibTrans" presStyleCnt="0"/>
      <dgm:spPr/>
    </dgm:pt>
    <dgm:pt modelId="{3406FED6-8532-48A7-B639-1469F00D3514}" type="pres">
      <dgm:prSet presAssocID="{D604EC64-659C-481F-9255-95D65FCFCDEF}" presName="composite" presStyleCnt="0"/>
      <dgm:spPr/>
    </dgm:pt>
    <dgm:pt modelId="{9A5C40A6-A5F3-425C-8F9F-261FE061C4B3}" type="pres">
      <dgm:prSet presAssocID="{D604EC64-659C-481F-9255-95D65FCFCDEF}" presName="bentUpArrow1" presStyleLbl="alignImgPlace1" presStyleIdx="1" presStyleCnt="2" custLinFactX="-30637" custLinFactNeighborX="-100000" custLinFactNeighborY="-2380"/>
      <dgm:spPr/>
    </dgm:pt>
    <dgm:pt modelId="{DE7DD8CA-E771-4F87-B446-29A07321EB3C}" type="pres">
      <dgm:prSet presAssocID="{D604EC64-659C-481F-9255-95D65FCFCDEF}" presName="ParentText" presStyleLbl="node1" presStyleIdx="1" presStyleCnt="3" custLinFactNeighborX="-88347" custLinFactNeighborY="-2020">
        <dgm:presLayoutVars>
          <dgm:chMax val="1"/>
          <dgm:chPref val="1"/>
          <dgm:bulletEnabled val="1"/>
        </dgm:presLayoutVars>
      </dgm:prSet>
      <dgm:spPr/>
    </dgm:pt>
    <dgm:pt modelId="{70191CD5-1C35-4970-9EB4-0F3F548EC38A}" type="pres">
      <dgm:prSet presAssocID="{D604EC64-659C-481F-9255-95D65FCFCDEF}" presName="ChildText" presStyleLbl="revTx" presStyleIdx="1" presStyleCnt="2" custLinFactX="-21472" custLinFactNeighborX="-100000" custLinFactNeighborY="-2499">
        <dgm:presLayoutVars>
          <dgm:chMax val="0"/>
          <dgm:chPref val="0"/>
          <dgm:bulletEnabled val="1"/>
        </dgm:presLayoutVars>
      </dgm:prSet>
      <dgm:spPr/>
    </dgm:pt>
    <dgm:pt modelId="{5E5F60A2-03FA-489B-AB93-CFA409D02EA6}" type="pres">
      <dgm:prSet presAssocID="{463D740F-854C-473B-884B-AA91241FC0C5}" presName="sibTrans" presStyleCnt="0"/>
      <dgm:spPr/>
    </dgm:pt>
    <dgm:pt modelId="{9C8D3B8B-416B-4217-999D-FBA319C1DD7D}" type="pres">
      <dgm:prSet presAssocID="{8C00F8B2-3C9E-4603-B5C5-169B072D1A8C}" presName="composite" presStyleCnt="0"/>
      <dgm:spPr/>
    </dgm:pt>
    <dgm:pt modelId="{6F20BE49-7401-4A3D-89ED-ED6B1C60C897}" type="pres">
      <dgm:prSet presAssocID="{8C00F8B2-3C9E-4603-B5C5-169B072D1A8C}" presName="ParentText" presStyleLbl="node1" presStyleIdx="2" presStyleCnt="3" custLinFactNeighborX="-88347" custLinFactNeighborY="-2020">
        <dgm:presLayoutVars>
          <dgm:chMax val="1"/>
          <dgm:chPref val="1"/>
          <dgm:bulletEnabled val="1"/>
        </dgm:presLayoutVars>
      </dgm:prSet>
      <dgm:spPr/>
    </dgm:pt>
  </dgm:ptLst>
  <dgm:cxnLst>
    <dgm:cxn modelId="{C3C4B10A-1C89-49F4-A810-0A4E2A859184}" type="presOf" srcId="{B2AA5F71-84E2-4E2E-BDFA-4203E98FDDFB}" destId="{C89B17F6-B7ED-49B6-8B43-B2BFABAD55C0}" srcOrd="0" destOrd="0" presId="urn:microsoft.com/office/officeart/2005/8/layout/StepDownProcess"/>
    <dgm:cxn modelId="{B8D20F10-2923-40EE-8F91-90F6FE22EB95}" srcId="{D378DB19-2BA3-40A6-9CB7-FECC9FD5EBD4}" destId="{B2AA5F71-84E2-4E2E-BDFA-4203E98FDDFB}" srcOrd="0" destOrd="0" parTransId="{D76384CB-236B-4E73-8911-53352D4F1766}" sibTransId="{782C938E-66ED-4D3E-AECE-A6307C50FF2A}"/>
    <dgm:cxn modelId="{EBACD312-A371-41F1-BBAC-48787FDBC408}" type="presOf" srcId="{8C00F8B2-3C9E-4603-B5C5-169B072D1A8C}" destId="{6F20BE49-7401-4A3D-89ED-ED6B1C60C897}" srcOrd="0" destOrd="0" presId="urn:microsoft.com/office/officeart/2005/8/layout/StepDownProcess"/>
    <dgm:cxn modelId="{B6CBF27F-134D-4715-820C-29C06D20507D}" srcId="{D378DB19-2BA3-40A6-9CB7-FECC9FD5EBD4}" destId="{8C00F8B2-3C9E-4603-B5C5-169B072D1A8C}" srcOrd="2" destOrd="0" parTransId="{7057B158-F3A8-4487-8A55-A004A4C5FF80}" sibTransId="{B4A42A3A-B221-410C-B2CA-9F0F9037001C}"/>
    <dgm:cxn modelId="{99A24086-4724-49F9-94FB-C47741E2F2EB}" srcId="{D378DB19-2BA3-40A6-9CB7-FECC9FD5EBD4}" destId="{D604EC64-659C-481F-9255-95D65FCFCDEF}" srcOrd="1" destOrd="0" parTransId="{C280ABAA-ABD3-410F-B15A-4FA4343A5E9F}" sibTransId="{463D740F-854C-473B-884B-AA91241FC0C5}"/>
    <dgm:cxn modelId="{A7A8A3C2-DEA7-487D-B217-12FDDA227AB6}" type="presOf" srcId="{D378DB19-2BA3-40A6-9CB7-FECC9FD5EBD4}" destId="{D68D2A51-564D-4120-A92A-BB50C574F774}" srcOrd="0" destOrd="0" presId="urn:microsoft.com/office/officeart/2005/8/layout/StepDownProcess"/>
    <dgm:cxn modelId="{CD2EACF6-E2A1-45D3-9C0F-D8F08412A72F}" type="presOf" srcId="{D604EC64-659C-481F-9255-95D65FCFCDEF}" destId="{DE7DD8CA-E771-4F87-B446-29A07321EB3C}" srcOrd="0" destOrd="0" presId="urn:microsoft.com/office/officeart/2005/8/layout/StepDownProcess"/>
    <dgm:cxn modelId="{3304A4F3-54F9-44E8-B23F-9312307C0B45}" type="presParOf" srcId="{D68D2A51-564D-4120-A92A-BB50C574F774}" destId="{0AA93133-C40F-43DB-A240-8CF182E1F5CF}" srcOrd="0" destOrd="0" presId="urn:microsoft.com/office/officeart/2005/8/layout/StepDownProcess"/>
    <dgm:cxn modelId="{C5A9BF64-7BEF-41B4-B8F1-80DACC040355}" type="presParOf" srcId="{0AA93133-C40F-43DB-A240-8CF182E1F5CF}" destId="{5897551E-E8DE-4389-9002-E11C06470457}" srcOrd="0" destOrd="0" presId="urn:microsoft.com/office/officeart/2005/8/layout/StepDownProcess"/>
    <dgm:cxn modelId="{F4D8926E-A6F4-4CE7-B18B-F32BDDBAF5B8}" type="presParOf" srcId="{0AA93133-C40F-43DB-A240-8CF182E1F5CF}" destId="{C89B17F6-B7ED-49B6-8B43-B2BFABAD55C0}" srcOrd="1" destOrd="0" presId="urn:microsoft.com/office/officeart/2005/8/layout/StepDownProcess"/>
    <dgm:cxn modelId="{3124B98B-029F-41B7-B9D0-A73AE70614CD}" type="presParOf" srcId="{0AA93133-C40F-43DB-A240-8CF182E1F5CF}" destId="{5B7C4C54-057B-4A59-B76B-6A20B31D55E8}" srcOrd="2" destOrd="0" presId="urn:microsoft.com/office/officeart/2005/8/layout/StepDownProcess"/>
    <dgm:cxn modelId="{F65F3857-0CFC-4A32-85F5-4229BAF5979D}" type="presParOf" srcId="{D68D2A51-564D-4120-A92A-BB50C574F774}" destId="{8DD92CA2-BBE5-4FD3-A6C1-32CD81BD8D8A}" srcOrd="1" destOrd="0" presId="urn:microsoft.com/office/officeart/2005/8/layout/StepDownProcess"/>
    <dgm:cxn modelId="{1B47A2B9-03B7-4BF8-846A-9763D56B14F6}" type="presParOf" srcId="{D68D2A51-564D-4120-A92A-BB50C574F774}" destId="{3406FED6-8532-48A7-B639-1469F00D3514}" srcOrd="2" destOrd="0" presId="urn:microsoft.com/office/officeart/2005/8/layout/StepDownProcess"/>
    <dgm:cxn modelId="{3C9DA325-6F7D-4F12-8A2A-8ED42575C230}" type="presParOf" srcId="{3406FED6-8532-48A7-B639-1469F00D3514}" destId="{9A5C40A6-A5F3-425C-8F9F-261FE061C4B3}" srcOrd="0" destOrd="0" presId="urn:microsoft.com/office/officeart/2005/8/layout/StepDownProcess"/>
    <dgm:cxn modelId="{2A350031-9CDB-4F18-A76C-9B2C669D2080}" type="presParOf" srcId="{3406FED6-8532-48A7-B639-1469F00D3514}" destId="{DE7DD8CA-E771-4F87-B446-29A07321EB3C}" srcOrd="1" destOrd="0" presId="urn:microsoft.com/office/officeart/2005/8/layout/StepDownProcess"/>
    <dgm:cxn modelId="{5A738871-1EA3-4D76-B889-F71046D23315}" type="presParOf" srcId="{3406FED6-8532-48A7-B639-1469F00D3514}" destId="{70191CD5-1C35-4970-9EB4-0F3F548EC38A}" srcOrd="2" destOrd="0" presId="urn:microsoft.com/office/officeart/2005/8/layout/StepDownProcess"/>
    <dgm:cxn modelId="{BD4EFB05-35AE-4E0E-B21F-BEA4DA1C619E}" type="presParOf" srcId="{D68D2A51-564D-4120-A92A-BB50C574F774}" destId="{5E5F60A2-03FA-489B-AB93-CFA409D02EA6}" srcOrd="3" destOrd="0" presId="urn:microsoft.com/office/officeart/2005/8/layout/StepDownProcess"/>
    <dgm:cxn modelId="{FE5F7C2A-C514-4BDB-835A-49159C377336}" type="presParOf" srcId="{D68D2A51-564D-4120-A92A-BB50C574F774}" destId="{9C8D3B8B-416B-4217-999D-FBA319C1DD7D}" srcOrd="4" destOrd="0" presId="urn:microsoft.com/office/officeart/2005/8/layout/StepDownProcess"/>
    <dgm:cxn modelId="{E618BE78-2709-4BD9-A433-E1653A283811}" type="presParOf" srcId="{9C8D3B8B-416B-4217-999D-FBA319C1DD7D}" destId="{6F20BE49-7401-4A3D-89ED-ED6B1C60C897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3AAAC8-15DD-4E0B-B9C8-3015D88A2325}">
      <dsp:nvSpPr>
        <dsp:cNvPr id="0" name=""/>
        <dsp:cNvSpPr/>
      </dsp:nvSpPr>
      <dsp:spPr>
        <a:xfrm>
          <a:off x="3435511" y="694604"/>
          <a:ext cx="2408610" cy="4897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2611"/>
              </a:lnTo>
              <a:lnTo>
                <a:pt x="2408610" y="382611"/>
              </a:lnTo>
              <a:lnTo>
                <a:pt x="2408610" y="48970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93424D-83D5-4754-937E-258AB9F1BFE8}">
      <dsp:nvSpPr>
        <dsp:cNvPr id="0" name=""/>
        <dsp:cNvSpPr/>
      </dsp:nvSpPr>
      <dsp:spPr>
        <a:xfrm>
          <a:off x="3388348" y="694604"/>
          <a:ext cx="91440" cy="499896"/>
        </a:xfrm>
        <a:custGeom>
          <a:avLst/>
          <a:gdLst/>
          <a:ahLst/>
          <a:cxnLst/>
          <a:rect l="0" t="0" r="0" b="0"/>
          <a:pathLst>
            <a:path>
              <a:moveTo>
                <a:pt x="47163" y="0"/>
              </a:moveTo>
              <a:lnTo>
                <a:pt x="47163" y="392805"/>
              </a:lnTo>
              <a:lnTo>
                <a:pt x="45720" y="392805"/>
              </a:lnTo>
              <a:lnTo>
                <a:pt x="45720" y="49989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852DBA-E621-4455-A05A-536C95251A5F}">
      <dsp:nvSpPr>
        <dsp:cNvPr id="0" name=""/>
        <dsp:cNvSpPr/>
      </dsp:nvSpPr>
      <dsp:spPr>
        <a:xfrm>
          <a:off x="1089835" y="694604"/>
          <a:ext cx="2345676" cy="489702"/>
        </a:xfrm>
        <a:custGeom>
          <a:avLst/>
          <a:gdLst/>
          <a:ahLst/>
          <a:cxnLst/>
          <a:rect l="0" t="0" r="0" b="0"/>
          <a:pathLst>
            <a:path>
              <a:moveTo>
                <a:pt x="2345676" y="0"/>
              </a:moveTo>
              <a:lnTo>
                <a:pt x="2345676" y="382611"/>
              </a:lnTo>
              <a:lnTo>
                <a:pt x="0" y="382611"/>
              </a:lnTo>
              <a:lnTo>
                <a:pt x="0" y="48970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93A59-FCFB-4E5D-BBAA-BF098B940AE5}">
      <dsp:nvSpPr>
        <dsp:cNvPr id="0" name=""/>
        <dsp:cNvSpPr/>
      </dsp:nvSpPr>
      <dsp:spPr>
        <a:xfrm>
          <a:off x="2720019" y="105230"/>
          <a:ext cx="1430984" cy="589374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u="sng" kern="1200" dirty="0"/>
            <a:t>Leader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Henry Pan</a:t>
          </a:r>
        </a:p>
      </dsp:txBody>
      <dsp:txXfrm>
        <a:off x="2720019" y="105230"/>
        <a:ext cx="1430984" cy="589374"/>
      </dsp:txXfrm>
    </dsp:sp>
    <dsp:sp modelId="{9F73762B-4D63-47C2-991F-D8D74A7E6E32}">
      <dsp:nvSpPr>
        <dsp:cNvPr id="0" name=""/>
        <dsp:cNvSpPr/>
      </dsp:nvSpPr>
      <dsp:spPr>
        <a:xfrm>
          <a:off x="3" y="1184307"/>
          <a:ext cx="2179664" cy="3687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MFG Group</a:t>
          </a:r>
        </a:p>
      </dsp:txBody>
      <dsp:txXfrm>
        <a:off x="3" y="1184307"/>
        <a:ext cx="2179664" cy="368786"/>
      </dsp:txXfrm>
    </dsp:sp>
    <dsp:sp modelId="{95EC9A63-8C6F-46A0-B211-B9B63E2733C9}">
      <dsp:nvSpPr>
        <dsp:cNvPr id="0" name=""/>
        <dsp:cNvSpPr/>
      </dsp:nvSpPr>
      <dsp:spPr>
        <a:xfrm>
          <a:off x="2386660" y="1194501"/>
          <a:ext cx="2094817" cy="34839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Equipment Group</a:t>
          </a:r>
        </a:p>
      </dsp:txBody>
      <dsp:txXfrm>
        <a:off x="2386660" y="1194501"/>
        <a:ext cx="2094817" cy="348398"/>
      </dsp:txXfrm>
    </dsp:sp>
    <dsp:sp modelId="{CCB12338-AE90-444C-911B-899F4FD7AB0C}">
      <dsp:nvSpPr>
        <dsp:cNvPr id="0" name=""/>
        <dsp:cNvSpPr/>
      </dsp:nvSpPr>
      <dsp:spPr>
        <a:xfrm>
          <a:off x="4703788" y="1184307"/>
          <a:ext cx="2280666" cy="34969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Engineering Group</a:t>
          </a:r>
        </a:p>
      </dsp:txBody>
      <dsp:txXfrm>
        <a:off x="4703788" y="1184307"/>
        <a:ext cx="2280666" cy="3496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97551E-E8DE-4389-9002-E11C06470457}">
      <dsp:nvSpPr>
        <dsp:cNvPr id="0" name=""/>
        <dsp:cNvSpPr/>
      </dsp:nvSpPr>
      <dsp:spPr>
        <a:xfrm rot="5400000">
          <a:off x="838681" y="904981"/>
          <a:ext cx="817587" cy="93079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9B17F6-B7ED-49B6-8B43-B2BFABAD55C0}">
      <dsp:nvSpPr>
        <dsp:cNvPr id="0" name=""/>
        <dsp:cNvSpPr/>
      </dsp:nvSpPr>
      <dsp:spPr>
        <a:xfrm>
          <a:off x="622080" y="0"/>
          <a:ext cx="1376335" cy="963390"/>
        </a:xfrm>
        <a:prstGeom prst="roundRect">
          <a:avLst>
            <a:gd name="adj" fmla="val 166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Phase I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i="1" kern="1200" dirty="0"/>
            <a:t>May.16th</a:t>
          </a:r>
        </a:p>
      </dsp:txBody>
      <dsp:txXfrm>
        <a:off x="669117" y="47037"/>
        <a:ext cx="1282261" cy="869316"/>
      </dsp:txXfrm>
    </dsp:sp>
    <dsp:sp modelId="{5B7C4C54-057B-4A59-B76B-6A20B31D55E8}">
      <dsp:nvSpPr>
        <dsp:cNvPr id="0" name=""/>
        <dsp:cNvSpPr/>
      </dsp:nvSpPr>
      <dsp:spPr>
        <a:xfrm>
          <a:off x="4133089" y="71091"/>
          <a:ext cx="1001015" cy="778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5C40A6-A5F3-425C-8F9F-261FE061C4B3}">
      <dsp:nvSpPr>
        <dsp:cNvPr id="0" name=""/>
        <dsp:cNvSpPr/>
      </dsp:nvSpPr>
      <dsp:spPr>
        <a:xfrm rot="5400000">
          <a:off x="1979809" y="1987186"/>
          <a:ext cx="817587" cy="93079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50000"/>
            <a:hueOff val="-8618526"/>
            <a:satOff val="34378"/>
            <a:lumOff val="146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7DD8CA-E771-4F87-B446-29A07321EB3C}">
      <dsp:nvSpPr>
        <dsp:cNvPr id="0" name=""/>
        <dsp:cNvSpPr/>
      </dsp:nvSpPr>
      <dsp:spPr>
        <a:xfrm>
          <a:off x="1763209" y="1080872"/>
          <a:ext cx="1376335" cy="963390"/>
        </a:xfrm>
        <a:prstGeom prst="roundRect">
          <a:avLst>
            <a:gd name="adj" fmla="val 16670"/>
          </a:avLst>
        </a:prstGeom>
        <a:solidFill>
          <a:schemeClr val="accent4">
            <a:hueOff val="-4062509"/>
            <a:satOff val="15474"/>
            <a:lumOff val="33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Phase II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i="1" kern="1200" dirty="0"/>
            <a:t>May.30th</a:t>
          </a:r>
        </a:p>
      </dsp:txBody>
      <dsp:txXfrm>
        <a:off x="1810246" y="1127909"/>
        <a:ext cx="1282261" cy="869316"/>
      </dsp:txXfrm>
    </dsp:sp>
    <dsp:sp modelId="{70191CD5-1C35-4970-9EB4-0F3F548EC38A}">
      <dsp:nvSpPr>
        <dsp:cNvPr id="0" name=""/>
        <dsp:cNvSpPr/>
      </dsp:nvSpPr>
      <dsp:spPr>
        <a:xfrm>
          <a:off x="3139542" y="1172755"/>
          <a:ext cx="1001015" cy="778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20BE49-7401-4A3D-89ED-ED6B1C60C897}">
      <dsp:nvSpPr>
        <dsp:cNvPr id="0" name=""/>
        <dsp:cNvSpPr/>
      </dsp:nvSpPr>
      <dsp:spPr>
        <a:xfrm>
          <a:off x="2904337" y="2163077"/>
          <a:ext cx="1376335" cy="963390"/>
        </a:xfrm>
        <a:prstGeom prst="roundRect">
          <a:avLst>
            <a:gd name="adj" fmla="val 16670"/>
          </a:avLst>
        </a:prstGeom>
        <a:solidFill>
          <a:schemeClr val="accent4">
            <a:hueOff val="-8125018"/>
            <a:satOff val="30948"/>
            <a:lumOff val="666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Phase III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i="1" kern="1200" dirty="0"/>
            <a:t>TBD(~Q3)</a:t>
          </a:r>
        </a:p>
      </dsp:txBody>
      <dsp:txXfrm>
        <a:off x="2951374" y="2210114"/>
        <a:ext cx="1282261" cy="8693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140FF8-4089-4002-8EDB-99C776E69749}" type="datetimeFigureOut">
              <a:rPr lang="en-US" smtClean="0">
                <a:latin typeface="Arial" pitchFamily="34" charset="0"/>
              </a:rPr>
              <a:t>6/12/19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CD0F4-8EAE-49E9-8DAE-920F7531C08E}" type="slidenum">
              <a:rPr lang="en-US" smtClean="0">
                <a:latin typeface="Arial" pitchFamily="34" charset="0"/>
              </a:rPr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6134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326DB489-202E-4EBA-AA54-E06F40EDDA07}" type="datetimeFigureOut">
              <a:rPr lang="en-US" smtClean="0"/>
              <a:pPr/>
              <a:t>6/12/19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550D8E1D-8630-4EA2-97BC-C532E16F4B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755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is a </a:t>
            </a:r>
            <a:r>
              <a:rPr lang="en-US" b="1" dirty="0"/>
              <a:t>One Line Title Slide</a:t>
            </a:r>
            <a:r>
              <a:rPr lang="en-US" dirty="0"/>
              <a:t>, used as a second slide option.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you use this sample slide you can paste</a:t>
            </a:r>
            <a:r>
              <a:rPr lang="en-US" baseline="0" dirty="0"/>
              <a:t> a photo onto the slide and send it to the back so it appears behind the blue bar. </a:t>
            </a:r>
            <a:r>
              <a:rPr lang="en-US" dirty="0"/>
              <a:t>To add a photo (jpeg or png file format) </a:t>
            </a:r>
            <a:r>
              <a:rPr lang="en-US" baseline="0" dirty="0"/>
              <a:t>from the photo library </a:t>
            </a:r>
            <a:r>
              <a:rPr lang="en-US" dirty="0"/>
              <a:t>to this slide, follow the instructions in the User’s Guide</a:t>
            </a:r>
            <a:r>
              <a:rPr lang="en-US" baseline="0" dirty="0"/>
              <a:t>. After you have added the photo and sent it to the back you will be able to add your text to the text placeholder boxes.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D8E1D-8630-4EA2-97BC-C532E16F4B5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768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</a:t>
            </a:r>
            <a:r>
              <a:rPr lang="en-US" b="1" dirty="0"/>
              <a:t>First Slide </a:t>
            </a:r>
            <a:r>
              <a:rPr lang="en-US" dirty="0"/>
              <a:t>of each</a:t>
            </a:r>
            <a:r>
              <a:rPr lang="en-US" baseline="0" dirty="0"/>
              <a:t> and every presentation.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D8E1D-8630-4EA2-97BC-C532E16F4B5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792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is an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Slide.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Click</a:t>
            </a:r>
            <a:r>
              <a:rPr lang="en-US" baseline="0" dirty="0">
                <a:latin typeface="Arial" panose="020B0604020202020204" pitchFamily="34" charset="0"/>
                <a:cs typeface="Arial" panose="020B0604020202020204" pitchFamily="34" charset="0"/>
              </a:rPr>
              <a:t> on the text box, remove existing content and add your agenda content. F</a:t>
            </a:r>
            <a:r>
              <a:rPr lang="en-US" dirty="0"/>
              <a:t>ollow the instructions in the User’s Guide to add the photo and then change the color to grey.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After the photo has been added, send the photo to the back in order to add your text.</a:t>
            </a:r>
            <a:endParaRPr lang="en-US" dirty="0"/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D8E1D-8630-4EA2-97BC-C532E16F4B5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059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</a:t>
            </a:r>
            <a:r>
              <a:rPr lang="en-US" b="1" dirty="0"/>
              <a:t>Last Slide </a:t>
            </a:r>
            <a:r>
              <a:rPr lang="en-US" dirty="0"/>
              <a:t>in your presentation.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D8E1D-8630-4EA2-97BC-C532E16F4B5D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08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B0B9CE7-EAA0-45BC-B75F-34444E234F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583" y="0"/>
            <a:ext cx="9165035" cy="5157216"/>
          </a:xfrm>
          <a:prstGeom prst="rect">
            <a:avLst/>
          </a:prstGeom>
        </p:spPr>
      </p:pic>
      <p:pic>
        <p:nvPicPr>
          <p:cNvPr id="13" name="Logo">
            <a:extLst>
              <a:ext uri="{FF2B5EF4-FFF2-40B4-BE49-F238E27FC236}">
                <a16:creationId xmlns:a16="http://schemas.microsoft.com/office/drawing/2014/main" id="{773D7758-E2CD-43C3-A1DA-9BDA9860353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418" y="525629"/>
            <a:ext cx="2858389" cy="1056737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5D59581C-22B6-4232-A54C-F09939215E74}"/>
              </a:ext>
            </a:extLst>
          </p:cNvPr>
          <p:cNvSpPr txBox="1">
            <a:spLocks/>
          </p:cNvSpPr>
          <p:nvPr userDrawn="1"/>
        </p:nvSpPr>
        <p:spPr>
          <a:xfrm>
            <a:off x="6897189" y="4844222"/>
            <a:ext cx="183277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Amkor Confidential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3F872275-983D-43CE-81B2-82AE48BD87E9}"/>
              </a:ext>
            </a:extLst>
          </p:cNvPr>
          <p:cNvSpPr txBox="1">
            <a:spLocks/>
          </p:cNvSpPr>
          <p:nvPr userDrawn="1"/>
        </p:nvSpPr>
        <p:spPr>
          <a:xfrm>
            <a:off x="8487419" y="4844222"/>
            <a:ext cx="4898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70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443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A98301D-520D-4702-9B48-C6944D64D53A}"/>
              </a:ext>
            </a:extLst>
          </p:cNvPr>
          <p:cNvGrpSpPr/>
          <p:nvPr userDrawn="1"/>
        </p:nvGrpSpPr>
        <p:grpSpPr>
          <a:xfrm>
            <a:off x="0" y="185631"/>
            <a:ext cx="9150876" cy="4602370"/>
            <a:chOff x="0" y="185631"/>
            <a:chExt cx="9150876" cy="460237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2925DC7-E973-400B-8446-2D256B9B6B4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194401"/>
              <a:ext cx="9144000" cy="4593600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6EB8AEE-28F4-41F1-BA24-518ED88CA435}"/>
                </a:ext>
              </a:extLst>
            </p:cNvPr>
            <p:cNvSpPr/>
            <p:nvPr userDrawn="1"/>
          </p:nvSpPr>
          <p:spPr>
            <a:xfrm>
              <a:off x="0" y="185631"/>
              <a:ext cx="9150876" cy="4602370"/>
            </a:xfrm>
            <a:prstGeom prst="rect">
              <a:avLst/>
            </a:prstGeom>
            <a:gradFill>
              <a:gsLst>
                <a:gs pos="35000">
                  <a:schemeClr val="bg1">
                    <a:alpha val="0"/>
                  </a:schemeClr>
                </a:gs>
                <a:gs pos="0">
                  <a:schemeClr val="accent1">
                    <a:alpha val="60000"/>
                  </a:schemeClr>
                </a:gs>
                <a:gs pos="50000">
                  <a:schemeClr val="bg1">
                    <a:alpha val="0"/>
                  </a:schemeClr>
                </a:gs>
                <a:gs pos="65000">
                  <a:schemeClr val="bg1">
                    <a:alpha val="0"/>
                  </a:schemeClr>
                </a:gs>
                <a:gs pos="100000">
                  <a:schemeClr val="accent2">
                    <a:alpha val="60000"/>
                  </a:schemeClr>
                </a:gs>
              </a:gsLst>
              <a:lin ang="180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en-US" sz="1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A5C502B7-DA60-42F0-B8B9-B8AFF855845B}"/>
              </a:ext>
            </a:extLst>
          </p:cNvPr>
          <p:cNvSpPr/>
          <p:nvPr userDrawn="1"/>
        </p:nvSpPr>
        <p:spPr>
          <a:xfrm>
            <a:off x="0" y="1608306"/>
            <a:ext cx="9144000" cy="1504545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id="{4D8C402E-AB37-4D6C-8B92-9C9F1962B4F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768" y="1668035"/>
            <a:ext cx="8266176" cy="137985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Section Slide 1</a:t>
            </a:r>
          </a:p>
        </p:txBody>
      </p:sp>
    </p:spTree>
    <p:extLst>
      <p:ext uri="{BB962C8B-B14F-4D97-AF65-F5344CB8AC3E}">
        <p14:creationId xmlns:p14="http://schemas.microsoft.com/office/powerpoint/2010/main" val="3603891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B778948-AB23-42D8-B1E5-D4A22113507A}"/>
              </a:ext>
            </a:extLst>
          </p:cNvPr>
          <p:cNvGrpSpPr/>
          <p:nvPr userDrawn="1"/>
        </p:nvGrpSpPr>
        <p:grpSpPr>
          <a:xfrm>
            <a:off x="0" y="185631"/>
            <a:ext cx="9150876" cy="4602370"/>
            <a:chOff x="0" y="185631"/>
            <a:chExt cx="9150876" cy="460237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28E2EC8-7BBD-47B9-9F03-23E35E23520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194401"/>
              <a:ext cx="9144000" cy="4593600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73E82CE-C0BE-4FD1-8033-9379F1CCD4C4}"/>
                </a:ext>
              </a:extLst>
            </p:cNvPr>
            <p:cNvSpPr/>
            <p:nvPr userDrawn="1"/>
          </p:nvSpPr>
          <p:spPr>
            <a:xfrm>
              <a:off x="0" y="185631"/>
              <a:ext cx="9150876" cy="4599500"/>
            </a:xfrm>
            <a:prstGeom prst="rect">
              <a:avLst/>
            </a:prstGeom>
            <a:gradFill>
              <a:gsLst>
                <a:gs pos="35000">
                  <a:schemeClr val="bg1">
                    <a:alpha val="0"/>
                  </a:schemeClr>
                </a:gs>
                <a:gs pos="0">
                  <a:schemeClr val="accent1">
                    <a:alpha val="60000"/>
                  </a:schemeClr>
                </a:gs>
                <a:gs pos="50000">
                  <a:schemeClr val="bg1">
                    <a:alpha val="0"/>
                  </a:schemeClr>
                </a:gs>
                <a:gs pos="65000">
                  <a:schemeClr val="bg1">
                    <a:alpha val="0"/>
                  </a:schemeClr>
                </a:gs>
                <a:gs pos="100000">
                  <a:schemeClr val="accent2">
                    <a:alpha val="60000"/>
                  </a:schemeClr>
                </a:gs>
              </a:gsLst>
              <a:lin ang="180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en-US" sz="1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7150B5-154C-4FAB-BA76-E1ED5E34C21B}"/>
              </a:ext>
            </a:extLst>
          </p:cNvPr>
          <p:cNvSpPr/>
          <p:nvPr userDrawn="1"/>
        </p:nvSpPr>
        <p:spPr>
          <a:xfrm>
            <a:off x="0" y="1608306"/>
            <a:ext cx="9144000" cy="1504545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AB7348A3-FFF9-4C51-83A8-7E2AA749583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768" y="1668035"/>
            <a:ext cx="8266176" cy="91085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Section Slide 1 (with Presenter Name and Title)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942A2AC9-0DE9-49D9-B1FF-7EE27A92191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7768" y="2503601"/>
            <a:ext cx="8266176" cy="54428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Presenter Name  I  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993679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E48EE1-85DF-427C-AB81-33AE75712B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0109"/>
            <a:ext cx="9144000" cy="459735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5D30E48-10C5-4903-9448-A099BEC458C6}"/>
              </a:ext>
            </a:extLst>
          </p:cNvPr>
          <p:cNvSpPr/>
          <p:nvPr userDrawn="1"/>
        </p:nvSpPr>
        <p:spPr>
          <a:xfrm>
            <a:off x="0" y="1608306"/>
            <a:ext cx="9144000" cy="1504545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">
            <a:extLst>
              <a:ext uri="{FF2B5EF4-FFF2-40B4-BE49-F238E27FC236}">
                <a16:creationId xmlns:a16="http://schemas.microsoft.com/office/drawing/2014/main" id="{D7DF68A0-A3E1-4275-A199-F209B3378D7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768" y="1668035"/>
            <a:ext cx="8266176" cy="137985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Section Slide 2</a:t>
            </a:r>
          </a:p>
        </p:txBody>
      </p:sp>
    </p:spTree>
    <p:extLst>
      <p:ext uri="{BB962C8B-B14F-4D97-AF65-F5344CB8AC3E}">
        <p14:creationId xmlns:p14="http://schemas.microsoft.com/office/powerpoint/2010/main" val="2611906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D48DBB6-0380-4E29-BD8B-72EBB16059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0109"/>
            <a:ext cx="9144000" cy="459735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1EEE57F-9F67-4E3F-9830-70C8F17D171D}"/>
              </a:ext>
            </a:extLst>
          </p:cNvPr>
          <p:cNvSpPr/>
          <p:nvPr userDrawn="1"/>
        </p:nvSpPr>
        <p:spPr>
          <a:xfrm>
            <a:off x="0" y="1608306"/>
            <a:ext cx="9144000" cy="1504545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id="{B01477DC-C45C-46F0-8641-782699919C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768" y="1668035"/>
            <a:ext cx="8266176" cy="91085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Section Slide 2 (with Presenter Name and Title)</a:t>
            </a: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FFAEDDE4-FB37-4A73-893C-E6C93DC473B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7768" y="2503601"/>
            <a:ext cx="8266176" cy="54428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Presenter Name  I  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2031722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0F0FE9C-024B-4218-8B92-3A9768962A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0109"/>
            <a:ext cx="9144000" cy="459970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AA9D55A-CFED-4C54-91A6-5E351CD2644C}"/>
              </a:ext>
            </a:extLst>
          </p:cNvPr>
          <p:cNvSpPr/>
          <p:nvPr userDrawn="1"/>
        </p:nvSpPr>
        <p:spPr>
          <a:xfrm>
            <a:off x="0" y="1608306"/>
            <a:ext cx="9144000" cy="1504545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1E73302A-34DF-414F-BF86-D3AE3CA5FD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768" y="1668035"/>
            <a:ext cx="8266176" cy="137985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Section Slide 3</a:t>
            </a:r>
          </a:p>
        </p:txBody>
      </p:sp>
    </p:spTree>
    <p:extLst>
      <p:ext uri="{BB962C8B-B14F-4D97-AF65-F5344CB8AC3E}">
        <p14:creationId xmlns:p14="http://schemas.microsoft.com/office/powerpoint/2010/main" val="36378656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D400A09-73DC-4AE6-9C59-C2B1101E13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0109"/>
            <a:ext cx="9144000" cy="459970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C1D5778-9648-45E9-8920-72160FFFD4FE}"/>
              </a:ext>
            </a:extLst>
          </p:cNvPr>
          <p:cNvSpPr/>
          <p:nvPr userDrawn="1"/>
        </p:nvSpPr>
        <p:spPr>
          <a:xfrm>
            <a:off x="0" y="1608306"/>
            <a:ext cx="9144000" cy="1504545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9FC9B182-5A32-4EC5-8587-07575D8E4B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768" y="1668035"/>
            <a:ext cx="8266176" cy="91085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Section Slide 3 (with Presenter Name and Title)</a:t>
            </a:r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B6387809-C3C7-40A0-8281-612C09AFA76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7768" y="2503601"/>
            <a:ext cx="8266176" cy="54428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Presenter Name  I  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14367278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0F0FE9C-024B-4218-8B92-3A9768962A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35"/>
          <a:stretch/>
        </p:blipFill>
        <p:spPr>
          <a:xfrm>
            <a:off x="863" y="186875"/>
            <a:ext cx="9143137" cy="459943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98F710E-5147-49F8-88F2-14CBC65C6AFB}"/>
              </a:ext>
            </a:extLst>
          </p:cNvPr>
          <p:cNvSpPr/>
          <p:nvPr userDrawn="1"/>
        </p:nvSpPr>
        <p:spPr>
          <a:xfrm>
            <a:off x="0" y="1608306"/>
            <a:ext cx="9144000" cy="1504545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5B89DB28-3B69-493F-A949-281E2B681C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768" y="1668035"/>
            <a:ext cx="8266176" cy="137985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Section Slide 4</a:t>
            </a:r>
          </a:p>
        </p:txBody>
      </p:sp>
    </p:spTree>
    <p:extLst>
      <p:ext uri="{BB962C8B-B14F-4D97-AF65-F5344CB8AC3E}">
        <p14:creationId xmlns:p14="http://schemas.microsoft.com/office/powerpoint/2010/main" val="28207846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A8E0976-AAB7-4C4E-9552-3ADC0077AE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35"/>
          <a:stretch/>
        </p:blipFill>
        <p:spPr>
          <a:xfrm>
            <a:off x="863" y="186875"/>
            <a:ext cx="9143137" cy="459943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300148B-21EC-4599-9590-A474AB1829E7}"/>
              </a:ext>
            </a:extLst>
          </p:cNvPr>
          <p:cNvSpPr/>
          <p:nvPr userDrawn="1"/>
        </p:nvSpPr>
        <p:spPr>
          <a:xfrm>
            <a:off x="0" y="1608306"/>
            <a:ext cx="9144000" cy="1504545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16F3E0A6-C0C9-454D-AE93-1405B2D67F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768" y="1668035"/>
            <a:ext cx="8266176" cy="91085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Section Slide 4 (with Presenter Name and Title)</a:t>
            </a:r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54528D56-C2F3-4320-AC3E-6C12612890A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7768" y="2503601"/>
            <a:ext cx="8266176" cy="54428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Presenter Name  I  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11510757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381328" y="752272"/>
            <a:ext cx="6400800" cy="229052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461754" y="3195196"/>
            <a:ext cx="3320374" cy="12954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81884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306111" y="750311"/>
            <a:ext cx="4380689" cy="22860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492886" y="3410466"/>
            <a:ext cx="3193914" cy="12954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0" y="190498"/>
            <a:ext cx="4011613" cy="459028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73025" indent="0">
              <a:buClr>
                <a:schemeClr val="accent1"/>
              </a:buClr>
              <a:buFontTx/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960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in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F2BC837-0590-486D-A7B0-10C83562FE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583" y="0"/>
            <a:ext cx="9165035" cy="5157216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738B68CB-A267-4E88-8BA2-4E23C7E1B72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86284" y="3664238"/>
            <a:ext cx="5257800" cy="968596"/>
          </a:xfrm>
        </p:spPr>
        <p:txBody>
          <a:bodyPr lIns="137160">
            <a:normAutofit/>
          </a:bodyPr>
          <a:lstStyle>
            <a:lvl1pPr marL="0" indent="0" algn="r">
              <a:buNone/>
              <a:defRPr sz="1600" b="0" i="0">
                <a:solidFill>
                  <a:schemeClr val="bg1"/>
                </a:solidFill>
                <a:effectLst/>
                <a:latin typeface="+mn-lt"/>
                <a:ea typeface="Open Sans Light" panose="020B0306030504020204" pitchFamily="34" charset="0"/>
                <a:cs typeface="Arial" panose="020B0604020202020204" pitchFamily="34" charset="0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  l  Presenter Title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E806514-D272-4963-809B-023BD3A0F87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86284" y="1466763"/>
            <a:ext cx="5257800" cy="1102519"/>
          </a:xfrm>
        </p:spPr>
        <p:txBody>
          <a:bodyPr lIns="137160">
            <a:normAutofit/>
          </a:bodyPr>
          <a:lstStyle>
            <a:lvl1pPr algn="r">
              <a:defRPr sz="3600" b="0" i="0">
                <a:solidFill>
                  <a:schemeClr val="bg1"/>
                </a:solidFill>
                <a:effectLst/>
                <a:latin typeface="+mj-lt"/>
                <a:ea typeface="Open Sans Light" panose="020B06060305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86817A3F-45E8-4BFF-9800-4DAB865A5325}"/>
              </a:ext>
            </a:extLst>
          </p:cNvPr>
          <p:cNvSpPr txBox="1">
            <a:spLocks/>
          </p:cNvSpPr>
          <p:nvPr userDrawn="1"/>
        </p:nvSpPr>
        <p:spPr>
          <a:xfrm>
            <a:off x="6942909" y="4844222"/>
            <a:ext cx="17870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Amkor Confidential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704BE3F6-CD5F-4F62-A35E-CE9DE01F60BE}"/>
              </a:ext>
            </a:extLst>
          </p:cNvPr>
          <p:cNvSpPr txBox="1">
            <a:spLocks/>
          </p:cNvSpPr>
          <p:nvPr userDrawn="1"/>
        </p:nvSpPr>
        <p:spPr>
          <a:xfrm>
            <a:off x="8487419" y="4844222"/>
            <a:ext cx="4898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70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id="{C13B20D4-B7E0-4DA0-BBA5-B02E794A744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076" y="439795"/>
            <a:ext cx="1607132" cy="59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759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24B5153-58E9-46F8-93CD-C3F960812C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2696" y="1206366"/>
            <a:ext cx="402336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B1FEA16-AFDE-471A-923C-0D330457EB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65512" y="1206366"/>
            <a:ext cx="402336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A5D186DD-FE9A-4FA1-81BE-A706AEDD3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838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2696" y="1209323"/>
            <a:ext cx="4023360" cy="47982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5512" y="1209323"/>
            <a:ext cx="4023360" cy="47982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7E9D436-DB72-443A-A3F7-568E3E1B5A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2696" y="1689144"/>
            <a:ext cx="4023360" cy="2926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96DD69C-B1EE-4933-A096-57DBEC6784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65512" y="1689144"/>
            <a:ext cx="4023360" cy="2926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E2BD602-5002-4F07-9CA2-BCB88992D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5709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47D0DE20-5617-40D3-873E-76243CAF4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701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6022EB07-E6F3-4338-9712-B7015326AB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3618" y="973715"/>
            <a:ext cx="8266176" cy="49766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EFF3C22F-DD2C-4392-A8FD-A41DD0C8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0251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06577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2696" y="1206366"/>
            <a:ext cx="2975500" cy="3429014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65FC8A0-D9E9-4789-8946-B9CE03915A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53838" y="1206366"/>
            <a:ext cx="5138928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7A7B19A5-0D51-46E1-B3F1-FD0EDA80D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1810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68576" y="189704"/>
            <a:ext cx="3566160" cy="4590288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76B6978-6485-439D-AD54-7A389E33442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2695" y="1206366"/>
            <a:ext cx="493776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ABAF0390-2346-4164-A8F9-C371FB591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5063704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9422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9CC3811F-B509-4FB4-B0B5-8CA7A14ACA51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422696" y="1398080"/>
            <a:ext cx="5204538" cy="3045571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CB03E00-6FAB-4B6D-9F06-D391FB5545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46843" y="1398080"/>
            <a:ext cx="2739957" cy="3045572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296863" indent="0">
              <a:buFontTx/>
              <a:buNone/>
              <a:defRPr/>
            </a:lvl2pPr>
            <a:lvl3pPr marL="582613" indent="0">
              <a:buFontTx/>
              <a:buNone/>
              <a:defRPr/>
            </a:lvl3pPr>
            <a:lvl4pPr marL="923544" indent="0">
              <a:buFontTx/>
              <a:buNone/>
              <a:defRPr/>
            </a:lvl4pPr>
            <a:lvl5pPr marL="108585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C3752BD2-4D22-4E2A-8E84-2C3B53C0F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4831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5585" y="1206635"/>
            <a:ext cx="4023360" cy="2066219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3"/>
          </p:nvPr>
        </p:nvSpPr>
        <p:spPr>
          <a:xfrm>
            <a:off x="4662623" y="1206635"/>
            <a:ext cx="4024177" cy="2066219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F258E50-8D5E-4B8F-9CA1-C4FB1FC48D6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2696" y="3495471"/>
            <a:ext cx="4023360" cy="1143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E170CEE-ABEA-44A3-BED4-C68F1BBD8E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65512" y="3495471"/>
            <a:ext cx="4023360" cy="1143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F1E05C4D-562D-449D-A24C-2BE8DC75E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6450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2696" y="1315131"/>
            <a:ext cx="2532888" cy="1667276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3"/>
          </p:nvPr>
        </p:nvSpPr>
        <p:spPr>
          <a:xfrm>
            <a:off x="3291546" y="1315131"/>
            <a:ext cx="2532888" cy="1667276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5"/>
          </p:nvPr>
        </p:nvSpPr>
        <p:spPr>
          <a:xfrm>
            <a:off x="6160397" y="1315131"/>
            <a:ext cx="2532888" cy="1667276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B11DE16-1C9B-4EA2-A8FB-D58C9402E38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2696" y="3272855"/>
            <a:ext cx="2532888" cy="13716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395B1FD-2773-4FFA-90A2-8793CA61C8D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291546" y="3272854"/>
            <a:ext cx="2532888" cy="1371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E6BA450-3D89-422E-959A-2A80257D18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160397" y="3272854"/>
            <a:ext cx="2532888" cy="1371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B4AFAE50-07D6-475D-AB11-4831C1630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827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Amko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B95F11-EAEE-4D38-86AE-6086D5AFD8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381"/>
            <a:ext cx="9144000" cy="5138738"/>
          </a:xfrm>
          <a:prstGeom prst="rect">
            <a:avLst/>
          </a:prstGeom>
        </p:spPr>
      </p:pic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078FFDCD-1EF6-4E39-91EE-7FFD49BE2D2A}"/>
              </a:ext>
            </a:extLst>
          </p:cNvPr>
          <p:cNvSpPr txBox="1">
            <a:spLocks/>
          </p:cNvSpPr>
          <p:nvPr userDrawn="1"/>
        </p:nvSpPr>
        <p:spPr>
          <a:xfrm>
            <a:off x="7027817" y="4844222"/>
            <a:ext cx="17021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Amkor Confidential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3ACDD8C9-DC47-4215-B024-85321C68D0BE}"/>
              </a:ext>
            </a:extLst>
          </p:cNvPr>
          <p:cNvSpPr txBox="1">
            <a:spLocks/>
          </p:cNvSpPr>
          <p:nvPr userDrawn="1"/>
        </p:nvSpPr>
        <p:spPr>
          <a:xfrm>
            <a:off x="8487419" y="4844222"/>
            <a:ext cx="4898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70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Logo">
            <a:extLst>
              <a:ext uri="{FF2B5EF4-FFF2-40B4-BE49-F238E27FC236}">
                <a16:creationId xmlns:a16="http://schemas.microsoft.com/office/drawing/2014/main" id="{17A7E500-169E-4FA7-94BD-8C9FACB5FEC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418" y="525629"/>
            <a:ext cx="2858389" cy="105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964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itioning Statement Horizontal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2695" y="1433208"/>
            <a:ext cx="2532888" cy="3200400"/>
          </a:xfrm>
        </p:spPr>
        <p:txBody>
          <a:bodyPr lIns="0">
            <a:normAutofit/>
          </a:bodyPr>
          <a:lstStyle>
            <a:lvl1pPr marL="91440" indent="-91440">
              <a:buSzPct val="25000"/>
              <a:buFont typeface="Calibri" pitchFamily="34" charset="0"/>
              <a:buChar char=" "/>
              <a:defRPr sz="1600" baseline="0"/>
            </a:lvl1pPr>
            <a:lvl2pPr marL="566928" indent="-27432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Font typeface="Segoe UI Symbol" panose="020B0502040204020203" pitchFamily="34" charset="0"/>
              <a:buChar char="▷"/>
              <a:defRPr sz="1400"/>
            </a:lvl2pPr>
            <a:lvl3pPr marL="860425" indent="-27305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Font typeface="Segoe UI Symbol" panose="020B0502040204020203" pitchFamily="34" charset="0"/>
              <a:buChar char="⨠"/>
              <a:defRPr sz="1200"/>
            </a:lvl3pPr>
            <a:lvl4pPr marL="731520" indent="-137160">
              <a:buClr>
                <a:schemeClr val="accent1"/>
              </a:buClr>
              <a:buFont typeface="Arial" pitchFamily="34" charset="0"/>
              <a:buNone/>
              <a:defRPr sz="1200"/>
            </a:lvl4pPr>
            <a:lvl5pPr marL="914400" indent="-137160">
              <a:buClr>
                <a:schemeClr val="tx1"/>
              </a:buClr>
              <a:buFont typeface="Calibri" pitchFamily="34" charset="0"/>
              <a:buChar char="&gt;"/>
              <a:defRPr sz="1200"/>
            </a:lvl5pPr>
            <a:lvl6pPr marL="1051560" indent="-137160">
              <a:buClr>
                <a:schemeClr val="accent1"/>
              </a:buClr>
              <a:buFont typeface="Arial" pitchFamily="34" charset="0"/>
              <a:buChar char="•"/>
              <a:defRPr sz="1200"/>
            </a:lvl6pPr>
            <a:lvl7pPr marL="1188720" indent="-137160">
              <a:buClr>
                <a:schemeClr val="tx1"/>
              </a:buClr>
              <a:buFont typeface="Calibri" pitchFamily="34" charset="0"/>
              <a:buChar char="&gt;"/>
              <a:defRPr sz="1200"/>
            </a:lvl7pPr>
            <a:lvl8pPr marL="1325880" indent="-137160">
              <a:buClr>
                <a:schemeClr val="accent1"/>
              </a:buClr>
              <a:buFont typeface="Arial" pitchFamily="34" charset="0"/>
              <a:buChar char="•"/>
              <a:defRPr sz="1200"/>
            </a:lvl8pPr>
            <a:lvl9pPr marL="1463040" indent="-137160">
              <a:buClr>
                <a:schemeClr val="tx1"/>
              </a:buClr>
              <a:buFont typeface="Calibri" pitchFamily="34" charset="0"/>
              <a:buChar char="&gt;"/>
              <a:defRPr sz="1200"/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7945FAC-C6EA-41B2-B78F-22450C5E3DDA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3291546" y="1433208"/>
            <a:ext cx="2532888" cy="3200400"/>
          </a:xfrm>
        </p:spPr>
        <p:txBody>
          <a:bodyPr lIns="0">
            <a:normAutofit/>
          </a:bodyPr>
          <a:lstStyle>
            <a:lvl1pPr marL="91440" indent="-91440">
              <a:buSzPct val="25000"/>
              <a:buFont typeface="Calibri" pitchFamily="34" charset="0"/>
              <a:buChar char=" "/>
              <a:defRPr sz="1600" baseline="0"/>
            </a:lvl1pPr>
            <a:lvl2pPr marL="578358" indent="-28575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Font typeface="Segoe UI Symbol" panose="020B0502040204020203" pitchFamily="34" charset="0"/>
              <a:buChar char="▷"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005840" indent="-27432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Font typeface="Segoe UI Symbol" panose="020B0502040204020203" pitchFamily="34" charset="0"/>
              <a:buChar char="⨠"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31520" indent="-137160">
              <a:buClr>
                <a:schemeClr val="accent1"/>
              </a:buClr>
              <a:buFont typeface="Arial" pitchFamily="34" charset="0"/>
              <a:buNone/>
              <a:defRPr sz="1200"/>
            </a:lvl4pPr>
            <a:lvl5pPr marL="914400" indent="-137160">
              <a:buClr>
                <a:schemeClr val="tx1"/>
              </a:buClr>
              <a:buFont typeface="Calibri" pitchFamily="34" charset="0"/>
              <a:buChar char="&gt;"/>
              <a:defRPr sz="1200"/>
            </a:lvl5pPr>
            <a:lvl6pPr marL="1051560" indent="-137160">
              <a:buClr>
                <a:schemeClr val="accent1"/>
              </a:buClr>
              <a:buFont typeface="Arial" pitchFamily="34" charset="0"/>
              <a:buChar char="•"/>
              <a:defRPr sz="1200"/>
            </a:lvl6pPr>
            <a:lvl7pPr marL="1188720" indent="-137160">
              <a:buClr>
                <a:schemeClr val="tx1"/>
              </a:buClr>
              <a:buFont typeface="Calibri" pitchFamily="34" charset="0"/>
              <a:buChar char="&gt;"/>
              <a:defRPr sz="1200"/>
            </a:lvl7pPr>
            <a:lvl8pPr marL="1325880" indent="-137160">
              <a:buClr>
                <a:schemeClr val="accent1"/>
              </a:buClr>
              <a:buFont typeface="Arial" pitchFamily="34" charset="0"/>
              <a:buChar char="•"/>
              <a:defRPr sz="1200"/>
            </a:lvl8pPr>
            <a:lvl9pPr marL="1463040" indent="-137160">
              <a:buClr>
                <a:schemeClr val="tx1"/>
              </a:buClr>
              <a:buFont typeface="Calibri" pitchFamily="34" charset="0"/>
              <a:buChar char="&gt;"/>
              <a:defRPr sz="1200"/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marL="566928" lvl="1" indent="-274320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▷"/>
              <a:tabLst/>
            </a:pPr>
            <a:r>
              <a:rPr lang="en-US" dirty="0"/>
              <a:t>Second level</a:t>
            </a:r>
          </a:p>
          <a:p>
            <a:pPr marL="860425" lvl="2" indent="-273050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⨠"/>
              <a:tabLst/>
            </a:pPr>
            <a:r>
              <a:rPr lang="en-US" dirty="0"/>
              <a:t>Third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A8480CE-E49B-47A1-A5AA-412EAC9A3CFB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6160397" y="1433208"/>
            <a:ext cx="2532888" cy="3200400"/>
          </a:xfrm>
        </p:spPr>
        <p:txBody>
          <a:bodyPr lIns="0">
            <a:normAutofit/>
          </a:bodyPr>
          <a:lstStyle>
            <a:lvl1pPr marL="91440" indent="-91440">
              <a:buSzPct val="25000"/>
              <a:buFont typeface="Calibri" pitchFamily="34" charset="0"/>
              <a:buChar char=" "/>
              <a:defRPr sz="1600" baseline="0"/>
            </a:lvl1pPr>
            <a:lvl2pPr marL="578358" indent="-285750">
              <a:spcBef>
                <a:spcPts val="3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Segoe UI Symbol" panose="020B0502040204020203" pitchFamily="34" charset="0"/>
              <a:buChar char="▷"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005840" indent="-274320">
              <a:spcBef>
                <a:spcPts val="3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Segoe UI Symbol" panose="020B0502040204020203" pitchFamily="34" charset="0"/>
              <a:buChar char="⨠"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31520" indent="-137160">
              <a:buClr>
                <a:schemeClr val="accent1"/>
              </a:buClr>
              <a:buFont typeface="Arial" pitchFamily="34" charset="0"/>
              <a:buNone/>
              <a:defRPr sz="1200"/>
            </a:lvl4pPr>
            <a:lvl5pPr marL="914400" indent="-137160">
              <a:buClr>
                <a:schemeClr val="tx1"/>
              </a:buClr>
              <a:buFont typeface="Calibri" pitchFamily="34" charset="0"/>
              <a:buChar char="&gt;"/>
              <a:defRPr sz="1200"/>
            </a:lvl5pPr>
            <a:lvl6pPr marL="1051560" indent="-137160">
              <a:buClr>
                <a:schemeClr val="accent1"/>
              </a:buClr>
              <a:buFont typeface="Arial" pitchFamily="34" charset="0"/>
              <a:buChar char="•"/>
              <a:defRPr sz="1200"/>
            </a:lvl6pPr>
            <a:lvl7pPr marL="1188720" indent="-137160">
              <a:buClr>
                <a:schemeClr val="tx1"/>
              </a:buClr>
              <a:buFont typeface="Calibri" pitchFamily="34" charset="0"/>
              <a:buChar char="&gt;"/>
              <a:defRPr sz="1200"/>
            </a:lvl7pPr>
            <a:lvl8pPr marL="1325880" indent="-137160">
              <a:buClr>
                <a:schemeClr val="accent1"/>
              </a:buClr>
              <a:buFont typeface="Arial" pitchFamily="34" charset="0"/>
              <a:buChar char="•"/>
              <a:defRPr sz="1200"/>
            </a:lvl8pPr>
            <a:lvl9pPr marL="1463040" indent="-137160">
              <a:buClr>
                <a:schemeClr val="tx1"/>
              </a:buClr>
              <a:buFont typeface="Calibri" pitchFamily="34" charset="0"/>
              <a:buChar char="&gt;"/>
              <a:defRPr sz="1200"/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marL="566928" lvl="1" indent="-274320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▷"/>
              <a:tabLst/>
            </a:pPr>
            <a:r>
              <a:rPr lang="en-US" dirty="0"/>
              <a:t>Second level</a:t>
            </a:r>
          </a:p>
          <a:p>
            <a:pPr marL="860425" lvl="2" indent="-273050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⨠"/>
              <a:tabLst/>
            </a:pPr>
            <a:r>
              <a:rPr lang="en-US" dirty="0"/>
              <a:t>Third level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BF51C46C-825A-48E4-9F4B-2817A8251C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3618" y="993308"/>
            <a:ext cx="8266176" cy="49766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3CF5972C-3D7A-479C-8CCA-EDCB8463F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1256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629C59-6378-444D-B656-3B5C0A3CD5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"/>
          <a:stretch/>
        </p:blipFill>
        <p:spPr>
          <a:xfrm>
            <a:off x="1" y="180109"/>
            <a:ext cx="9146072" cy="4606637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85D9BB0C-9CC9-4C40-919F-68C8D120ADAE}"/>
              </a:ext>
            </a:extLst>
          </p:cNvPr>
          <p:cNvSpPr txBox="1">
            <a:spLocks/>
          </p:cNvSpPr>
          <p:nvPr userDrawn="1"/>
        </p:nvSpPr>
        <p:spPr>
          <a:xfrm>
            <a:off x="533400" y="2093271"/>
            <a:ext cx="3889443" cy="95695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800" b="0" i="0" kern="1200" spc="0" dirty="0">
                <a:solidFill>
                  <a:srgbClr val="0F4B8F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r>
              <a:rPr lang="en-US" sz="3600" b="0" dirty="0">
                <a:solidFill>
                  <a:schemeClr val="bg1"/>
                </a:solidFill>
                <a:latin typeface="+mn-lt"/>
                <a:cs typeface="Segoe UI" panose="020B050204020402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43043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Line Title Slide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6A34832D-7600-4AAF-AEF8-801FE0BD5A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381"/>
            <a:ext cx="9144000" cy="5138738"/>
          </a:xfrm>
          <a:prstGeom prst="rect">
            <a:avLst/>
          </a:prstGeom>
        </p:spPr>
      </p:pic>
      <p:pic>
        <p:nvPicPr>
          <p:cNvPr id="9" name="Logo">
            <a:extLst>
              <a:ext uri="{FF2B5EF4-FFF2-40B4-BE49-F238E27FC236}">
                <a16:creationId xmlns:a16="http://schemas.microsoft.com/office/drawing/2014/main" id="{C1A482FF-7EBC-4F89-8669-47F1CD6EBEC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96" y="4278156"/>
            <a:ext cx="1607132" cy="594151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DD60366E-68A9-4A08-9BE3-1F318FD491D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90827" y="2972585"/>
            <a:ext cx="5257800" cy="968596"/>
          </a:xfrm>
        </p:spPr>
        <p:txBody>
          <a:bodyPr lIns="137160">
            <a:normAutofit/>
          </a:bodyPr>
          <a:lstStyle>
            <a:lvl1pPr marL="0" indent="0" algn="r">
              <a:buNone/>
              <a:defRPr sz="1600" b="0" i="0">
                <a:solidFill>
                  <a:schemeClr val="bg1"/>
                </a:solidFill>
                <a:effectLst/>
                <a:latin typeface="+mn-lt"/>
                <a:ea typeface="Open Sans Light" panose="020B0306030504020204" pitchFamily="34" charset="0"/>
                <a:cs typeface="Arial" panose="020B0604020202020204" pitchFamily="34" charset="0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  l  Presenter 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AF9B193-EE68-43F9-8BDF-7107A5F8BE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90827" y="653290"/>
            <a:ext cx="5257800" cy="1102519"/>
          </a:xfrm>
        </p:spPr>
        <p:txBody>
          <a:bodyPr lIns="137160">
            <a:normAutofit/>
          </a:bodyPr>
          <a:lstStyle>
            <a:lvl1pPr algn="r">
              <a:defRPr sz="3600" b="0" i="0">
                <a:solidFill>
                  <a:schemeClr val="bg1"/>
                </a:solidFill>
                <a:effectLst/>
                <a:latin typeface="+mj-lt"/>
                <a:ea typeface="Open Sans Light" panose="020B06060305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45C00855-1A0A-458A-A7EE-3C94B25DDA2E}"/>
              </a:ext>
            </a:extLst>
          </p:cNvPr>
          <p:cNvSpPr txBox="1">
            <a:spLocks/>
          </p:cNvSpPr>
          <p:nvPr userDrawn="1"/>
        </p:nvSpPr>
        <p:spPr>
          <a:xfrm>
            <a:off x="7067006" y="4844222"/>
            <a:ext cx="166296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Amkor Confidential</a:t>
            </a: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A2322E85-552B-44DF-9F79-9B4A4665BB0A}"/>
              </a:ext>
            </a:extLst>
          </p:cNvPr>
          <p:cNvSpPr txBox="1">
            <a:spLocks/>
          </p:cNvSpPr>
          <p:nvPr userDrawn="1"/>
        </p:nvSpPr>
        <p:spPr>
          <a:xfrm>
            <a:off x="8487419" y="4844222"/>
            <a:ext cx="4898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70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243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5DA79E-E62A-49B4-B50C-F6509EA512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72"/>
          <a:stretch/>
        </p:blipFill>
        <p:spPr>
          <a:xfrm>
            <a:off x="0" y="187036"/>
            <a:ext cx="9144000" cy="4599709"/>
          </a:xfrm>
          <a:prstGeom prst="rect">
            <a:avLst/>
          </a:prstGeom>
        </p:spPr>
      </p:pic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1013B52D-3E22-4875-9323-4DFD22C588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2696" y="254684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Agenda or outline title here</a:t>
            </a:r>
          </a:p>
        </p:txBody>
      </p:sp>
    </p:spTree>
    <p:extLst>
      <p:ext uri="{BB962C8B-B14F-4D97-AF65-F5344CB8AC3E}">
        <p14:creationId xmlns:p14="http://schemas.microsoft.com/office/powerpoint/2010/main" val="4223255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9662BE-24F2-45D6-BA19-440A63F691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5585" y="1206635"/>
            <a:ext cx="8266176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3BA08FBC-B2BB-4C44-A538-6E59C080C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240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23618" y="973715"/>
            <a:ext cx="8266176" cy="49766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2BF916-5410-4754-803A-28BAC4886E1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9181" y="1440301"/>
            <a:ext cx="826617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C11B1A1-302F-4AE7-B66A-F91BD9C10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774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 Content Lef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/>
          </p:nvPr>
        </p:nvSpPr>
        <p:spPr>
          <a:xfrm>
            <a:off x="4820695" y="1257538"/>
            <a:ext cx="3868177" cy="3326655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20B8BF4-A852-4845-9DAA-BAB90E8C91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2696" y="1206366"/>
            <a:ext cx="420624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B0C9C8C8-D6F5-492D-B977-4D9489B6B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2616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336" userDrawn="1">
          <p15:clr>
            <a:srgbClr val="FBAE40"/>
          </p15:clr>
        </p15:guide>
        <p15:guide id="3" orient="horz" pos="82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 Content Righ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8927230C-7A04-424A-8986-FEA9357084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2696" y="1257538"/>
            <a:ext cx="3868177" cy="3326655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C133C94-D610-45C7-BA8D-0CF15EE881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81209" y="1206366"/>
            <a:ext cx="420624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34AE8A76-C60B-47E6-96B6-1E7D7407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424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336" userDrawn="1">
          <p15:clr>
            <a:srgbClr val="5ACBF0"/>
          </p15:clr>
        </p15:guide>
        <p15:guide id="3" orient="horz" pos="828" userDrawn="1">
          <p15:clr>
            <a:srgbClr val="5ACBF0"/>
          </p15:clr>
        </p15:guide>
        <p15:guide id="4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2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3.pn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F72410A-E5E1-4DEC-A98B-FD862A0F1057}"/>
              </a:ext>
            </a:extLst>
          </p:cNvPr>
          <p:cNvPicPr>
            <a:picLocks noChangeAspect="1"/>
          </p:cNvPicPr>
          <p:nvPr userDrawn="1"/>
        </p:nvPicPr>
        <p:blipFill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777023"/>
            <a:ext cx="9144000" cy="3667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2696" y="1206366"/>
            <a:ext cx="8266176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65F0B02-CB2F-4C47-BB99-D35009133A1D}"/>
              </a:ext>
            </a:extLst>
          </p:cNvPr>
          <p:cNvPicPr>
            <a:picLocks noChangeAspect="1"/>
          </p:cNvPicPr>
          <p:nvPr userDrawn="1"/>
        </p:nvPicPr>
        <p:blipFill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787"/>
            <a:ext cx="9144000" cy="190500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3F273D4-8F25-4774-B137-19744E72FE32}"/>
              </a:ext>
            </a:extLst>
          </p:cNvPr>
          <p:cNvSpPr txBox="1">
            <a:spLocks/>
          </p:cNvSpPr>
          <p:nvPr userDrawn="1"/>
        </p:nvSpPr>
        <p:spPr>
          <a:xfrm>
            <a:off x="7027817" y="4844222"/>
            <a:ext cx="17021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Amkor Confidential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A165758-2C14-44F2-AEFC-04EFD28FA319}"/>
              </a:ext>
            </a:extLst>
          </p:cNvPr>
          <p:cNvSpPr txBox="1">
            <a:spLocks/>
          </p:cNvSpPr>
          <p:nvPr userDrawn="1"/>
        </p:nvSpPr>
        <p:spPr>
          <a:xfrm>
            <a:off x="8487419" y="4844222"/>
            <a:ext cx="4898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70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5F8985-2E1C-4BB0-A401-60D501AAAF3C}"/>
              </a:ext>
            </a:extLst>
          </p:cNvPr>
          <p:cNvPicPr>
            <a:picLocks noChangeAspect="1"/>
          </p:cNvPicPr>
          <p:nvPr userDrawn="1"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94" y="4822181"/>
            <a:ext cx="731515" cy="27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412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719" r:id="rId2"/>
    <p:sldLayoutId id="2147483688" r:id="rId3"/>
    <p:sldLayoutId id="2147483689" r:id="rId4"/>
    <p:sldLayoutId id="2147483717" r:id="rId5"/>
    <p:sldLayoutId id="2147483664" r:id="rId6"/>
    <p:sldLayoutId id="2147483665" r:id="rId7"/>
    <p:sldLayoutId id="2147483684" r:id="rId8"/>
    <p:sldLayoutId id="2147483685" r:id="rId9"/>
    <p:sldLayoutId id="2147483666" r:id="rId10"/>
    <p:sldLayoutId id="2147483722" r:id="rId11"/>
    <p:sldLayoutId id="2147483686" r:id="rId12"/>
    <p:sldLayoutId id="2147483723" r:id="rId13"/>
    <p:sldLayoutId id="2147483720" r:id="rId14"/>
    <p:sldLayoutId id="2147483724" r:id="rId15"/>
    <p:sldLayoutId id="2147483721" r:id="rId16"/>
    <p:sldLayoutId id="2147483725" r:id="rId17"/>
    <p:sldLayoutId id="2147483673" r:id="rId18"/>
    <p:sldLayoutId id="2147483687" r:id="rId19"/>
    <p:sldLayoutId id="2147483667" r:id="rId20"/>
    <p:sldLayoutId id="2147483668" r:id="rId21"/>
    <p:sldLayoutId id="2147483669" r:id="rId22"/>
    <p:sldLayoutId id="2147483674" r:id="rId23"/>
    <p:sldLayoutId id="2147483670" r:id="rId24"/>
    <p:sldLayoutId id="2147483671" r:id="rId25"/>
    <p:sldLayoutId id="2147483683" r:id="rId26"/>
    <p:sldLayoutId id="2147483675" r:id="rId27"/>
    <p:sldLayoutId id="2147483676" r:id="rId28"/>
    <p:sldLayoutId id="2147483677" r:id="rId29"/>
    <p:sldLayoutId id="2147483678" r:id="rId30"/>
    <p:sldLayoutId id="2147483718" r:id="rId31"/>
  </p:sldLayoutIdLst>
  <p:txStyles>
    <p:titleStyle>
      <a:lvl1pPr algn="l" defTabSz="914400" rtl="0" eaLnBrk="1" latinLnBrk="0" hangingPunct="1">
        <a:spcBef>
          <a:spcPct val="0"/>
        </a:spcBef>
        <a:buNone/>
        <a:defRPr lang="en-US" sz="3000" b="0" kern="1200" spc="0" dirty="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74320" indent="-274320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SzPct val="75000"/>
        <a:buFont typeface="Segoe UI Symbol" panose="020B0502040204020203" pitchFamily="34" charset="0"/>
        <a:buChar char="▶"/>
        <a:defRPr lang="en-US" sz="200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69913" indent="-273050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SzPct val="75000"/>
        <a:buFont typeface="Segoe UI Symbol" panose="020B0502040204020203" pitchFamily="34" charset="0"/>
        <a:buChar char="▷"/>
        <a:tabLst/>
        <a:defRPr lang="en-US" sz="180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5663" indent="-273050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SzPct val="75000"/>
        <a:buFont typeface="Segoe UI Symbol" panose="020B0502040204020203" pitchFamily="34" charset="0"/>
        <a:buChar char="⨠"/>
        <a:tabLst/>
        <a:defRPr lang="en-US" sz="160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152144" indent="-228600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SzPct val="75000"/>
        <a:buFont typeface="Segoe UI Symbol" panose="020B0502040204020203" pitchFamily="34" charset="0"/>
        <a:buChar char="–"/>
        <a:tabLst/>
        <a:defRPr lang="en-US" sz="140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444752" indent="-228600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Segoe UI Symbol" panose="020B0502040204020203" pitchFamily="34" charset="0"/>
        <a:buChar char="▸"/>
        <a:defRPr lang="en-US" sz="1200" kern="1200" dirty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880" userDrawn="1">
          <p15:clr>
            <a:srgbClr val="FDE53C"/>
          </p15:clr>
        </p15:guide>
        <p15:guide id="3" orient="horz" pos="1620" userDrawn="1">
          <p15:clr>
            <a:srgbClr val="FDE53C"/>
          </p15:clr>
        </p15:guide>
        <p15:guide id="4" pos="5472" userDrawn="1">
          <p15:clr>
            <a:srgbClr val="F26B43"/>
          </p15:clr>
        </p15:guide>
        <p15:guide id="5" pos="336" userDrawn="1">
          <p15:clr>
            <a:srgbClr val="5ACBF0"/>
          </p15:clr>
        </p15:guide>
        <p15:guide id="6" pos="264" userDrawn="1">
          <p15:clr>
            <a:srgbClr val="F26B43"/>
          </p15:clr>
        </p15:guide>
        <p15:guide id="7" orient="horz" pos="756" userDrawn="1">
          <p15:clr>
            <a:srgbClr val="F26B43"/>
          </p15:clr>
        </p15:guide>
        <p15:guide id="8" orient="horz" pos="828" userDrawn="1">
          <p15:clr>
            <a:srgbClr val="5ACBF0"/>
          </p15:clr>
        </p15:guide>
        <p15:guide id="9" orient="horz" pos="564" userDrawn="1">
          <p15:clr>
            <a:srgbClr val="5ACBF0"/>
          </p15:clr>
        </p15:guide>
        <p15:guide id="10" orient="horz" pos="29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7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Word_Document.docx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8120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FC4B98-2F20-5C4E-A726-31E768B137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Phase I&amp;II Demonstration</a:t>
            </a:r>
          </a:p>
        </p:txBody>
      </p:sp>
      <p:sp>
        <p:nvSpPr>
          <p:cNvPr id="4" name="Title 9">
            <a:extLst>
              <a:ext uri="{FF2B5EF4-FFF2-40B4-BE49-F238E27FC236}">
                <a16:creationId xmlns:a16="http://schemas.microsoft.com/office/drawing/2014/main" id="{8D9739CE-25E9-444A-8410-B75E8459E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Development and Actions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736F128-99A3-5746-98AF-69D768A3D4E5}"/>
              </a:ext>
            </a:extLst>
          </p:cNvPr>
          <p:cNvGraphicFramePr>
            <a:graphicFrameLocks noGrp="1"/>
          </p:cNvGraphicFramePr>
          <p:nvPr/>
        </p:nvGraphicFramePr>
        <p:xfrm>
          <a:off x="698807" y="1926454"/>
          <a:ext cx="7990065" cy="168760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663355">
                  <a:extLst>
                    <a:ext uri="{9D8B030D-6E8A-4147-A177-3AD203B41FA5}">
                      <a16:colId xmlns:a16="http://schemas.microsoft.com/office/drawing/2014/main" val="4077661434"/>
                    </a:ext>
                  </a:extLst>
                </a:gridCol>
                <a:gridCol w="2663355">
                  <a:extLst>
                    <a:ext uri="{9D8B030D-6E8A-4147-A177-3AD203B41FA5}">
                      <a16:colId xmlns:a16="http://schemas.microsoft.com/office/drawing/2014/main" val="1223335835"/>
                    </a:ext>
                  </a:extLst>
                </a:gridCol>
                <a:gridCol w="2663355">
                  <a:extLst>
                    <a:ext uri="{9D8B030D-6E8A-4147-A177-3AD203B41FA5}">
                      <a16:colId xmlns:a16="http://schemas.microsoft.com/office/drawing/2014/main" val="879110092"/>
                    </a:ext>
                  </a:extLst>
                </a:gridCol>
              </a:tblGrid>
              <a:tr h="16876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7393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64A50DBC-CD08-A84F-8BDF-DF606FAFC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3767" y="1965847"/>
            <a:ext cx="2490644" cy="16307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AB34DF-C83C-364A-9CB9-BB85CEE073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645" y="1957138"/>
            <a:ext cx="2562543" cy="16307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9E5D3CE-5033-E147-B519-195FAE8F45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0592" y="1985341"/>
            <a:ext cx="2558779" cy="1569833"/>
          </a:xfrm>
          <a:prstGeom prst="rect">
            <a:avLst/>
          </a:prstGeom>
        </p:spPr>
      </p:pic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4BD1491B-71EA-C942-955A-D625B119E3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126809"/>
              </p:ext>
            </p:extLst>
          </p:nvPr>
        </p:nvGraphicFramePr>
        <p:xfrm>
          <a:off x="7723672" y="3833793"/>
          <a:ext cx="965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Document" showAsIcon="1" r:id="rId6" imgW="965200" imgH="609600" progId="Word.Document.12">
                  <p:embed/>
                </p:oleObj>
              </mc:Choice>
              <mc:Fallback>
                <p:oleObj name="Document" showAsIcon="1" r:id="rId6" imgW="965200" imgH="609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723672" y="3833793"/>
                        <a:ext cx="965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7944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25585" y="1206635"/>
            <a:ext cx="8266176" cy="3579374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AutoNum type="arabicPeriod"/>
            </a:pPr>
            <a:r>
              <a:rPr lang="en-US" dirty="0"/>
              <a:t>Any customer complaint or internal case, improvement, BKM, need prepare OPS and upload to database.</a:t>
            </a:r>
            <a:br>
              <a:rPr lang="en-US" dirty="0"/>
            </a:b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An auto triggered email with attachment would send to each section manager, manager need feedback if need fan in, to close loop.</a:t>
            </a:r>
            <a:br>
              <a:rPr lang="en-US" dirty="0"/>
            </a:b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Project owner need hold weekly meeting with team to review all the cases.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Monthly review with quality team if any case missing in the database.</a:t>
            </a:r>
            <a:br>
              <a:rPr lang="en-US" dirty="0"/>
            </a:b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Reward and punishment (Like </a:t>
            </a:r>
            <a:r>
              <a:rPr lang="en-US" dirty="0" err="1"/>
              <a:t>Qty</a:t>
            </a:r>
            <a:r>
              <a:rPr lang="en-US" dirty="0"/>
              <a:t> of BKM, </a:t>
            </a:r>
            <a:r>
              <a:rPr lang="en-US" dirty="0" err="1"/>
              <a:t>Qty</a:t>
            </a:r>
            <a:r>
              <a:rPr lang="en-US" dirty="0"/>
              <a:t> of 8D, etc..)</a:t>
            </a:r>
            <a:br>
              <a:rPr lang="en-US" dirty="0"/>
            </a:b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Create user manual(WI) for the system and define related rule inside.</a:t>
            </a:r>
          </a:p>
        </p:txBody>
      </p:sp>
      <p:sp>
        <p:nvSpPr>
          <p:cNvPr id="5" name="Title 9">
            <a:extLst>
              <a:ext uri="{FF2B5EF4-FFF2-40B4-BE49-F238E27FC236}">
                <a16:creationId xmlns:a16="http://schemas.microsoft.com/office/drawing/2014/main" id="{95160605-2936-4DDF-A955-CB42FA226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</p:spPr>
        <p:txBody>
          <a:bodyPr/>
          <a:lstStyle/>
          <a:p>
            <a:r>
              <a:rPr lang="en-US" dirty="0"/>
              <a:t>Standardization and Future Plan</a:t>
            </a:r>
          </a:p>
        </p:txBody>
      </p:sp>
    </p:spTree>
    <p:extLst>
      <p:ext uri="{BB962C8B-B14F-4D97-AF65-F5344CB8AC3E}">
        <p14:creationId xmlns:p14="http://schemas.microsoft.com/office/powerpoint/2010/main" val="3076368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4499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0F972-0ACF-49DD-A206-9DFCA48AC0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4477" y="653290"/>
            <a:ext cx="8094150" cy="1102519"/>
          </a:xfrm>
        </p:spPr>
        <p:txBody>
          <a:bodyPr>
            <a:normAutofit fontScale="90000"/>
          </a:bodyPr>
          <a:lstStyle/>
          <a:p>
            <a:r>
              <a:rPr lang="en-US" dirty="0"/>
              <a:t>History Quality Case Sharing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C671B6-7342-463D-AFAA-04E34C618B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Henry Pan | Product Engineering Section Manager</a:t>
            </a:r>
          </a:p>
        </p:txBody>
      </p:sp>
    </p:spTree>
    <p:extLst>
      <p:ext uri="{BB962C8B-B14F-4D97-AF65-F5344CB8AC3E}">
        <p14:creationId xmlns:p14="http://schemas.microsoft.com/office/powerpoint/2010/main" val="2707884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2696" y="232547"/>
            <a:ext cx="8229600" cy="81438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31581" y="1208397"/>
            <a:ext cx="6309360" cy="4572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/>
              </a:gs>
              <a:gs pos="100000">
                <a:schemeClr val="accent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</p:spPr>
        <p:txBody>
          <a:bodyPr lIns="182880" anchor="ctr"/>
          <a:lstStyle/>
          <a:p>
            <a:pPr marL="214313" indent="-21431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kern="0" dirty="0">
                <a:solidFill>
                  <a:prstClr val="white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Background and Purpose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1374381" y="1208397"/>
            <a:ext cx="457200" cy="457200"/>
          </a:xfrm>
          <a:prstGeom prst="rect">
            <a:avLst/>
          </a:prstGeom>
          <a:solidFill>
            <a:schemeClr val="accent2"/>
          </a:solidFill>
          <a:ln w="25400">
            <a:noFill/>
            <a:miter lim="800000"/>
            <a:headEnd/>
            <a:tailEnd/>
          </a:ln>
        </p:spPr>
        <p:txBody>
          <a:bodyPr wrap="none" tIns="0" bIns="0" anchor="ctr"/>
          <a:lstStyle/>
          <a:p>
            <a:pPr algn="ctr" defTabSz="12446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prstClr val="white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831581" y="1827097"/>
            <a:ext cx="6309360" cy="4572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/>
              </a:gs>
              <a:gs pos="100000">
                <a:schemeClr val="accent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</p:spPr>
        <p:txBody>
          <a:bodyPr lIns="182880" anchor="ctr"/>
          <a:lstStyle/>
          <a:p>
            <a:pPr eaLnBrk="0" hangingPunct="0">
              <a:spcBef>
                <a:spcPts val="1200"/>
              </a:spcBef>
              <a:buClr>
                <a:srgbClr val="75161D"/>
              </a:buClr>
              <a:buSzPct val="100000"/>
            </a:pPr>
            <a:r>
              <a:rPr lang="en-US" sz="2000" kern="0" dirty="0">
                <a:solidFill>
                  <a:prstClr val="white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TFT Team Organization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1374381" y="1827097"/>
            <a:ext cx="457200" cy="457200"/>
          </a:xfrm>
          <a:prstGeom prst="rect">
            <a:avLst/>
          </a:prstGeom>
          <a:solidFill>
            <a:schemeClr val="accent2"/>
          </a:solidFill>
          <a:ln w="25400">
            <a:noFill/>
            <a:miter lim="800000"/>
            <a:headEnd/>
            <a:tailEnd/>
          </a:ln>
        </p:spPr>
        <p:txBody>
          <a:bodyPr wrap="none" tIns="0" bIns="0" anchor="ctr"/>
          <a:lstStyle/>
          <a:p>
            <a:pPr algn="ctr" defTabSz="12446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prstClr val="white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1374381" y="3025585"/>
            <a:ext cx="457200" cy="457200"/>
          </a:xfrm>
          <a:prstGeom prst="rect">
            <a:avLst/>
          </a:prstGeom>
          <a:solidFill>
            <a:schemeClr val="accent2"/>
          </a:solidFill>
          <a:ln w="25400">
            <a:noFill/>
            <a:miter lim="800000"/>
            <a:headEnd/>
            <a:tailEnd/>
          </a:ln>
        </p:spPr>
        <p:txBody>
          <a:bodyPr wrap="none" tIns="0" bIns="0" anchor="ctr"/>
          <a:lstStyle/>
          <a:p>
            <a:pPr algn="ctr" defTabSz="12446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prstClr val="white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831581" y="3025585"/>
            <a:ext cx="6309360" cy="4572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/>
              </a:gs>
              <a:gs pos="100000">
                <a:schemeClr val="accent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</p:spPr>
        <p:txBody>
          <a:bodyPr lIns="182880" anchor="ctr"/>
          <a:lstStyle/>
          <a:p>
            <a:pPr eaLnBrk="0" hangingPunct="0">
              <a:spcBef>
                <a:spcPts val="1200"/>
              </a:spcBef>
              <a:buClr>
                <a:srgbClr val="75161D"/>
              </a:buClr>
              <a:buSzPct val="100000"/>
            </a:pPr>
            <a:r>
              <a:rPr lang="en-US" sz="2000" kern="0" dirty="0">
                <a:solidFill>
                  <a:prstClr val="white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Project Development and Actions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831581" y="2416613"/>
            <a:ext cx="6309360" cy="4572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/>
              </a:gs>
              <a:gs pos="100000">
                <a:schemeClr val="accent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</p:spPr>
        <p:txBody>
          <a:bodyPr lIns="182880" anchor="ctr"/>
          <a:lstStyle/>
          <a:p>
            <a:pPr eaLnBrk="0" hangingPunct="0">
              <a:spcBef>
                <a:spcPts val="1200"/>
              </a:spcBef>
              <a:buClr>
                <a:srgbClr val="75161D"/>
              </a:buClr>
              <a:buSzPct val="100000"/>
            </a:pPr>
            <a:r>
              <a:rPr lang="en-US" sz="2000" kern="0" dirty="0">
                <a:solidFill>
                  <a:prstClr val="white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Current Situation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1374381" y="2416613"/>
            <a:ext cx="457200" cy="457200"/>
          </a:xfrm>
          <a:prstGeom prst="rect">
            <a:avLst/>
          </a:prstGeom>
          <a:solidFill>
            <a:schemeClr val="accent2"/>
          </a:solidFill>
          <a:ln w="25400">
            <a:noFill/>
            <a:miter lim="800000"/>
            <a:headEnd/>
            <a:tailEnd/>
          </a:ln>
        </p:spPr>
        <p:txBody>
          <a:bodyPr wrap="none" tIns="0" bIns="0" anchor="ctr"/>
          <a:lstStyle/>
          <a:p>
            <a:pPr algn="ctr" defTabSz="12446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prstClr val="white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1374381" y="3624829"/>
            <a:ext cx="457200" cy="457200"/>
          </a:xfrm>
          <a:prstGeom prst="rect">
            <a:avLst/>
          </a:prstGeom>
          <a:solidFill>
            <a:schemeClr val="accent2"/>
          </a:solidFill>
          <a:ln w="25400">
            <a:noFill/>
            <a:miter lim="800000"/>
            <a:headEnd/>
            <a:tailEnd/>
          </a:ln>
        </p:spPr>
        <p:txBody>
          <a:bodyPr wrap="none" tIns="0" bIns="0" anchor="ctr"/>
          <a:lstStyle/>
          <a:p>
            <a:pPr algn="ctr" defTabSz="12446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prstClr val="white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831581" y="3624829"/>
            <a:ext cx="6309360" cy="4572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/>
              </a:gs>
              <a:gs pos="100000">
                <a:schemeClr val="accent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</p:spPr>
        <p:txBody>
          <a:bodyPr lIns="182880" anchor="ctr"/>
          <a:lstStyle/>
          <a:p>
            <a:pPr eaLnBrk="0" hangingPunct="0">
              <a:spcBef>
                <a:spcPts val="1200"/>
              </a:spcBef>
              <a:buClr>
                <a:srgbClr val="75161D"/>
              </a:buClr>
              <a:buSzPct val="100000"/>
            </a:pPr>
            <a:r>
              <a:rPr lang="en-US" sz="2000" kern="0" dirty="0">
                <a:solidFill>
                  <a:prstClr val="white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Standardization and Future Plan</a:t>
            </a:r>
          </a:p>
        </p:txBody>
      </p:sp>
    </p:spTree>
    <p:extLst>
      <p:ext uri="{BB962C8B-B14F-4D97-AF65-F5344CB8AC3E}">
        <p14:creationId xmlns:p14="http://schemas.microsoft.com/office/powerpoint/2010/main" val="3303455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5E2D967-B2EC-4043-83A6-922E4BA7BA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Similar &amp; repeat case happened in different team sometimes, need improve quality mindset across all teams.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System&amp;coding</a:t>
            </a:r>
            <a:r>
              <a:rPr lang="en-US" dirty="0"/>
              <a:t> enhancement only done in single team, need BKM knowledge sharing across all teams.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5160605-2936-4DDF-A955-CB42FA226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Purpose</a:t>
            </a:r>
          </a:p>
        </p:txBody>
      </p:sp>
    </p:spTree>
    <p:extLst>
      <p:ext uri="{BB962C8B-B14F-4D97-AF65-F5344CB8AC3E}">
        <p14:creationId xmlns:p14="http://schemas.microsoft.com/office/powerpoint/2010/main" val="1640765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5160605-2936-4DDF-A955-CB42FA226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TFT Team Organization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620541761"/>
              </p:ext>
            </p:extLst>
          </p:nvPr>
        </p:nvGraphicFramePr>
        <p:xfrm>
          <a:off x="825291" y="1030618"/>
          <a:ext cx="6984459" cy="2544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Rectangle 12"/>
          <p:cNvSpPr/>
          <p:nvPr/>
        </p:nvSpPr>
        <p:spPr>
          <a:xfrm>
            <a:off x="6196512" y="1030618"/>
            <a:ext cx="1517515" cy="892233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lnSpcReduction="10000"/>
          </a:bodyPr>
          <a:lstStyle/>
          <a:p>
            <a:pPr algn="ctr">
              <a:buClr>
                <a:schemeClr val="bg1"/>
              </a:buClr>
              <a:buSzPct val="75000"/>
            </a:pPr>
            <a:r>
              <a:rPr lang="en-US" sz="1400" i="1" u="sng" dirty="0">
                <a:latin typeface="Arial" panose="020B0604020202020204" pitchFamily="34" charset="0"/>
                <a:cs typeface="Arial" panose="020B0604020202020204" pitchFamily="34" charset="0"/>
              </a:rPr>
              <a:t>Sponsor</a:t>
            </a:r>
          </a:p>
          <a:p>
            <a:pPr algn="ctr">
              <a:buClr>
                <a:schemeClr val="bg1"/>
              </a:buClr>
              <a:buSzPct val="75000"/>
            </a:pP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Wang Jun</a:t>
            </a:r>
          </a:p>
          <a:p>
            <a:pPr algn="ctr">
              <a:buClr>
                <a:schemeClr val="bg1"/>
              </a:buClr>
              <a:buSzPct val="75000"/>
            </a:pP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Philip Yang</a:t>
            </a:r>
          </a:p>
          <a:p>
            <a:pPr algn="ctr">
              <a:buClr>
                <a:schemeClr val="bg1"/>
              </a:buClr>
              <a:buSzPct val="75000"/>
            </a:pP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Jason Li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951071" y="2873288"/>
            <a:ext cx="719442" cy="359721"/>
            <a:chOff x="898584" y="1524258"/>
            <a:chExt cx="719442" cy="359721"/>
          </a:xfrm>
        </p:grpSpPr>
        <p:sp>
          <p:nvSpPr>
            <p:cNvPr id="15" name="Rectangle 14"/>
            <p:cNvSpPr/>
            <p:nvPr/>
          </p:nvSpPr>
          <p:spPr>
            <a:xfrm>
              <a:off x="898584" y="1524258"/>
              <a:ext cx="719442" cy="359721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ectangle 15"/>
            <p:cNvSpPr/>
            <p:nvPr/>
          </p:nvSpPr>
          <p:spPr>
            <a:xfrm>
              <a:off x="898584" y="1524258"/>
              <a:ext cx="719442" cy="3597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/>
                <a:t>Jizhai Zhao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39804" y="3491327"/>
            <a:ext cx="719442" cy="359721"/>
            <a:chOff x="898584" y="2035062"/>
            <a:chExt cx="719442" cy="359721"/>
          </a:xfrm>
        </p:grpSpPr>
        <p:sp>
          <p:nvSpPr>
            <p:cNvPr id="18" name="Rectangle 17"/>
            <p:cNvSpPr/>
            <p:nvPr/>
          </p:nvSpPr>
          <p:spPr>
            <a:xfrm>
              <a:off x="898584" y="2035062"/>
              <a:ext cx="719442" cy="359721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898584" y="2035062"/>
              <a:ext cx="719442" cy="3597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/>
                <a:t>Jun Chen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949532" y="4069982"/>
            <a:ext cx="719442" cy="359721"/>
            <a:chOff x="906008" y="2544398"/>
            <a:chExt cx="719442" cy="359721"/>
          </a:xfrm>
        </p:grpSpPr>
        <p:sp>
          <p:nvSpPr>
            <p:cNvPr id="21" name="Rectangle 20"/>
            <p:cNvSpPr/>
            <p:nvPr/>
          </p:nvSpPr>
          <p:spPr>
            <a:xfrm>
              <a:off x="906008" y="2544398"/>
              <a:ext cx="719442" cy="359721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906008" y="2544398"/>
              <a:ext cx="719442" cy="3597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/>
                <a:t>Beiqin Zhu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221358" y="2873287"/>
            <a:ext cx="719442" cy="359721"/>
            <a:chOff x="898584" y="3056670"/>
            <a:chExt cx="719442" cy="359721"/>
          </a:xfrm>
        </p:grpSpPr>
        <p:sp>
          <p:nvSpPr>
            <p:cNvPr id="24" name="Rectangle 23"/>
            <p:cNvSpPr/>
            <p:nvPr/>
          </p:nvSpPr>
          <p:spPr>
            <a:xfrm>
              <a:off x="898584" y="3056670"/>
              <a:ext cx="719442" cy="359721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898584" y="3056670"/>
              <a:ext cx="719442" cy="3597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/>
                <a:t>Yanbo Wang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074531" y="2763819"/>
            <a:ext cx="719442" cy="359721"/>
            <a:chOff x="3550265" y="1531448"/>
            <a:chExt cx="719442" cy="359721"/>
          </a:xfrm>
        </p:grpSpPr>
        <p:sp>
          <p:nvSpPr>
            <p:cNvPr id="27" name="Rectangle 26"/>
            <p:cNvSpPr/>
            <p:nvPr/>
          </p:nvSpPr>
          <p:spPr>
            <a:xfrm>
              <a:off x="3550265" y="1531448"/>
              <a:ext cx="719442" cy="359721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3550265" y="1531448"/>
              <a:ext cx="719442" cy="3597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/>
                <a:t>Joe Zhou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074531" y="3274624"/>
            <a:ext cx="719442" cy="359721"/>
            <a:chOff x="3550265" y="2042253"/>
            <a:chExt cx="719442" cy="359721"/>
          </a:xfrm>
        </p:grpSpPr>
        <p:sp>
          <p:nvSpPr>
            <p:cNvPr id="30" name="Rectangle 29"/>
            <p:cNvSpPr/>
            <p:nvPr/>
          </p:nvSpPr>
          <p:spPr>
            <a:xfrm>
              <a:off x="3550265" y="2042253"/>
              <a:ext cx="719442" cy="359721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3550265" y="2042253"/>
              <a:ext cx="719442" cy="3597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/>
                <a:t>Heaton Ge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074531" y="3785428"/>
            <a:ext cx="719442" cy="359721"/>
            <a:chOff x="3550265" y="2553057"/>
            <a:chExt cx="719442" cy="359721"/>
          </a:xfrm>
        </p:grpSpPr>
        <p:sp>
          <p:nvSpPr>
            <p:cNvPr id="33" name="Rectangle 32"/>
            <p:cNvSpPr/>
            <p:nvPr/>
          </p:nvSpPr>
          <p:spPr>
            <a:xfrm>
              <a:off x="3550265" y="2553057"/>
              <a:ext cx="719442" cy="359721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Rectangle 33"/>
            <p:cNvSpPr/>
            <p:nvPr/>
          </p:nvSpPr>
          <p:spPr>
            <a:xfrm>
              <a:off x="3550265" y="2553057"/>
              <a:ext cx="719442" cy="3597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/>
                <a:t>Zhonghua Zhu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074531" y="4296232"/>
            <a:ext cx="719442" cy="359721"/>
            <a:chOff x="3550265" y="3063861"/>
            <a:chExt cx="719442" cy="359721"/>
          </a:xfrm>
        </p:grpSpPr>
        <p:sp>
          <p:nvSpPr>
            <p:cNvPr id="36" name="Rectangle 35"/>
            <p:cNvSpPr/>
            <p:nvPr/>
          </p:nvSpPr>
          <p:spPr>
            <a:xfrm>
              <a:off x="3550265" y="3063861"/>
              <a:ext cx="719442" cy="359721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Rectangle 36"/>
            <p:cNvSpPr/>
            <p:nvPr/>
          </p:nvSpPr>
          <p:spPr>
            <a:xfrm>
              <a:off x="3550265" y="3063861"/>
              <a:ext cx="719442" cy="3597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/>
                <a:t>Zuo Huang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649170" y="2774509"/>
            <a:ext cx="719442" cy="301460"/>
            <a:chOff x="6666740" y="1414478"/>
            <a:chExt cx="719442" cy="301460"/>
          </a:xfrm>
        </p:grpSpPr>
        <p:sp>
          <p:nvSpPr>
            <p:cNvPr id="39" name="Rectangle 38"/>
            <p:cNvSpPr/>
            <p:nvPr/>
          </p:nvSpPr>
          <p:spPr>
            <a:xfrm>
              <a:off x="6666740" y="1414478"/>
              <a:ext cx="719442" cy="30146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Rectangle 39"/>
            <p:cNvSpPr/>
            <p:nvPr/>
          </p:nvSpPr>
          <p:spPr>
            <a:xfrm>
              <a:off x="6666740" y="1414478"/>
              <a:ext cx="719442" cy="3014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/>
                <a:t>Jiaying Xu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637938" y="3247601"/>
            <a:ext cx="719442" cy="359721"/>
            <a:chOff x="6666251" y="1782638"/>
            <a:chExt cx="719442" cy="359721"/>
          </a:xfrm>
        </p:grpSpPr>
        <p:sp>
          <p:nvSpPr>
            <p:cNvPr id="42" name="Rectangle 41"/>
            <p:cNvSpPr/>
            <p:nvPr/>
          </p:nvSpPr>
          <p:spPr>
            <a:xfrm>
              <a:off x="6666251" y="1782638"/>
              <a:ext cx="719442" cy="359721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Rectangle 42"/>
            <p:cNvSpPr/>
            <p:nvPr/>
          </p:nvSpPr>
          <p:spPr>
            <a:xfrm>
              <a:off x="6666251" y="1782638"/>
              <a:ext cx="719442" cy="3597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/>
                <a:t>Kary Ding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637938" y="3765515"/>
            <a:ext cx="719442" cy="359721"/>
            <a:chOff x="6666251" y="2293442"/>
            <a:chExt cx="719442" cy="359721"/>
          </a:xfrm>
        </p:grpSpPr>
        <p:sp>
          <p:nvSpPr>
            <p:cNvPr id="45" name="Rectangle 44"/>
            <p:cNvSpPr/>
            <p:nvPr/>
          </p:nvSpPr>
          <p:spPr>
            <a:xfrm>
              <a:off x="6666251" y="2293442"/>
              <a:ext cx="719442" cy="359721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Rectangle 45"/>
            <p:cNvSpPr/>
            <p:nvPr/>
          </p:nvSpPr>
          <p:spPr>
            <a:xfrm>
              <a:off x="6666251" y="2293442"/>
              <a:ext cx="719442" cy="3597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/>
                <a:t>Andy Yin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648681" y="4296868"/>
            <a:ext cx="719442" cy="359721"/>
            <a:chOff x="6666251" y="2804246"/>
            <a:chExt cx="719442" cy="359721"/>
          </a:xfrm>
        </p:grpSpPr>
        <p:sp>
          <p:nvSpPr>
            <p:cNvPr id="48" name="Rectangle 47"/>
            <p:cNvSpPr/>
            <p:nvPr/>
          </p:nvSpPr>
          <p:spPr>
            <a:xfrm>
              <a:off x="6666251" y="2804246"/>
              <a:ext cx="719442" cy="359721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9" name="Rectangle 48"/>
            <p:cNvSpPr/>
            <p:nvPr/>
          </p:nvSpPr>
          <p:spPr>
            <a:xfrm>
              <a:off x="6666251" y="2804246"/>
              <a:ext cx="719442" cy="3597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/>
                <a:t>Henry Pan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954216" y="2774509"/>
            <a:ext cx="719442" cy="359721"/>
            <a:chOff x="6666251" y="3315050"/>
            <a:chExt cx="719442" cy="359721"/>
          </a:xfrm>
        </p:grpSpPr>
        <p:sp>
          <p:nvSpPr>
            <p:cNvPr id="51" name="Rectangle 50"/>
            <p:cNvSpPr/>
            <p:nvPr/>
          </p:nvSpPr>
          <p:spPr>
            <a:xfrm>
              <a:off x="6666251" y="3315050"/>
              <a:ext cx="719442" cy="359721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2" name="Rectangle 51"/>
            <p:cNvSpPr/>
            <p:nvPr/>
          </p:nvSpPr>
          <p:spPr>
            <a:xfrm>
              <a:off x="6666251" y="3315050"/>
              <a:ext cx="719442" cy="3597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/>
                <a:t>Hongbing Sun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954216" y="3279219"/>
            <a:ext cx="719442" cy="359721"/>
            <a:chOff x="6666251" y="1782638"/>
            <a:chExt cx="719442" cy="359721"/>
          </a:xfrm>
        </p:grpSpPr>
        <p:sp>
          <p:nvSpPr>
            <p:cNvPr id="55" name="Rectangle 54"/>
            <p:cNvSpPr/>
            <p:nvPr/>
          </p:nvSpPr>
          <p:spPr>
            <a:xfrm>
              <a:off x="6666251" y="1782638"/>
              <a:ext cx="719442" cy="359721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6" name="Rectangle 55"/>
            <p:cNvSpPr/>
            <p:nvPr/>
          </p:nvSpPr>
          <p:spPr>
            <a:xfrm>
              <a:off x="6666251" y="1782638"/>
              <a:ext cx="719442" cy="3597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/>
                <a:t>JC Xu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954216" y="3780665"/>
            <a:ext cx="719442" cy="359721"/>
            <a:chOff x="6666251" y="2293442"/>
            <a:chExt cx="719442" cy="359721"/>
          </a:xfrm>
        </p:grpSpPr>
        <p:sp>
          <p:nvSpPr>
            <p:cNvPr id="58" name="Rectangle 57"/>
            <p:cNvSpPr/>
            <p:nvPr/>
          </p:nvSpPr>
          <p:spPr>
            <a:xfrm>
              <a:off x="6666251" y="2293442"/>
              <a:ext cx="719442" cy="359721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9" name="Rectangle 58"/>
            <p:cNvSpPr/>
            <p:nvPr/>
          </p:nvSpPr>
          <p:spPr>
            <a:xfrm>
              <a:off x="6666251" y="2293442"/>
              <a:ext cx="719442" cy="3597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/>
                <a:t>Xiuli Jiang</a:t>
              </a:r>
            </a:p>
          </p:txBody>
        </p:sp>
      </p:grpSp>
      <p:cxnSp>
        <p:nvCxnSpPr>
          <p:cNvPr id="61" name="Straight Connector 60"/>
          <p:cNvCxnSpPr/>
          <p:nvPr/>
        </p:nvCxnSpPr>
        <p:spPr>
          <a:xfrm flipH="1">
            <a:off x="1945089" y="2608707"/>
            <a:ext cx="4587" cy="1687525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2209977" y="3500464"/>
            <a:ext cx="719442" cy="359721"/>
            <a:chOff x="898584" y="3056670"/>
            <a:chExt cx="719442" cy="359721"/>
          </a:xfrm>
        </p:grpSpPr>
        <p:sp>
          <p:nvSpPr>
            <p:cNvPr id="63" name="Rectangle 62"/>
            <p:cNvSpPr/>
            <p:nvPr/>
          </p:nvSpPr>
          <p:spPr>
            <a:xfrm>
              <a:off x="898584" y="3056670"/>
              <a:ext cx="719442" cy="359721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898584" y="3056670"/>
              <a:ext cx="719442" cy="3597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/>
                <a:t>Jason Zhang</a:t>
              </a:r>
            </a:p>
          </p:txBody>
        </p:sp>
      </p:grpSp>
      <p:cxnSp>
        <p:nvCxnSpPr>
          <p:cNvPr id="65" name="Straight Connector 64"/>
          <p:cNvCxnSpPr/>
          <p:nvPr/>
        </p:nvCxnSpPr>
        <p:spPr>
          <a:xfrm>
            <a:off x="3675495" y="2608706"/>
            <a:ext cx="0" cy="1867385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6687828" y="2608705"/>
            <a:ext cx="0" cy="1867385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 flipV="1">
            <a:off x="6377851" y="2943883"/>
            <a:ext cx="586093" cy="3596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 flipV="1">
            <a:off x="6367108" y="3446125"/>
            <a:ext cx="586093" cy="3596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 flipV="1">
            <a:off x="6374565" y="3974523"/>
            <a:ext cx="586093" cy="3596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6357381" y="4467453"/>
            <a:ext cx="330447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 flipV="1">
            <a:off x="3677995" y="2921643"/>
            <a:ext cx="397887" cy="3596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 flipV="1">
            <a:off x="3673783" y="3444327"/>
            <a:ext cx="397887" cy="3596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 flipV="1">
            <a:off x="3677994" y="3961692"/>
            <a:ext cx="397887" cy="3596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 flipV="1">
            <a:off x="3673783" y="4476090"/>
            <a:ext cx="397887" cy="3596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 flipV="1">
            <a:off x="1688430" y="3049478"/>
            <a:ext cx="586093" cy="3596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 flipV="1">
            <a:off x="1650543" y="3681612"/>
            <a:ext cx="586093" cy="3596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>
            <a:off x="1609501" y="4275991"/>
            <a:ext cx="330447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875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9">
            <a:extLst>
              <a:ext uri="{FF2B5EF4-FFF2-40B4-BE49-F238E27FC236}">
                <a16:creationId xmlns:a16="http://schemas.microsoft.com/office/drawing/2014/main" id="{95160605-2936-4DDF-A955-CB42FA226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</p:spPr>
        <p:txBody>
          <a:bodyPr/>
          <a:lstStyle/>
          <a:p>
            <a:r>
              <a:rPr lang="en-US" dirty="0"/>
              <a:t>Current Situation</a:t>
            </a:r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C5E2D967-B2EC-4043-83A6-922E4BA7BA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5585" y="1206635"/>
            <a:ext cx="8266176" cy="3429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No case or knowledge sharing between different team.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 coordinator hold regular meeting to review cases happened.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 database for engineer to search and guide people how to deal the similar situation.</a:t>
            </a:r>
          </a:p>
        </p:txBody>
      </p:sp>
    </p:spTree>
    <p:extLst>
      <p:ext uri="{BB962C8B-B14F-4D97-AF65-F5344CB8AC3E}">
        <p14:creationId xmlns:p14="http://schemas.microsoft.com/office/powerpoint/2010/main" val="3881595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5E2D967-B2EC-4043-83A6-922E4BA7BA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800" dirty="0"/>
              <a:t>Develop new database &amp; system for user to register quality case &amp; internal BKM if any.		</a:t>
            </a:r>
            <a:r>
              <a:rPr lang="en-US" i="1" dirty="0"/>
              <a:t> </a:t>
            </a:r>
            <a:r>
              <a:rPr lang="en-US" sz="1600" i="1" dirty="0"/>
              <a:t>Owner: Henry Pan/JC Xu	Due Date: Refer Page#8</a:t>
            </a:r>
            <a:br>
              <a:rPr lang="en-US" dirty="0"/>
            </a:br>
            <a:r>
              <a:rPr lang="en-US" dirty="0"/>
              <a:t>			</a:t>
            </a:r>
            <a:endParaRPr lang="en-US" sz="1600" i="1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Organize regular meeting with all section, share and study the quality case.</a:t>
            </a:r>
            <a:br>
              <a:rPr lang="en-US" dirty="0"/>
            </a:br>
            <a:r>
              <a:rPr lang="en-US" dirty="0"/>
              <a:t>			</a:t>
            </a:r>
            <a:r>
              <a:rPr lang="en-US" sz="1600" i="1" dirty="0"/>
              <a:t>Owner: Henry Pan		Frequency: Weekly.</a:t>
            </a:r>
          </a:p>
          <a:p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5160605-2936-4DDF-A955-CB42FA226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Development and Actions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928401" y="3223958"/>
            <a:ext cx="7254765" cy="1411677"/>
            <a:chOff x="732743" y="3223958"/>
            <a:chExt cx="7254765" cy="1411677"/>
          </a:xfrm>
        </p:grpSpPr>
        <p:grpSp>
          <p:nvGrpSpPr>
            <p:cNvPr id="13" name="Group 12"/>
            <p:cNvGrpSpPr/>
            <p:nvPr/>
          </p:nvGrpSpPr>
          <p:grpSpPr>
            <a:xfrm>
              <a:off x="732743" y="3223958"/>
              <a:ext cx="6699189" cy="1411677"/>
              <a:chOff x="732743" y="3223958"/>
              <a:chExt cx="6699189" cy="1411677"/>
            </a:xfrm>
          </p:grpSpPr>
          <p:pic>
            <p:nvPicPr>
              <p:cNvPr id="4" name="Picture 2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3358992" y="3361546"/>
                <a:ext cx="582691" cy="7463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" name="Picture 36" descr="j0433941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941217" y="3223958"/>
                <a:ext cx="1082523" cy="10214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" name="TextBox 1"/>
              <p:cNvSpPr txBox="1"/>
              <p:nvPr/>
            </p:nvSpPr>
            <p:spPr>
              <a:xfrm>
                <a:off x="2373548" y="3523075"/>
                <a:ext cx="4961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buClr>
                    <a:schemeClr val="accent1"/>
                  </a:buClr>
                  <a:buSzPct val="75000"/>
                </a:pPr>
                <a:r>
                  <a:rPr lang="en-US" sz="3200" dirty="0"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  <a:sym typeface="Wingdings 2" panose="05020102010507070707" pitchFamily="18" charset="2"/>
                  </a:rPr>
                  <a:t></a:t>
                </a:r>
                <a:endParaRPr lang="en-US" sz="3200" dirty="0"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555784" y="3523075"/>
                <a:ext cx="4961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buClr>
                    <a:schemeClr val="accent1"/>
                  </a:buClr>
                  <a:buSzPct val="75000"/>
                </a:pPr>
                <a:r>
                  <a:rPr lang="en-US" sz="3200" dirty="0"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  <a:sym typeface="Wingdings 2" panose="05020102010507070707" pitchFamily="18" charset="2"/>
                  </a:rPr>
                  <a:t>=</a:t>
                </a:r>
                <a:endParaRPr lang="en-US" sz="3200" dirty="0"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766312" y="4245439"/>
                <a:ext cx="14323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buClr>
                    <a:schemeClr val="accent1"/>
                  </a:buClr>
                  <a:buSzPct val="75000"/>
                </a:pPr>
                <a:r>
                  <a:rPr lang="en-US" sz="1200" dirty="0"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Robust Database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868825" y="4242971"/>
                <a:ext cx="18677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buClr>
                    <a:schemeClr val="accent1"/>
                  </a:buClr>
                  <a:buSzPct val="75000"/>
                </a:pPr>
                <a:r>
                  <a:rPr lang="en-US" sz="1200" dirty="0"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Regular Meeting Sharing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732743" y="3223958"/>
                <a:ext cx="6699189" cy="14116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4431016" y="3411974"/>
              <a:ext cx="3556492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cap="none" spc="0" dirty="0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rPr>
                <a:t>Awareness &amp;</a:t>
              </a:r>
            </a:p>
            <a:p>
              <a:pPr algn="ctr"/>
              <a:r>
                <a:rPr lang="en-US" sz="2400" b="1" dirty="0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rPr>
                <a:t>No repeat case</a:t>
              </a:r>
              <a:endParaRPr lang="en-US" sz="2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6534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235307807"/>
              </p:ext>
            </p:extLst>
          </p:nvPr>
        </p:nvGraphicFramePr>
        <p:xfrm>
          <a:off x="62768" y="1578587"/>
          <a:ext cx="7334656" cy="3164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62264" y="1731529"/>
            <a:ext cx="386188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 algn="l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Use existing page of ATCTEST to upload summarized material.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97157" y="2793200"/>
            <a:ext cx="4040222" cy="646331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pPr marL="342900" indent="-342900" algn="l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Enable email function, auto trigger and send to all section manager.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48262" y="3893783"/>
            <a:ext cx="4007798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 algn="l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Support user-self upload and enable search function.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5E2D967-B2EC-4043-83A6-922E4BA7BA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2696" y="1078700"/>
            <a:ext cx="8266176" cy="3429000"/>
          </a:xfrm>
        </p:spPr>
        <p:txBody>
          <a:bodyPr/>
          <a:lstStyle/>
          <a:p>
            <a:r>
              <a:rPr lang="en-US" sz="1800" dirty="0"/>
              <a:t>System Level Preparation Plan – Owner: Test IT/Henry</a:t>
            </a:r>
            <a:endParaRPr lang="en-US" dirty="0"/>
          </a:p>
        </p:txBody>
      </p:sp>
      <p:sp>
        <p:nvSpPr>
          <p:cNvPr id="13" name="Title 9">
            <a:extLst>
              <a:ext uri="{FF2B5EF4-FFF2-40B4-BE49-F238E27FC236}">
                <a16:creationId xmlns:a16="http://schemas.microsoft.com/office/drawing/2014/main" id="{95160605-2936-4DDF-A955-CB42FA226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</p:spPr>
        <p:txBody>
          <a:bodyPr/>
          <a:lstStyle/>
          <a:p>
            <a:r>
              <a:rPr lang="en-US" dirty="0"/>
              <a:t>Project Development and Actions</a:t>
            </a:r>
          </a:p>
        </p:txBody>
      </p:sp>
    </p:spTree>
    <p:extLst>
      <p:ext uri="{BB962C8B-B14F-4D97-AF65-F5344CB8AC3E}">
        <p14:creationId xmlns:p14="http://schemas.microsoft.com/office/powerpoint/2010/main" val="336524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C5E2D967-B2EC-4043-83A6-922E4BA7BA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2696" y="1078700"/>
            <a:ext cx="8266176" cy="3429000"/>
          </a:xfrm>
        </p:spPr>
        <p:txBody>
          <a:bodyPr/>
          <a:lstStyle/>
          <a:p>
            <a:r>
              <a:rPr lang="en-US" sz="1800" dirty="0"/>
              <a:t>Overall Schedule</a:t>
            </a:r>
            <a:endParaRPr lang="en-US" dirty="0"/>
          </a:p>
        </p:txBody>
      </p:sp>
      <p:sp>
        <p:nvSpPr>
          <p:cNvPr id="12" name="Title 9">
            <a:extLst>
              <a:ext uri="{FF2B5EF4-FFF2-40B4-BE49-F238E27FC236}">
                <a16:creationId xmlns:a16="http://schemas.microsoft.com/office/drawing/2014/main" id="{95160605-2936-4DDF-A955-CB42FA226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</p:spPr>
        <p:txBody>
          <a:bodyPr/>
          <a:lstStyle/>
          <a:p>
            <a:r>
              <a:rPr lang="en-US" dirty="0"/>
              <a:t>Project Development and Actions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5D0818-0093-5C44-AB51-D9E66B1BE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1498600"/>
            <a:ext cx="8267700" cy="21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979939"/>
      </p:ext>
    </p:extLst>
  </p:cSld>
  <p:clrMapOvr>
    <a:masterClrMapping/>
  </p:clrMapOvr>
</p:sld>
</file>

<file path=ppt/theme/theme1.xml><?xml version="1.0" encoding="utf-8"?>
<a:theme xmlns:a="http://schemas.openxmlformats.org/drawingml/2006/main" name="122018_Internal-AmkorCorpTemplate">
  <a:themeElements>
    <a:clrScheme name="Amkor 2018">
      <a:dk1>
        <a:srgbClr val="464D5A"/>
      </a:dk1>
      <a:lt1>
        <a:sysClr val="window" lastClr="FFFFFF"/>
      </a:lt1>
      <a:dk2>
        <a:srgbClr val="000000"/>
      </a:dk2>
      <a:lt2>
        <a:srgbClr val="EBEBEB"/>
      </a:lt2>
      <a:accent1>
        <a:srgbClr val="0F4B8F"/>
      </a:accent1>
      <a:accent2>
        <a:srgbClr val="02829F"/>
      </a:accent2>
      <a:accent3>
        <a:srgbClr val="7F174B"/>
      </a:accent3>
      <a:accent4>
        <a:srgbClr val="449B8C"/>
      </a:accent4>
      <a:accent5>
        <a:srgbClr val="D98D28"/>
      </a:accent5>
      <a:accent6>
        <a:srgbClr val="4A3E6E"/>
      </a:accent6>
      <a:hlink>
        <a:srgbClr val="0F4B8F"/>
      </a:hlink>
      <a:folHlink>
        <a:srgbClr val="464D5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rmAutofit/>
      </a:bodyPr>
      <a:lstStyle>
        <a:defPPr marL="228600" indent="-228600" algn="l">
          <a:buClr>
            <a:schemeClr val="bg1"/>
          </a:buClr>
          <a:buSzPct val="75000"/>
          <a:buFont typeface="Segoe UI Symbol" panose="020B0502040204020203" pitchFamily="34" charset="0"/>
          <a:buChar char="▶"/>
          <a:defRPr sz="18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287338" indent="-287338" algn="l">
          <a:buClr>
            <a:schemeClr val="accent1"/>
          </a:buClr>
          <a:buSzPct val="75000"/>
          <a:buFont typeface="Segoe UI Symbol" panose="020B0502040204020203" pitchFamily="34" charset="0"/>
          <a:buChar char="▶"/>
          <a:defRPr sz="2000" dirty="0" err="1" smtClean="0">
            <a:latin typeface="Arial" panose="020B0604020202020204" pitchFamily="34" charset="0"/>
            <a:ea typeface="Verdana" panose="020B060403050404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BE03799E-B151-4E53-A32C-683D758392F8}" vid="{102160C3-0D76-41D3-A0A6-D131AF69CF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2019 Internal Template</Template>
  <TotalTime>2115</TotalTime>
  <Words>461</Words>
  <Application>Microsoft Macintosh PowerPoint</Application>
  <PresentationFormat>On-screen Show (16:9)</PresentationFormat>
  <Paragraphs>94</Paragraphs>
  <Slides>12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Segoe UI Symbol</vt:lpstr>
      <vt:lpstr>Wingdings</vt:lpstr>
      <vt:lpstr>122018_Internal-AmkorCorpTemplate</vt:lpstr>
      <vt:lpstr>Microsoft Word Document</vt:lpstr>
      <vt:lpstr>PowerPoint Presentation</vt:lpstr>
      <vt:lpstr>History Quality Case Sharing Management</vt:lpstr>
      <vt:lpstr>Agenda</vt:lpstr>
      <vt:lpstr>Background and Purpose</vt:lpstr>
      <vt:lpstr>TFT Team Organization</vt:lpstr>
      <vt:lpstr>Current Situation</vt:lpstr>
      <vt:lpstr>Project Development and Actions</vt:lpstr>
      <vt:lpstr>Project Development and Actions</vt:lpstr>
      <vt:lpstr>Project Development and Actions</vt:lpstr>
      <vt:lpstr>Project Development and Actions</vt:lpstr>
      <vt:lpstr>Standardization and Future Plan</vt:lpstr>
      <vt:lpstr>PowerPoint Presentation</vt:lpstr>
    </vt:vector>
  </TitlesOfParts>
  <Company>Amkor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Training</dc:subject>
  <dc:creator>Henry Pan</dc:creator>
  <cp:lastModifiedBy>Henry Pan</cp:lastModifiedBy>
  <cp:revision>53</cp:revision>
  <dcterms:created xsi:type="dcterms:W3CDTF">2019-03-29T03:49:15Z</dcterms:created>
  <dcterms:modified xsi:type="dcterms:W3CDTF">2019-06-12T01:49:22Z</dcterms:modified>
</cp:coreProperties>
</file>