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410" r:id="rId2"/>
    <p:sldId id="445" r:id="rId3"/>
    <p:sldId id="446" r:id="rId4"/>
    <p:sldId id="447" r:id="rId5"/>
    <p:sldId id="448" r:id="rId6"/>
    <p:sldId id="455" r:id="rId7"/>
    <p:sldId id="456" r:id="rId8"/>
    <p:sldId id="449" r:id="rId9"/>
    <p:sldId id="450" r:id="rId10"/>
    <p:sldId id="454" r:id="rId11"/>
    <p:sldId id="457" r:id="rId12"/>
    <p:sldId id="451" r:id="rId13"/>
    <p:sldId id="459" r:id="rId14"/>
    <p:sldId id="458" r:id="rId15"/>
    <p:sldId id="45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69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1777">
          <p15:clr>
            <a:srgbClr val="A4A3A4"/>
          </p15:clr>
        </p15:guide>
        <p15:guide id="6" orient="horz" pos="108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9" orient="horz" pos="684" userDrawn="1">
          <p15:clr>
            <a:srgbClr val="A4A3A4"/>
          </p15:clr>
        </p15:guide>
        <p15:guide id="10" orient="horz" pos="828">
          <p15:clr>
            <a:srgbClr val="A4A3A4"/>
          </p15:clr>
        </p15:guide>
        <p15:guide id="11" pos="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6" y="84"/>
      </p:cViewPr>
      <p:guideLst>
        <p:guide orient="horz"/>
        <p:guide pos="3696"/>
        <p:guide pos="312"/>
        <p:guide orient="horz" pos="1777"/>
        <p:guide orient="horz" pos="108"/>
        <p:guide pos="2160"/>
        <p:guide orient="horz" pos="684"/>
        <p:guide orient="horz" pos="828"/>
        <p:guide pos="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NUL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11/5/2018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First Slide </a:t>
            </a:r>
            <a:r>
              <a:rPr lang="en-US" dirty="0"/>
              <a:t>of each</a:t>
            </a:r>
            <a:r>
              <a:rPr lang="en-US" baseline="0" dirty="0"/>
              <a:t> and every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5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76880" cy="5157216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="" xmlns:a16="http://schemas.microsoft.com/office/drawing/2014/main" id="{A5A3DBC3-BB5D-43BF-95A1-7811F07EAA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883" y="303161"/>
            <a:ext cx="3271788" cy="1452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EA9716-5263-4DEA-939B-017C84BB7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3445" y="1964515"/>
            <a:ext cx="2108650" cy="8940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FB1766-0422-4DA6-AE9E-E761878C2E52}"/>
              </a:ext>
            </a:extLst>
          </p:cNvPr>
          <p:cNvCxnSpPr/>
          <p:nvPr userDrawn="1"/>
        </p:nvCxnSpPr>
        <p:spPr>
          <a:xfrm>
            <a:off x="6388848" y="1951274"/>
            <a:ext cx="2223247" cy="0"/>
          </a:xfrm>
          <a:prstGeom prst="line">
            <a:avLst/>
          </a:prstGeom>
          <a:ln w="9525">
            <a:solidFill>
              <a:srgbClr val="0F4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82AF84E8-E709-480D-9FE4-9F3547DDAF1D}"/>
              </a:ext>
            </a:extLst>
          </p:cNvPr>
          <p:cNvSpPr txBox="1">
            <a:spLocks/>
          </p:cNvSpPr>
          <p:nvPr userDrawn="1"/>
        </p:nvSpPr>
        <p:spPr>
          <a:xfrm>
            <a:off x="7327900" y="4868165"/>
            <a:ext cx="1402066" cy="219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Open Sans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DD84F0BD-2615-4B7A-9F34-3C2DF8BE11F4}"/>
              </a:ext>
            </a:extLst>
          </p:cNvPr>
          <p:cNvSpPr txBox="1">
            <a:spLocks/>
          </p:cNvSpPr>
          <p:nvPr userDrawn="1"/>
        </p:nvSpPr>
        <p:spPr>
          <a:xfrm>
            <a:off x="8599395" y="4855465"/>
            <a:ext cx="365182" cy="219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50DEB-583C-4ABC-9220-E28A8ED6235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Open Sans" charset="0"/>
                <a:cs typeface="Arial" panose="020B0604020202020204" pitchFamily="34" charset="0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s face&#10;&#10;Description generated with high confidence">
            <a:extLst>
              <a:ext uri="{FF2B5EF4-FFF2-40B4-BE49-F238E27FC236}">
                <a16:creationId xmlns="" xmlns:a16="http://schemas.microsoft.com/office/drawing/2014/main" id="{32925DC7-E973-400B-8446-2D256B9B6B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1287"/>
            <a:ext cx="9144000" cy="4584732"/>
          </a:xfrm>
          <a:prstGeom prst="rect">
            <a:avLst/>
          </a:prstGeom>
        </p:spPr>
      </p:pic>
      <p:sp>
        <p:nvSpPr>
          <p:cNvPr id="31" name="Title">
            <a:extLst>
              <a:ext uri="{FF2B5EF4-FFF2-40B4-BE49-F238E27FC236}">
                <a16:creationId xmlns="" xmlns:a16="http://schemas.microsoft.com/office/drawing/2014/main" id="{227057A2-6EF5-4B99-8F23-DF8903A1FE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871349"/>
            <a:ext cx="8229600" cy="1143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7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1286"/>
            <a:ext cx="9144000" cy="4585737"/>
          </a:xfrm>
          <a:prstGeom prst="rect">
            <a:avLst/>
          </a:prstGeom>
        </p:spPr>
      </p:pic>
      <p:sp>
        <p:nvSpPr>
          <p:cNvPr id="31" name="Title">
            <a:extLst>
              <a:ext uri="{FF2B5EF4-FFF2-40B4-BE49-F238E27FC236}">
                <a16:creationId xmlns="" xmlns:a16="http://schemas.microsoft.com/office/drawing/2014/main" id="{977E8710-5831-4351-8296-2A02DAA37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871349"/>
            <a:ext cx="8229600" cy="1143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7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window, indoor&#10;&#10;Description generated with very high confidence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1287"/>
            <a:ext cx="9144000" cy="4587794"/>
          </a:xfrm>
          <a:prstGeom prst="rect">
            <a:avLst/>
          </a:prstGeom>
        </p:spPr>
      </p:pic>
      <p:sp>
        <p:nvSpPr>
          <p:cNvPr id="28" name="Title">
            <a:extLst>
              <a:ext uri="{FF2B5EF4-FFF2-40B4-BE49-F238E27FC236}">
                <a16:creationId xmlns="" xmlns:a16="http://schemas.microsoft.com/office/drawing/2014/main" id="{18FA1EC3-8282-4904-A663-1006594F0B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871349"/>
            <a:ext cx="8229600" cy="1143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7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98075" y="756796"/>
            <a:ext cx="6172200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79603" y="3195196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1999" y="756796"/>
            <a:ext cx="4085475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566803" y="3455861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9"/>
            <a:ext cx="4011613" cy="460057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50" y="1168238"/>
            <a:ext cx="4038600" cy="2545556"/>
          </a:xfrm>
        </p:spPr>
        <p:txBody>
          <a:bodyPr/>
          <a:lstStyle>
            <a:lvl1pPr marL="274320" indent="-274320">
              <a:defRPr sz="2000">
                <a:solidFill>
                  <a:schemeClr val="tx1"/>
                </a:solidFill>
              </a:defRPr>
            </a:lvl1pPr>
            <a:lvl2pPr marL="640080" indent="-274320"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 indent="-274320">
              <a:defRPr sz="1600">
                <a:solidFill>
                  <a:schemeClr val="tx1"/>
                </a:solidFill>
              </a:defRPr>
            </a:lvl4pPr>
            <a:lvl5pPr marL="1085850" indent="0">
              <a:buNone/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50" y="1168238"/>
            <a:ext cx="4038600" cy="2545556"/>
          </a:xfrm>
        </p:spPr>
        <p:txBody>
          <a:bodyPr/>
          <a:lstStyle>
            <a:lvl1pPr marL="274320" indent="-274320">
              <a:defRPr sz="2000">
                <a:solidFill>
                  <a:schemeClr val="tx1"/>
                </a:solidFill>
              </a:defRPr>
            </a:lvl1pPr>
            <a:lvl2pPr marL="640080"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 marL="1371600" indent="-274320">
              <a:defRPr sz="1600">
                <a:solidFill>
                  <a:schemeClr val="tx1"/>
                </a:solidFill>
              </a:defRPr>
            </a:lvl4pPr>
            <a:lvl5pPr marL="1085850" indent="0">
              <a:buNone/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25" y="207087"/>
            <a:ext cx="8229600" cy="8440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825" y="1209323"/>
            <a:ext cx="4040188" cy="47982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25" y="1689144"/>
            <a:ext cx="4040188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085850" indent="0">
              <a:buNone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651" y="1209323"/>
            <a:ext cx="4041775" cy="47982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651" y="1689144"/>
            <a:ext cx="4041775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085850" indent="0">
              <a:buNone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2065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57139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0303AF-5C5D-4C70-8E58-CF05099F3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76880" cy="5157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CDE9840-E774-4C56-A15D-62283880146A}"/>
              </a:ext>
            </a:extLst>
          </p:cNvPr>
          <p:cNvGrpSpPr/>
          <p:nvPr userDrawn="1"/>
        </p:nvGrpSpPr>
        <p:grpSpPr>
          <a:xfrm>
            <a:off x="4818820" y="303668"/>
            <a:ext cx="3898446" cy="714416"/>
            <a:chOff x="4818820" y="303668"/>
            <a:chExt cx="3898446" cy="71441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B34312F9-563B-40E4-A4CE-88A62BD78E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8820" y="303668"/>
              <a:ext cx="1608936" cy="7144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6348E9B7-EC87-4CF2-84BF-59C6A9E6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14607" y="380977"/>
              <a:ext cx="2002659" cy="63515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2899D8C-F985-433E-9213-6A4CCF8E7247}"/>
                </a:ext>
              </a:extLst>
            </p:cNvPr>
            <p:cNvCxnSpPr/>
            <p:nvPr/>
          </p:nvCxnSpPr>
          <p:spPr>
            <a:xfrm>
              <a:off x="6586054" y="460997"/>
              <a:ext cx="0" cy="466924"/>
            </a:xfrm>
            <a:prstGeom prst="line">
              <a:avLst/>
            </a:prstGeom>
            <a:ln w="9525">
              <a:solidFill>
                <a:srgbClr val="0F4C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2229" y="3664238"/>
            <a:ext cx="5485910" cy="968596"/>
          </a:xfrm>
        </p:spPr>
        <p:txBody>
          <a:bodyPr>
            <a:normAutofit/>
          </a:bodyPr>
          <a:lstStyle>
            <a:lvl1pPr marL="0" indent="0" algn="r">
              <a:buNone/>
              <a:defRPr sz="1600" b="0" i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8175" y="1473294"/>
            <a:ext cx="5485910" cy="1102519"/>
          </a:xfrm>
        </p:spPr>
        <p:txBody>
          <a:bodyPr>
            <a:normAutofit/>
          </a:bodyPr>
          <a:lstStyle>
            <a:lvl1pPr algn="r">
              <a:defRPr sz="3600" b="0" i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73A1E6A-B4BB-45BA-B0AB-78B770FE4412}"/>
              </a:ext>
            </a:extLst>
          </p:cNvPr>
          <p:cNvSpPr txBox="1">
            <a:spLocks/>
          </p:cNvSpPr>
          <p:nvPr userDrawn="1"/>
        </p:nvSpPr>
        <p:spPr>
          <a:xfrm>
            <a:off x="8599395" y="4855465"/>
            <a:ext cx="365182" cy="219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50DEB-583C-4ABC-9220-E28A8ED62353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Open Sans" charset="0"/>
                <a:cs typeface="Arial" panose="020B0604020202020204" pitchFamily="34" charset="0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45BE7D05-A7CA-4957-95C9-52474FD4D3DA}"/>
              </a:ext>
            </a:extLst>
          </p:cNvPr>
          <p:cNvSpPr txBox="1">
            <a:spLocks/>
          </p:cNvSpPr>
          <p:nvPr userDrawn="1"/>
        </p:nvSpPr>
        <p:spPr>
          <a:xfrm>
            <a:off x="7327900" y="4868165"/>
            <a:ext cx="1402066" cy="219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Open Sans" charset="0"/>
                <a:cs typeface="Arial" panose="020B0604020202020204" pitchFamily="34" charset="0"/>
              </a:rPr>
              <a:t>Amkor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838" y="1213236"/>
            <a:ext cx="5098458" cy="34290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 marL="108585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13235"/>
            <a:ext cx="3008313" cy="34290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696" y="233590"/>
            <a:ext cx="8229600" cy="814387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75349" y="189704"/>
            <a:ext cx="3566160" cy="46013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6" y="232547"/>
            <a:ext cx="5120640" cy="814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3943" y="1218455"/>
            <a:ext cx="4895850" cy="3124200"/>
          </a:xfrm>
        </p:spPr>
        <p:txBody>
          <a:bodyPr/>
          <a:lstStyle>
            <a:lvl5pPr marL="10858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929" y="1314450"/>
            <a:ext cx="5080305" cy="293244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1414" y="1241638"/>
            <a:ext cx="2780882" cy="30455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7050" y="1313630"/>
            <a:ext cx="3858724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646" y="3570498"/>
            <a:ext cx="3862128" cy="860925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793572" y="1313630"/>
            <a:ext cx="3858724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3572" y="3570498"/>
            <a:ext cx="3858728" cy="860925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7050" y="1315131"/>
            <a:ext cx="2429905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0" y="3171316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374720" y="1315131"/>
            <a:ext cx="2429905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74720" y="3165542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222390" y="1315131"/>
            <a:ext cx="2429905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/>
          </p:nvPr>
        </p:nvSpPr>
        <p:spPr>
          <a:xfrm>
            <a:off x="6222390" y="3165542"/>
            <a:ext cx="2429905" cy="118043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2065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66664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618" y="1478261"/>
            <a:ext cx="2649191" cy="2487452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64008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sz="1400"/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16669" y="1485379"/>
            <a:ext cx="2649191" cy="2487452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64008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sz="1400"/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011146" y="1485379"/>
            <a:ext cx="2649191" cy="2487452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64008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sz="1400"/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816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0840"/>
            <a:ext cx="9144000" cy="45862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831424" y="2093271"/>
            <a:ext cx="2875939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8E47CEC-D012-4AD2-A744-7D275C8D999C}"/>
              </a:ext>
            </a:extLst>
          </p:cNvPr>
          <p:cNvGrpSpPr/>
          <p:nvPr userDrawn="1"/>
        </p:nvGrpSpPr>
        <p:grpSpPr>
          <a:xfrm>
            <a:off x="5845406" y="404654"/>
            <a:ext cx="2909779" cy="2331969"/>
            <a:chOff x="6115299" y="621824"/>
            <a:chExt cx="2604371" cy="2087208"/>
          </a:xfrm>
        </p:grpSpPr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EB5E8FC1-CC8A-4DF6-B0C9-5906D824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299" y="621824"/>
              <a:ext cx="2604371" cy="110425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A6A19141-1D27-4248-BF71-7FE2F0B8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7095" y="1808033"/>
              <a:ext cx="2124999" cy="900999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B09BE34E-7AEC-47F4-B728-F1BF2A325A26}"/>
                </a:ext>
              </a:extLst>
            </p:cNvPr>
            <p:cNvCxnSpPr/>
            <p:nvPr/>
          </p:nvCxnSpPr>
          <p:spPr>
            <a:xfrm>
              <a:off x="6388847" y="1822937"/>
              <a:ext cx="2223247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7396DBE1-E4CA-430B-B459-152DCBD716C0}"/>
              </a:ext>
            </a:extLst>
          </p:cNvPr>
          <p:cNvSpPr txBox="1">
            <a:spLocks/>
          </p:cNvSpPr>
          <p:nvPr userDrawn="1"/>
        </p:nvSpPr>
        <p:spPr>
          <a:xfrm>
            <a:off x="7321420" y="4844222"/>
            <a:ext cx="1408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835481B-C552-4998-BD58-DA1F688C70E4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2228" y="2972585"/>
            <a:ext cx="5486400" cy="968596"/>
          </a:xfrm>
        </p:spPr>
        <p:txBody>
          <a:bodyPr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grpSp>
        <p:nvGrpSpPr>
          <p:cNvPr id="9" name="50th Horizontal">
            <a:extLst>
              <a:ext uri="{FF2B5EF4-FFF2-40B4-BE49-F238E27FC236}">
                <a16:creationId xmlns="" xmlns:a16="http://schemas.microsoft.com/office/drawing/2014/main" id="{95CB400F-385F-483C-AF08-8B2F2F0EF4EB}"/>
              </a:ext>
            </a:extLst>
          </p:cNvPr>
          <p:cNvGrpSpPr/>
          <p:nvPr userDrawn="1"/>
        </p:nvGrpSpPr>
        <p:grpSpPr>
          <a:xfrm>
            <a:off x="314069" y="4118291"/>
            <a:ext cx="3498480" cy="711903"/>
            <a:chOff x="314069" y="4118291"/>
            <a:chExt cx="3498480" cy="711903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6087F40-4539-46D1-947F-B49DC13D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069" y="4118291"/>
              <a:ext cx="1678463" cy="71166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28BA07E-B66C-4DCD-AA6D-1DFD0C68A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3533" y="4118291"/>
              <a:ext cx="1679016" cy="71190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53B7A5C-3ADF-435E-B557-8EE8374F27CD}"/>
                </a:ext>
              </a:extLst>
            </p:cNvPr>
            <p:cNvCxnSpPr/>
            <p:nvPr/>
          </p:nvCxnSpPr>
          <p:spPr>
            <a:xfrm>
              <a:off x="2014626" y="4286607"/>
              <a:ext cx="0" cy="45721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8174" y="653290"/>
            <a:ext cx="5486400" cy="1102519"/>
          </a:xfrm>
        </p:spPr>
        <p:txBody>
          <a:bodyPr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00924F90-C066-4C52-8981-79733F4A4186}"/>
              </a:ext>
            </a:extLst>
          </p:cNvPr>
          <p:cNvSpPr txBox="1">
            <a:spLocks/>
          </p:cNvSpPr>
          <p:nvPr userDrawn="1"/>
        </p:nvSpPr>
        <p:spPr>
          <a:xfrm>
            <a:off x="7321420" y="4844222"/>
            <a:ext cx="1408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B009FC70-785B-4E6E-B320-153D4FB389E7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632"/>
            <a:ext cx="9144000" cy="4589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2696" y="232547"/>
            <a:ext cx="8229600" cy="814387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236810" cy="3218053"/>
          </a:xfrm>
        </p:spPr>
        <p:txBody>
          <a:bodyPr/>
          <a:lstStyle>
            <a:lvl1pPr marL="274320" indent="-274320">
              <a:buSzPct val="75000"/>
              <a:defRPr>
                <a:solidFill>
                  <a:schemeClr val="tx1"/>
                </a:solidFill>
              </a:defRPr>
            </a:lvl1pPr>
            <a:lvl2pPr marL="640080" indent="-274320">
              <a:defRPr/>
            </a:lvl2pPr>
            <a:lvl3pPr>
              <a:buSzPct val="75000"/>
              <a:defRPr/>
            </a:lvl3pPr>
            <a:lvl4pPr marL="1371600" indent="-274320">
              <a:buSzPct val="75000"/>
              <a:buFont typeface="Segoe UI Symbol" panose="020B0502040204020203" pitchFamily="34" charset="0"/>
              <a:buChar char="–"/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18" y="1519275"/>
            <a:ext cx="8229600" cy="3013473"/>
          </a:xfrm>
        </p:spPr>
        <p:txBody>
          <a:bodyPr>
            <a:normAutofit/>
          </a:bodyPr>
          <a:lstStyle>
            <a:lvl1pPr marL="274320" indent="-27432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5000"/>
              <a:buFont typeface="Segoe UI Symbol" panose="020B0502040204020203" pitchFamily="34" charset="0"/>
              <a:buChar char="▶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  <a:lvl2pPr marL="640080" indent="-27432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2pPr>
            <a:lvl3pPr marL="1005840" indent="-27432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5000"/>
              <a:buFont typeface="Segoe UI Symbol" panose="020B0502040204020203" pitchFamily="34" charset="0"/>
              <a:buChar char="⨠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3pPr>
            <a:lvl4pPr indent="-27432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4pPr>
            <a:lvl5pPr marL="1085850" indent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3618" y="191022"/>
            <a:ext cx="8229600" cy="857250"/>
          </a:xfrm>
        </p:spPr>
        <p:txBody>
          <a:bodyPr>
            <a:normAutofit/>
          </a:bodyPr>
          <a:lstStyle>
            <a:lvl1pPr algn="l">
              <a:defRPr sz="3000" b="0" spc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29600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26062"/>
            <a:ext cx="4214114" cy="3306959"/>
          </a:xfrm>
        </p:spPr>
        <p:txBody>
          <a:bodyPr/>
          <a:lstStyle>
            <a:lvl1pPr marL="274320" indent="-274320">
              <a:buSzPct val="75000"/>
              <a:defRPr/>
            </a:lvl1pPr>
            <a:lvl2pPr marL="640080" indent="-274320">
              <a:defRPr/>
            </a:lvl2pPr>
            <a:lvl3pPr>
              <a:buSzPct val="75000"/>
              <a:defRPr/>
            </a:lvl3pPr>
            <a:lvl4pPr marL="1371600" indent="-274320">
              <a:buSzPct val="75000"/>
              <a:defRPr/>
            </a:lvl4pPr>
            <a:lvl5pPr marL="10842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910400" y="1314968"/>
            <a:ext cx="3741896" cy="3218053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439112" y="1226062"/>
            <a:ext cx="4214114" cy="3306959"/>
          </a:xfrm>
        </p:spPr>
        <p:txBody>
          <a:bodyPr/>
          <a:lstStyle>
            <a:lvl1pPr marL="274320" indent="-274320">
              <a:buSzPct val="75000"/>
              <a:defRPr/>
            </a:lvl1pPr>
            <a:lvl2pPr marL="640080" indent="-274320">
              <a:buFont typeface="Segoe UI Symbol" panose="020B0502040204020203" pitchFamily="34" charset="0"/>
              <a:buChar char="▷"/>
              <a:defRPr/>
            </a:lvl2pPr>
            <a:lvl3pPr>
              <a:buSzPct val="75000"/>
              <a:defRPr/>
            </a:lvl3pPr>
            <a:lvl4pPr marL="1371600" indent="-274320">
              <a:buSzPct val="75000"/>
              <a:buFont typeface="Segoe UI Symbol" panose="020B0502040204020203" pitchFamily="34" charset="0"/>
              <a:buChar char="–"/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4061" y="1314968"/>
            <a:ext cx="3741896" cy="3218053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2547"/>
            <a:ext cx="8229600" cy="81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50" y="12128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7321420" y="4844222"/>
            <a:ext cx="1408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7A367471-ABCA-426B-979E-0D8BD4651F9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2" y="4807090"/>
            <a:ext cx="1798476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686" r:id="rId11"/>
    <p:sldLayoutId id="2147483720" r:id="rId12"/>
    <p:sldLayoutId id="2147483673" r:id="rId13"/>
    <p:sldLayoutId id="2147483687" r:id="rId14"/>
    <p:sldLayoutId id="2147483667" r:id="rId15"/>
    <p:sldLayoutId id="2147483668" r:id="rId16"/>
    <p:sldLayoutId id="2147483669" r:id="rId17"/>
    <p:sldLayoutId id="2147483674" r:id="rId18"/>
    <p:sldLayoutId id="2147483670" r:id="rId19"/>
    <p:sldLayoutId id="2147483671" r:id="rId20"/>
    <p:sldLayoutId id="2147483683" r:id="rId21"/>
    <p:sldLayoutId id="2147483675" r:id="rId22"/>
    <p:sldLayoutId id="2147483676" r:id="rId23"/>
    <p:sldLayoutId id="2147483677" r:id="rId24"/>
    <p:sldLayoutId id="2147483678" r:id="rId25"/>
    <p:sldLayoutId id="2147483716" r:id="rId26"/>
    <p:sldLayoutId id="2147483718" r:id="rId2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75000"/>
        <a:buFont typeface="Segoe UI Symbol" panose="020B0502040204020203" pitchFamily="34" charset="0"/>
        <a:buChar char="▷"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058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75000"/>
        <a:buFont typeface="Segoe UI Symbol" panose="020B0502040204020203" pitchFamily="34" charset="0"/>
        <a:buChar char="–"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4450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Font typeface="Arial" panose="020B0604020202020204" pitchFamily="34" charset="0"/>
        <a:buChar char="»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5.wmf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7.png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2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1.wmf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3.png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0" Type="http://schemas.openxmlformats.org/officeDocument/2006/relationships/package" Target="../embeddings/Microsoft_Excel_Worksheet1.xlsx"/><Relationship Id="rId4" Type="http://schemas.openxmlformats.org/officeDocument/2006/relationships/image" Target="../media/image16.wmf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235296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4-1 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619244"/>
            <a:ext cx="739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SORT1 sum quality=combine lot bin1 quality=sub lot1 bin1 quality</a:t>
            </a:r>
          </a:p>
          <a:p>
            <a:r>
              <a:rPr lang="en-US" altLang="zh-CN" sz="1000" dirty="0" smtClean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SORT2 </a:t>
            </a:r>
            <a:r>
              <a:rPr lang="en-US" altLang="zh-CN" sz="10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000" dirty="0" smtClean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bin2 </a:t>
            </a:r>
            <a:r>
              <a:rPr lang="en-US" altLang="zh-CN" sz="10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000" dirty="0" smtClean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000" dirty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000" dirty="0" smtClean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SORT3 </a:t>
            </a:r>
            <a:r>
              <a:rPr lang="en-US" altLang="zh-CN" sz="1000" dirty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000" dirty="0" smtClean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bin3 </a:t>
            </a:r>
            <a:r>
              <a:rPr lang="en-US" altLang="zh-CN" sz="1000" dirty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000" dirty="0" smtClean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000" dirty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000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SORT4 </a:t>
            </a:r>
            <a:r>
              <a:rPr lang="en-US" altLang="zh-CN" sz="1000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000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bin4 </a:t>
            </a:r>
            <a:r>
              <a:rPr lang="en-US" altLang="zh-CN" sz="1000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000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000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0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SORT5 </a:t>
            </a:r>
            <a:r>
              <a:rPr lang="en-US" altLang="zh-CN" sz="1000" dirty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0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</a:t>
            </a:r>
            <a:endParaRPr lang="en-US" altLang="zh-CN" sz="1000" dirty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 smtClean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</a:t>
            </a:r>
            <a:r>
              <a:rPr lang="en-US" altLang="zh-CN" sz="1000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lot1 </a:t>
            </a:r>
            <a:r>
              <a:rPr lang="en-US" altLang="zh-CN" sz="1000" dirty="0" smtClean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lot1 track in quality(AMS)-sub lot1 bin1 quality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lot2 </a:t>
            </a:r>
            <a:r>
              <a:rPr lang="en-US" altLang="zh-CN" sz="10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000" dirty="0" smtClean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0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000" dirty="0" smtClean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000" dirty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</a:t>
            </a:r>
            <a:r>
              <a:rPr lang="en-US" altLang="zh-CN" sz="1000" dirty="0" smtClean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</a:t>
            </a:r>
          </a:p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lot3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lot4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</a:t>
            </a:r>
            <a:endParaRPr lang="en-US" altLang="zh-CN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744" y="2056366"/>
            <a:ext cx="383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Example-- 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No:VC4347VC3831/Key No:KP1912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Combine lot summary file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03" y="2995630"/>
            <a:ext cx="5349540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HDL,lot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no,lotno,keyno,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000" dirty="0" smtClean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bin2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000" dirty="0" smtClean="0"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bin3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000" dirty="0" smtClean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bin4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,bin5,bin6,bin7,bin8,bin9,</a:t>
            </a:r>
            <a:r>
              <a:rPr lang="en-US" altLang="zh-CN" sz="10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,process(bin5-9=0)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744" y="3387362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lot1 summary file</a:t>
            </a:r>
            <a:endParaRPr lang="zh-CN" altLang="en-US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" y="3628161"/>
            <a:ext cx="3857018" cy="4470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2" y="2523639"/>
            <a:ext cx="5095875" cy="409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1" name="TextBox 20"/>
          <p:cNvSpPr txBox="1"/>
          <p:nvPr/>
        </p:nvSpPr>
        <p:spPr>
          <a:xfrm>
            <a:off x="532102" y="4122772"/>
            <a:ext cx="3857019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HDL,lot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no,lotno,keyno,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0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bin2,bin3,bin4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,bin5,bin6,bin7,bin8,bin9,</a:t>
            </a:r>
            <a:r>
              <a:rPr lang="en-US" altLang="zh-CN" sz="1000" dirty="0" smtClean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,process(bin2-9=0)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2998" y="3359930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lot2 summary file</a:t>
            </a:r>
            <a:endParaRPr lang="zh-CN" altLang="en-US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0807" y="4122772"/>
            <a:ext cx="3857019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HDL,lot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no,lotno,keyno,</a:t>
            </a:r>
            <a:r>
              <a:rPr lang="en-US" altLang="zh-CN" sz="1000" dirty="0" smtClean="0">
                <a:solidFill>
                  <a:srgbClr val="FFC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0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bin2,bin3,bin4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,bin5,bin6,bin7,bin8,bin9,</a:t>
            </a:r>
            <a:r>
              <a:rPr lang="en-US" altLang="zh-CN" sz="1000" dirty="0" smtClean="0">
                <a:solidFill>
                  <a:srgbClr val="7030A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</a:t>
            </a:r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,process(bin2-9=0)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98" y="3615413"/>
            <a:ext cx="3857019" cy="478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39245"/>
              </p:ext>
            </p:extLst>
          </p:nvPr>
        </p:nvGraphicFramePr>
        <p:xfrm>
          <a:off x="5729226" y="982468"/>
          <a:ext cx="2832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Packager Shell Object" showAsIcon="1" r:id="rId6" imgW="2832840" imgH="685800" progId="Package">
                  <p:embed/>
                </p:oleObj>
              </mc:Choice>
              <mc:Fallback>
                <p:oleObj name="Packager Shell Object" showAsIcon="1" r:id="rId6" imgW="2832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9226" y="982468"/>
                        <a:ext cx="2832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656690"/>
              </p:ext>
            </p:extLst>
          </p:nvPr>
        </p:nvGraphicFramePr>
        <p:xfrm>
          <a:off x="5792726" y="309392"/>
          <a:ext cx="270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Packager Shell Object" showAsIcon="1" r:id="rId8" imgW="2705760" imgH="685800" progId="Package">
                  <p:embed/>
                </p:oleObj>
              </mc:Choice>
              <mc:Fallback>
                <p:oleObj name="Packager Shell Object" showAsIcon="1" r:id="rId8" imgW="27057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2726" y="309392"/>
                        <a:ext cx="2705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07590"/>
              </p:ext>
            </p:extLst>
          </p:nvPr>
        </p:nvGraphicFramePr>
        <p:xfrm>
          <a:off x="5729226" y="1713466"/>
          <a:ext cx="2832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Packager Shell Object" showAsIcon="1" r:id="rId10" imgW="2832840" imgH="685800" progId="Package">
                  <p:embed/>
                </p:oleObj>
              </mc:Choice>
              <mc:Fallback>
                <p:oleObj name="Packager Shell Object" showAsIcon="1" r:id="rId10" imgW="2832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9226" y="1713466"/>
                        <a:ext cx="2832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04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284" y="27006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4-1 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  --If Retest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7143"/>
              </p:ext>
            </p:extLst>
          </p:nvPr>
        </p:nvGraphicFramePr>
        <p:xfrm>
          <a:off x="311284" y="711566"/>
          <a:ext cx="6883398" cy="304800"/>
        </p:xfrm>
        <a:graphic>
          <a:graphicData uri="http://schemas.openxmlformats.org/drawingml/2006/table">
            <a:tbl>
              <a:tblPr/>
              <a:tblGrid>
                <a:gridCol w="1306894"/>
                <a:gridCol w="685168"/>
                <a:gridCol w="409198"/>
                <a:gridCol w="59635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333068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Lot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QTY 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66437"/>
              </p:ext>
            </p:extLst>
          </p:nvPr>
        </p:nvGraphicFramePr>
        <p:xfrm>
          <a:off x="311284" y="1816927"/>
          <a:ext cx="6883398" cy="457200"/>
        </p:xfrm>
        <a:graphic>
          <a:graphicData uri="http://schemas.openxmlformats.org/drawingml/2006/table">
            <a:tbl>
              <a:tblPr/>
              <a:tblGrid>
                <a:gridCol w="1306894"/>
                <a:gridCol w="685168"/>
                <a:gridCol w="409198"/>
                <a:gridCol w="59635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333068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Lot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QTY 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1386"/>
              </p:ext>
            </p:extLst>
          </p:nvPr>
        </p:nvGraphicFramePr>
        <p:xfrm>
          <a:off x="311284" y="3274363"/>
          <a:ext cx="6883398" cy="609600"/>
        </p:xfrm>
        <a:graphic>
          <a:graphicData uri="http://schemas.openxmlformats.org/drawingml/2006/table">
            <a:tbl>
              <a:tblPr/>
              <a:tblGrid>
                <a:gridCol w="1306894"/>
                <a:gridCol w="685168"/>
                <a:gridCol w="409198"/>
                <a:gridCol w="59635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444090"/>
                <a:gridCol w="333068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Lot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QTY 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VC4347VC3831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464D5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4" y="1121111"/>
            <a:ext cx="5953125" cy="48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83" y="2313187"/>
            <a:ext cx="5953125" cy="495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83" y="3917561"/>
            <a:ext cx="5981699" cy="514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3" name="TextBox 22"/>
          <p:cNvSpPr txBox="1"/>
          <p:nvPr/>
        </p:nvSpPr>
        <p:spPr>
          <a:xfrm>
            <a:off x="7412476" y="766492"/>
            <a:ext cx="1309974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Just initial test</a:t>
            </a:r>
            <a:endParaRPr lang="zh-CN" altLang="en-US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2476" y="2120238"/>
            <a:ext cx="1189749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Retest  once</a:t>
            </a:r>
            <a:endParaRPr lang="zh-CN" altLang="en-US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12476" y="3652644"/>
            <a:ext cx="1160895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Retest twice</a:t>
            </a:r>
            <a:endParaRPr lang="zh-CN" altLang="en-US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76664" y="2684830"/>
            <a:ext cx="325468" cy="2140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7466" y="2911951"/>
            <a:ext cx="119455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 BIN1+RT1 BIN1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12188" y="2684830"/>
            <a:ext cx="269148" cy="227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3484" y="2906553"/>
            <a:ext cx="119455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 BIN2+RT1 BIN2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44374" y="2684830"/>
            <a:ext cx="301558" cy="2140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6746" y="2906553"/>
            <a:ext cx="59503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RT1 OT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04281" y="1723622"/>
            <a:ext cx="8518169" cy="0"/>
          </a:xfrm>
          <a:prstGeom prst="line">
            <a:avLst/>
          </a:prstGeom>
          <a:ln w="349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4281" y="3204063"/>
            <a:ext cx="8518169" cy="0"/>
          </a:xfrm>
          <a:prstGeom prst="line">
            <a:avLst/>
          </a:prstGeom>
          <a:ln w="3492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76664" y="4280169"/>
            <a:ext cx="346820" cy="2166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51510" y="4503715"/>
            <a:ext cx="176843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 BIN1+RT1 BIN1+RT2 BIN1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12188" y="4280169"/>
            <a:ext cx="269148" cy="2166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90881" y="4496852"/>
            <a:ext cx="176843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 BIN2+RT1 BIN2+RT2 BIN2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endCxn id="50" idx="0"/>
          </p:cNvCxnSpPr>
          <p:nvPr/>
        </p:nvCxnSpPr>
        <p:spPr>
          <a:xfrm>
            <a:off x="4806746" y="4280169"/>
            <a:ext cx="578510" cy="207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87738" y="4487407"/>
            <a:ext cx="595035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RT2 OT</a:t>
            </a:r>
            <a:endParaRPr lang="zh-CN" altLang="en-US" sz="9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01490"/>
              </p:ext>
            </p:extLst>
          </p:nvPr>
        </p:nvGraphicFramePr>
        <p:xfrm>
          <a:off x="6763377" y="1194929"/>
          <a:ext cx="1838848" cy="46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Packager Shell Object" showAsIcon="1" r:id="rId6" imgW="2705760" imgH="685800" progId="Package">
                  <p:embed/>
                </p:oleObj>
              </mc:Choice>
              <mc:Fallback>
                <p:oleObj name="Packager Shell Object" showAsIcon="1" r:id="rId6" imgW="27057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3377" y="1194929"/>
                        <a:ext cx="1838848" cy="46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435540"/>
              </p:ext>
            </p:extLst>
          </p:nvPr>
        </p:nvGraphicFramePr>
        <p:xfrm>
          <a:off x="6806465" y="2675309"/>
          <a:ext cx="1755822" cy="43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Packager Shell Object" showAsIcon="1" r:id="rId8" imgW="2794680" imgH="685800" progId="Package">
                  <p:embed/>
                </p:oleObj>
              </mc:Choice>
              <mc:Fallback>
                <p:oleObj name="Packager Shell Object" showAsIcon="1" r:id="rId8" imgW="2794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6465" y="2675309"/>
                        <a:ext cx="1755822" cy="430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92964"/>
              </p:ext>
            </p:extLst>
          </p:nvPr>
        </p:nvGraphicFramePr>
        <p:xfrm>
          <a:off x="6806465" y="4240210"/>
          <a:ext cx="1614910" cy="39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Packager Shell Object" showAsIcon="1" r:id="rId10" imgW="2794680" imgH="685800" progId="Package">
                  <p:embed/>
                </p:oleObj>
              </mc:Choice>
              <mc:Fallback>
                <p:oleObj name="Packager Shell Object" showAsIcon="1" r:id="rId10" imgW="2794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06465" y="4240210"/>
                        <a:ext cx="1614910" cy="39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37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4-2  </a:t>
            </a:r>
            <a:r>
              <a:rPr lang="en-US" altLang="zh-CN" sz="2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testtime_log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896913"/>
            <a:ext cx="450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Storage path: D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:\testtime_log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 format: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testtime_yymmdd.log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Rule: Create one file 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day,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daily 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is recorded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inside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768" y="2693052"/>
            <a:ext cx="410400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[Lot Start],start test </a:t>
            </a:r>
            <a:r>
              <a:rPr lang="en-US" altLang="zh-CN" sz="14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time,lotno,keyno,operatorID</a:t>
            </a:r>
            <a:endParaRPr lang="en-US" altLang="zh-CN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[Lot End],cancel test </a:t>
            </a:r>
            <a:r>
              <a:rPr lang="en-US" altLang="zh-CN" sz="14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time,lotno,keyno</a:t>
            </a:r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</a:t>
            </a:r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operatorID</a:t>
            </a:r>
            <a:endParaRPr lang="zh-CN" altLang="en-US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p-Down Arrow 4"/>
          <p:cNvSpPr/>
          <p:nvPr/>
        </p:nvSpPr>
        <p:spPr>
          <a:xfrm>
            <a:off x="1975102" y="2379759"/>
            <a:ext cx="210313" cy="31329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8" y="1779683"/>
            <a:ext cx="4410075" cy="6000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16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4-2  </a:t>
            </a:r>
            <a:r>
              <a:rPr lang="en-US" altLang="zh-CN" sz="2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test_log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896913"/>
            <a:ext cx="4353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Storage path: D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:\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test_log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 format: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testlog_yymmdd.log</a:t>
            </a:r>
            <a:endParaRPr lang="en-US" altLang="zh-CN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Rule: Create one file 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day,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daily 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 is recorded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inside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Content: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communication with OI and handler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6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 Cancel test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896913"/>
            <a:ext cx="693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lot happened any problem need cancel test, click cancel test , OI will empty current information. </a:t>
            </a:r>
            <a:endParaRPr lang="en-US" altLang="zh-CN" sz="1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224" y="1929384"/>
            <a:ext cx="260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  <a:endParaRPr lang="zh-CN" altLang="en-US" sz="4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8128" y="978408"/>
            <a:ext cx="1353312" cy="12070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Sorter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8528" y="978408"/>
            <a:ext cx="1243584" cy="12070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Sorter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0995" y="356322"/>
            <a:ext cx="1904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assy1.asc(OI create)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asmb1.asc</a:t>
            </a:r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(OI create)</a:t>
            </a:r>
            <a:endParaRPr lang="en-US" altLang="zh-CN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PKGID.csv(OI create)</a:t>
            </a:r>
            <a:endParaRPr lang="en-US" altLang="zh-CN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80768" y="1194292"/>
            <a:ext cx="17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3419" y="86401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 information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71440" y="1179576"/>
            <a:ext cx="1847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71440" y="1883664"/>
            <a:ext cx="1847088" cy="18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73995"/>
              </p:ext>
            </p:extLst>
          </p:nvPr>
        </p:nvGraphicFramePr>
        <p:xfrm>
          <a:off x="2058604" y="2740644"/>
          <a:ext cx="88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Packager Shell Object" showAsIcon="1" r:id="rId3" imgW="889200" imgH="685800" progId="Package">
                  <p:embed/>
                </p:oleObj>
              </mc:Choice>
              <mc:Fallback>
                <p:oleObj name="Packager Shell Object" showAsIcon="1" r:id="rId3" imgW="889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604" y="2740644"/>
                        <a:ext cx="889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05890"/>
              </p:ext>
            </p:extLst>
          </p:nvPr>
        </p:nvGraphicFramePr>
        <p:xfrm>
          <a:off x="1155075" y="2740644"/>
          <a:ext cx="77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Packager Shell Object" showAsIcon="1" r:id="rId5" imgW="774720" imgH="685800" progId="Package">
                  <p:embed/>
                </p:oleObj>
              </mc:Choice>
              <mc:Fallback>
                <p:oleObj name="Packager Shell Object" showAsIcon="1" r:id="rId5" imgW="774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075" y="2740644"/>
                        <a:ext cx="77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2077081" y="1883664"/>
            <a:ext cx="1741048" cy="18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06402"/>
              </p:ext>
            </p:extLst>
          </p:nvPr>
        </p:nvGraphicFramePr>
        <p:xfrm>
          <a:off x="4640426" y="2740644"/>
          <a:ext cx="330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Packager Shell Object" showAsIcon="1" r:id="rId7" imgW="3302640" imgH="685800" progId="Package">
                  <p:embed/>
                </p:oleObj>
              </mc:Choice>
              <mc:Fallback>
                <p:oleObj name="Packager Shell Object" showAsIcon="1" r:id="rId7" imgW="3302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0426" y="2740644"/>
                        <a:ext cx="330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362061" y="191824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Handler summary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3769" y="978408"/>
            <a:ext cx="1353312" cy="12070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1013" y="1938816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Each single lot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23769" y="3558748"/>
            <a:ext cx="7538343" cy="102239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OI function: 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1,Get lot information from system to create assy1,asmb1 file ,search related PKGID.csv file, send these 3 files to handler.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2,Get handler summary ,analysis, create each single lot summary and send to system.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3,Create lot history file(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testtime_log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0952" y="841248"/>
            <a:ext cx="3383279" cy="34905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0366" y="1597240"/>
            <a:ext cx="1315453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8924" y="1559656"/>
            <a:ext cx="1107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ATC Lot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6135" y="1597240"/>
            <a:ext cx="344905" cy="232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0366" y="1997606"/>
            <a:ext cx="1780674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4965" y="194443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 No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30365" y="2404386"/>
            <a:ext cx="1780675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4965" y="236680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Operator ID</a:t>
            </a:r>
          </a:p>
        </p:txBody>
      </p:sp>
      <p:sp>
        <p:nvSpPr>
          <p:cNvPr id="9" name="Rectangle 8"/>
          <p:cNvSpPr/>
          <p:nvPr/>
        </p:nvSpPr>
        <p:spPr>
          <a:xfrm>
            <a:off x="5883163" y="3301937"/>
            <a:ext cx="959764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 Start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401" y="3301936"/>
            <a:ext cx="886026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Cancel test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1202" y="1046598"/>
            <a:ext cx="94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Sorter OI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670" y="292920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Lot track 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5672" y="623956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OP input Lot No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1521" y="1395304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OI get key No and show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851522" y="940765"/>
            <a:ext cx="1868075" cy="274536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ok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8303" y="1709430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OP Input operator ID</a:t>
            </a:r>
          </a:p>
        </p:txBody>
      </p:sp>
      <p:sp>
        <p:nvSpPr>
          <p:cNvPr id="35" name="Flowchart: Decision 34"/>
          <p:cNvSpPr/>
          <p:nvPr/>
        </p:nvSpPr>
        <p:spPr>
          <a:xfrm>
            <a:off x="858303" y="2056162"/>
            <a:ext cx="1868075" cy="274536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start 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303" y="2509967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Lot test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858303" y="3816629"/>
            <a:ext cx="1868075" cy="274536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Lot End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023" y="980770"/>
            <a:ext cx="530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1</a:t>
            </a:r>
            <a:endParaRPr lang="zh-CN" altLang="en-US" sz="800" dirty="0" smtClean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8303" y="4250427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Lot track out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0467" y="2122364"/>
            <a:ext cx="530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2</a:t>
            </a:r>
            <a:endParaRPr lang="zh-CN" altLang="en-US" sz="800" dirty="0" smtClean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510" y="3849987"/>
            <a:ext cx="530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4</a:t>
            </a:r>
            <a:endParaRPr lang="zh-CN" altLang="en-US" sz="800" dirty="0" smtClean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0" idx="2"/>
            <a:endCxn id="32" idx="0"/>
          </p:cNvCxnSpPr>
          <p:nvPr/>
        </p:nvCxnSpPr>
        <p:spPr>
          <a:xfrm>
            <a:off x="1789708" y="481776"/>
            <a:ext cx="2" cy="142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12" idx="0"/>
          </p:cNvCxnSpPr>
          <p:nvPr/>
        </p:nvCxnSpPr>
        <p:spPr>
          <a:xfrm flipH="1">
            <a:off x="1785560" y="812812"/>
            <a:ext cx="4150" cy="127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33" idx="0"/>
          </p:cNvCxnSpPr>
          <p:nvPr/>
        </p:nvCxnSpPr>
        <p:spPr>
          <a:xfrm flipH="1">
            <a:off x="1785559" y="1215301"/>
            <a:ext cx="1" cy="180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34" idx="0"/>
          </p:cNvCxnSpPr>
          <p:nvPr/>
        </p:nvCxnSpPr>
        <p:spPr>
          <a:xfrm>
            <a:off x="1785559" y="1584160"/>
            <a:ext cx="6782" cy="125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2"/>
            <a:endCxn id="35" idx="0"/>
          </p:cNvCxnSpPr>
          <p:nvPr/>
        </p:nvCxnSpPr>
        <p:spPr>
          <a:xfrm>
            <a:off x="1792341" y="1898286"/>
            <a:ext cx="0" cy="157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36" idx="0"/>
          </p:cNvCxnSpPr>
          <p:nvPr/>
        </p:nvCxnSpPr>
        <p:spPr>
          <a:xfrm>
            <a:off x="1792341" y="2330698"/>
            <a:ext cx="0" cy="179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2"/>
            <a:endCxn id="88" idx="0"/>
          </p:cNvCxnSpPr>
          <p:nvPr/>
        </p:nvCxnSpPr>
        <p:spPr>
          <a:xfrm>
            <a:off x="1792341" y="2698823"/>
            <a:ext cx="3167" cy="771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8" idx="2"/>
            <a:endCxn id="39" idx="0"/>
          </p:cNvCxnSpPr>
          <p:nvPr/>
        </p:nvCxnSpPr>
        <p:spPr>
          <a:xfrm>
            <a:off x="1792341" y="4091165"/>
            <a:ext cx="0" cy="15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2"/>
          </p:cNvCxnSpPr>
          <p:nvPr/>
        </p:nvCxnSpPr>
        <p:spPr>
          <a:xfrm flipH="1">
            <a:off x="1792340" y="4439283"/>
            <a:ext cx="1" cy="298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54010" y="4522668"/>
            <a:ext cx="1097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Next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23572" y="292920"/>
            <a:ext cx="101816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Work 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411047" y="340589"/>
            <a:ext cx="110959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OI interface</a:t>
            </a:r>
            <a:endParaRPr lang="en-US" altLang="zh-CN" sz="1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83194" y="1196214"/>
            <a:ext cx="37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ok</a:t>
            </a:r>
            <a:endParaRPr lang="zh-CN" altLang="en-US" sz="800" dirty="0" smtClean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1833" y="2319154"/>
            <a:ext cx="373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ok</a:t>
            </a:r>
            <a:endParaRPr lang="zh-CN" altLang="en-US" sz="800" dirty="0" smtClean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31834" y="4053289"/>
            <a:ext cx="324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ok</a:t>
            </a:r>
            <a:endParaRPr lang="zh-CN" altLang="en-US" sz="800" dirty="0" smtClean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12" idx="3"/>
            <a:endCxn id="89" idx="1"/>
          </p:cNvCxnSpPr>
          <p:nvPr/>
        </p:nvCxnSpPr>
        <p:spPr>
          <a:xfrm>
            <a:off x="2719597" y="1078033"/>
            <a:ext cx="332694" cy="5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83062" y="890659"/>
            <a:ext cx="383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</a:t>
            </a:r>
            <a:endParaRPr lang="zh-CN" altLang="en-US" sz="8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726378" y="2199672"/>
            <a:ext cx="3312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53338" y="1974670"/>
            <a:ext cx="370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</a:t>
            </a:r>
            <a:endParaRPr lang="zh-CN" altLang="en-US" sz="8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>
            <a:stCxn id="38" idx="3"/>
            <a:endCxn id="91" idx="1"/>
          </p:cNvCxnSpPr>
          <p:nvPr/>
        </p:nvCxnSpPr>
        <p:spPr>
          <a:xfrm>
            <a:off x="2726378" y="3953897"/>
            <a:ext cx="2972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58274" y="3734360"/>
            <a:ext cx="375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</a:t>
            </a:r>
            <a:endParaRPr lang="zh-CN" altLang="en-US" sz="8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lowchart: Alternate Process 88"/>
          <p:cNvSpPr/>
          <p:nvPr/>
        </p:nvSpPr>
        <p:spPr>
          <a:xfrm>
            <a:off x="3052291" y="990798"/>
            <a:ext cx="557630" cy="185871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endParaRPr lang="zh-CN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Alternate Process 89"/>
          <p:cNvSpPr/>
          <p:nvPr/>
        </p:nvSpPr>
        <p:spPr>
          <a:xfrm>
            <a:off x="3066130" y="2079599"/>
            <a:ext cx="557630" cy="185871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endParaRPr lang="zh-CN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lowchart: Alternate Process 90"/>
          <p:cNvSpPr/>
          <p:nvPr/>
        </p:nvSpPr>
        <p:spPr>
          <a:xfrm>
            <a:off x="3023648" y="3860961"/>
            <a:ext cx="557630" cy="185871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endParaRPr lang="zh-CN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3163" y="3724829"/>
            <a:ext cx="959764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Retest Start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59401" y="3724829"/>
            <a:ext cx="886026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Lot End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209" y="282792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Assy1.asc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10540" y="2838952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Asmb1.asc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8872" y="2842506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PKGID.csv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85558" y="2790312"/>
            <a:ext cx="14618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47385" y="2790312"/>
            <a:ext cx="0" cy="16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2284319" y="2938746"/>
            <a:ext cx="1868075" cy="274536"/>
          </a:xfrm>
          <a:prstGeom prst="flowChartDecis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 start 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52745" y="3071108"/>
            <a:ext cx="3312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108106" y="2843313"/>
            <a:ext cx="370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</a:t>
            </a:r>
            <a:endParaRPr lang="zh-CN" altLang="en-US" sz="8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lowchart: Alternate Process 74"/>
          <p:cNvSpPr/>
          <p:nvPr/>
        </p:nvSpPr>
        <p:spPr>
          <a:xfrm>
            <a:off x="4492497" y="2951035"/>
            <a:ext cx="557630" cy="185871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endParaRPr lang="zh-CN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36024" y="2969747"/>
            <a:ext cx="530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3</a:t>
            </a:r>
            <a:endParaRPr lang="zh-CN" altLang="en-US" sz="800" dirty="0" smtClean="0">
              <a:solidFill>
                <a:srgbClr val="00206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52236" y="2775645"/>
            <a:ext cx="1339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 need retest</a:t>
            </a:r>
            <a:endParaRPr lang="zh-CN" altLang="en-US" sz="800" dirty="0" smtClean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61470" y="3470222"/>
            <a:ext cx="1868075" cy="1888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Lot end</a:t>
            </a:r>
          </a:p>
        </p:txBody>
      </p:sp>
      <p:cxnSp>
        <p:nvCxnSpPr>
          <p:cNvPr id="48" name="Straight Arrow Connector 47"/>
          <p:cNvCxnSpPr>
            <a:stCxn id="93" idx="1"/>
            <a:endCxn id="88" idx="3"/>
          </p:cNvCxnSpPr>
          <p:nvPr/>
        </p:nvCxnSpPr>
        <p:spPr>
          <a:xfrm flipH="1">
            <a:off x="2729545" y="3558719"/>
            <a:ext cx="186188" cy="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8" idx="2"/>
            <a:endCxn id="38" idx="0"/>
          </p:cNvCxnSpPr>
          <p:nvPr/>
        </p:nvCxnSpPr>
        <p:spPr>
          <a:xfrm flipH="1">
            <a:off x="1792341" y="3659078"/>
            <a:ext cx="3167" cy="157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84660" y="3235341"/>
            <a:ext cx="373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00B0F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ok</a:t>
            </a:r>
            <a:endParaRPr lang="zh-CN" altLang="en-US" sz="800" dirty="0" smtClean="0">
              <a:solidFill>
                <a:srgbClr val="00B0F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15733" y="3470461"/>
            <a:ext cx="1071992" cy="1765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Lot retest</a:t>
            </a:r>
          </a:p>
        </p:txBody>
      </p:sp>
      <p:cxnSp>
        <p:nvCxnSpPr>
          <p:cNvPr id="94" name="Straight Arrow Connector 93"/>
          <p:cNvCxnSpPr>
            <a:stCxn id="69" idx="2"/>
          </p:cNvCxnSpPr>
          <p:nvPr/>
        </p:nvCxnSpPr>
        <p:spPr>
          <a:xfrm flipH="1">
            <a:off x="3215182" y="3213282"/>
            <a:ext cx="3175" cy="256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28210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1 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976451" y="2325985"/>
            <a:ext cx="4983480" cy="96519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Can’t get lot information, please check.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357182" y="2825562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72" y="710123"/>
            <a:ext cx="831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After click ok, OI will search Lot information(combine lot key no ; sub lot  </a:t>
            </a:r>
            <a:r>
              <a:rPr lang="en-US" altLang="zh-CN" sz="12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 &amp; key no; process; combine lot and sub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 quality,2DID) by lot no in AMS, at the same time ,create assy1.asc/asmb1.asc/PKGID.csv file. if OK, OI will show key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no information and 3 files create ok information, if NG, alarm.</a:t>
            </a:r>
            <a:endParaRPr lang="zh-CN" altLang="en-US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744" y="1497350"/>
            <a:ext cx="3383279" cy="31684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158" y="1931256"/>
            <a:ext cx="1315453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VC4347VC3831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716" y="1893672"/>
            <a:ext cx="1107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ATC Lot No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2927" y="1931256"/>
            <a:ext cx="344905" cy="232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37158" y="2331622"/>
            <a:ext cx="1780674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KP1912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757" y="227845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 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7157" y="2738402"/>
            <a:ext cx="1780675" cy="232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757" y="270081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Operator 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9955" y="3635953"/>
            <a:ext cx="959764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 Start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6193" y="3635952"/>
            <a:ext cx="886026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Cancel test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7994" y="1555718"/>
            <a:ext cx="94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Sorter 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9955" y="4058845"/>
            <a:ext cx="959764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Retest Start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6193" y="4058845"/>
            <a:ext cx="886026" cy="344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Lot End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001" y="3161941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Assy1.asc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7332" y="3172968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Asmb1.asc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664" y="317652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PKGID.csv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57" y="3141936"/>
            <a:ext cx="23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9818" y="3160056"/>
            <a:ext cx="23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6235" y="3171654"/>
            <a:ext cx="23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√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324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1 – 3 files create rule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7744" y="868527"/>
            <a:ext cx="424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Example-- </a:t>
            </a:r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 No:VC4347VC3831/Key </a:t>
            </a:r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No:KP1912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54520"/>
              </p:ext>
            </p:extLst>
          </p:nvPr>
        </p:nvGraphicFramePr>
        <p:xfrm>
          <a:off x="6270567" y="2309903"/>
          <a:ext cx="88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Packager Shell Object" showAsIcon="1" r:id="rId3" imgW="889200" imgH="685800" progId="Package">
                  <p:embed/>
                </p:oleObj>
              </mc:Choice>
              <mc:Fallback>
                <p:oleObj name="Packager Shell Object" showAsIcon="1" r:id="rId3" imgW="889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567" y="2309903"/>
                        <a:ext cx="889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54058"/>
              </p:ext>
            </p:extLst>
          </p:nvPr>
        </p:nvGraphicFramePr>
        <p:xfrm>
          <a:off x="6327717" y="396823"/>
          <a:ext cx="77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Packager Shell Object" showAsIcon="1" r:id="rId5" imgW="774720" imgH="685800" progId="Package">
                  <p:embed/>
                </p:oleObj>
              </mc:Choice>
              <mc:Fallback>
                <p:oleObj name="Packager Shell Object" showAsIcon="1" r:id="rId5" imgW="774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717" y="396823"/>
                        <a:ext cx="77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139" y="3024522"/>
            <a:ext cx="3568556" cy="568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139" y="1113874"/>
            <a:ext cx="3568556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2" name="Flowchart: Process 21"/>
          <p:cNvSpPr/>
          <p:nvPr/>
        </p:nvSpPr>
        <p:spPr>
          <a:xfrm>
            <a:off x="4893013" y="265176"/>
            <a:ext cx="3885227" cy="4352544"/>
          </a:xfrm>
          <a:prstGeom prst="flowChartProcess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6551" y="1937474"/>
            <a:ext cx="2408032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Keyno000.00&amp;(000.00&amp; is fixed format)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6270567" y="1716625"/>
            <a:ext cx="3773" cy="2208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7139" y="3797550"/>
            <a:ext cx="3568556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LOT1000.00&amp;LOT2000.00&amp;Z99999999.99&amp;Z99999999.99&amp;Z99999999.99&amp;(000.00&amp; is fixed format, total 5 lots, if just 2 or 3 lot, the rest lot use Z99999999.99&amp;)</a:t>
            </a:r>
            <a:endParaRPr lang="en-US" altLang="zh-CN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5" idx="2"/>
            <a:endCxn id="23" idx="0"/>
          </p:cNvCxnSpPr>
          <p:nvPr/>
        </p:nvCxnSpPr>
        <p:spPr>
          <a:xfrm>
            <a:off x="6871417" y="3592568"/>
            <a:ext cx="0" cy="2049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470" y="1399624"/>
            <a:ext cx="2628900" cy="2238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32766"/>
              </p:ext>
            </p:extLst>
          </p:nvPr>
        </p:nvGraphicFramePr>
        <p:xfrm>
          <a:off x="1576679" y="3996562"/>
          <a:ext cx="985204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76679" y="3996562"/>
                        <a:ext cx="985204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Brace 13"/>
          <p:cNvSpPr/>
          <p:nvPr/>
        </p:nvSpPr>
        <p:spPr>
          <a:xfrm>
            <a:off x="3631311" y="1594574"/>
            <a:ext cx="226373" cy="9242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ight Brace 24"/>
          <p:cNvSpPr/>
          <p:nvPr/>
        </p:nvSpPr>
        <p:spPr>
          <a:xfrm>
            <a:off x="3631310" y="2674850"/>
            <a:ext cx="226373" cy="9242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0172" y="1937474"/>
            <a:ext cx="841897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Lot1 key no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8063" y="3013857"/>
            <a:ext cx="841897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key no</a:t>
            </a:r>
            <a:endParaRPr lang="zh-CN" altLang="en-US" sz="1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842462" y="3755126"/>
            <a:ext cx="902034" cy="235395"/>
          </a:xfrm>
          <a:prstGeom prst="wedgeRectCallout">
            <a:avLst>
              <a:gd name="adj1" fmla="val -121125"/>
              <a:gd name="adj2" fmla="val -9040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2DID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2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846305" y="2785029"/>
            <a:ext cx="4253128" cy="92462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 fail, please check.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634541" y="3398759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915482"/>
            <a:ext cx="768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After click start test, OI will send</a:t>
            </a:r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assy1.asc&amp;asmb1.asc&amp;PKGID.csv 3 files to handler. If ok, pop up success ,after click ok, handler can start test, If NG , alarm.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846305" y="1904099"/>
            <a:ext cx="4253128" cy="7254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Success!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34541" y="2261679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3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37744" y="3203318"/>
            <a:ext cx="4253128" cy="92462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fail, please check.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225980" y="3817048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915482"/>
            <a:ext cx="76848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lot need retest, click retest start, OI will send</a:t>
            </a:r>
            <a:r>
              <a:rPr lang="en-US" altLang="zh-CN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retest signal to handler. If ok, pop up success ,after click ok, handler can start test, If NG , alarm.</a:t>
            </a:r>
          </a:p>
          <a:p>
            <a:endParaRPr lang="en-US" altLang="zh-CN" sz="1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Note: In initial test, the flag is INI, after click retest start, the flag is RT1, click retest start again, the flag is RT2.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37744" y="2322388"/>
            <a:ext cx="4253128" cy="7254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Success!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225980" y="2679968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5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5992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4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37744" y="3675888"/>
            <a:ext cx="4253128" cy="92462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Can’t create/send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file, please check.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225980" y="4289618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896913"/>
            <a:ext cx="8475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After OI get lot end single, OI pop up a windows(Lot end), OP click ok , then click Lot end on OI, OI will carry out 2 action: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1,get summary from handler and analysis, create each sub lot summary, pop up summary of combine lot(OP can compare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 with device in handler).---refer to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page9,10,11</a:t>
            </a:r>
            <a:endParaRPr lang="en-US" altLang="zh-CN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2,Create </a:t>
            </a:r>
            <a:r>
              <a:rPr lang="en-US" altLang="zh-CN" sz="12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testtime_log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2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test_log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(If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happened problem, we can check history).--</a:t>
            </a:r>
            <a:r>
              <a:rPr lang="en-US" altLang="zh-CN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 to </a:t>
            </a:r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page12,13</a:t>
            </a:r>
            <a:endParaRPr lang="en-US" altLang="zh-CN" sz="12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all ok, pop up windows success, after click ok, OI will clear the information on OI. Next lot can start, any NG, alarm.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37744" y="2029381"/>
            <a:ext cx="4253128" cy="7254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Lot end!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225980" y="2350385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37744" y="2827734"/>
            <a:ext cx="4253128" cy="7254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Success!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225980" y="3185314"/>
            <a:ext cx="676656" cy="256032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3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744" y="34456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4-1  </a:t>
            </a:r>
            <a:r>
              <a:rPr lang="en-US" altLang="zh-CN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zh-CN" alt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744" y="930140"/>
            <a:ext cx="73986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method: 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Combine lot bin information should have bin1,bin2,bin3,bin4,other.sub lot bin information should have bin1,other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SORT1 sum quality=combine lot bin1 quality=sub lot1 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SORT5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 quality=combine lot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</a:t>
            </a:r>
            <a:endParaRPr lang="en-US" altLang="zh-CN" sz="11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lot1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lot1 track in quality(AMS)-sub lot1 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lot2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lot3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 lot4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 quality=sub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track in quality(AMS)-sub 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lot4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bin1 quality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Storage path: D:\Datalogs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 format: </a:t>
            </a:r>
            <a:r>
              <a:rPr lang="en-US" altLang="zh-CN" sz="11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LOTNO_PROCESS_end_INI.asc</a:t>
            </a:r>
            <a:endParaRPr lang="en-US" altLang="zh-CN" sz="11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(LOTNO; PROCESS get from AMS; end is fixed format;  INI is flag: if initial test , it’s INI, if first retest, it’s RT1, all sub lot flag use </a:t>
            </a:r>
            <a:r>
              <a:rPr lang="en-US" altLang="zh-CN" sz="11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combinelot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flag  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Storage method: Saved in local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D:\</a:t>
            </a:r>
            <a:r>
              <a:rPr lang="en-US" altLang="zh-CN" sz="11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Datalogs and </a:t>
            </a:r>
            <a:r>
              <a:rPr lang="en-US" altLang="zh-CN" sz="11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upload to \\c3nas03\Data\737\Combine_lot_result_file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66204"/>
              </p:ext>
            </p:extLst>
          </p:nvPr>
        </p:nvGraphicFramePr>
        <p:xfrm>
          <a:off x="437744" y="3790006"/>
          <a:ext cx="330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Packager Shell Object" showAsIcon="1" r:id="rId3" imgW="3302640" imgH="685800" progId="Package">
                  <p:embed/>
                </p:oleObj>
              </mc:Choice>
              <mc:Fallback>
                <p:oleObj name="Packager Shell Object" showAsIcon="1" r:id="rId3" imgW="3302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44" y="3790006"/>
                        <a:ext cx="330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ular Callout 22"/>
          <p:cNvSpPr/>
          <p:nvPr/>
        </p:nvSpPr>
        <p:spPr>
          <a:xfrm>
            <a:off x="4679339" y="4116424"/>
            <a:ext cx="928116" cy="359382"/>
          </a:xfrm>
          <a:prstGeom prst="wedgeRectCallout">
            <a:avLst>
              <a:gd name="adj1" fmla="val -175889"/>
              <a:gd name="adj2" fmla="val 1914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Handler summary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44552"/>
      </p:ext>
    </p:extLst>
  </p:cSld>
  <p:clrMapOvr>
    <a:masterClrMapping/>
  </p:clrMapOvr>
</p:sld>
</file>

<file path=ppt/theme/theme1.xml><?xml version="1.0" encoding="utf-8"?>
<a:theme xmlns:a="http://schemas.openxmlformats.org/drawingml/2006/main" name="0428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mkor 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2818-Internal Amkor Corporate Template.potx" id="{092D8711-128E-4827-ACB0-39537A37A077}" vid="{636FF583-ADD5-4CBC-A0AA-E2090A686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1111</Words>
  <Application>Microsoft Office PowerPoint</Application>
  <PresentationFormat>On-screen Show (16:9)</PresentationFormat>
  <Paragraphs>296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Open Sans</vt:lpstr>
      <vt:lpstr>Open Sans Light</vt:lpstr>
      <vt:lpstr>宋体</vt:lpstr>
      <vt:lpstr>Arial</vt:lpstr>
      <vt:lpstr>Calibri</vt:lpstr>
      <vt:lpstr>Segoe UI</vt:lpstr>
      <vt:lpstr>Segoe UI Symbol</vt:lpstr>
      <vt:lpstr>Verdana</vt:lpstr>
      <vt:lpstr>Wingdings</vt:lpstr>
      <vt:lpstr>042818_Internal-AmkorCorpTemplate</vt:lpstr>
      <vt:lpstr>Packager Shell Object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Youfeng She</dc:creator>
  <cp:lastModifiedBy>Youfeng She</cp:lastModifiedBy>
  <cp:revision>104</cp:revision>
  <dcterms:modified xsi:type="dcterms:W3CDTF">2018-11-05T08:22:09Z</dcterms:modified>
</cp:coreProperties>
</file>