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4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6C2"/>
    <a:srgbClr val="235BA9"/>
    <a:srgbClr val="4F6481"/>
    <a:srgbClr val="556C8A"/>
    <a:srgbClr val="225AA8"/>
    <a:srgbClr val="3A5190"/>
    <a:srgbClr val="566C8A"/>
    <a:srgbClr val="4E6480"/>
    <a:srgbClr val="6599E0"/>
    <a:srgbClr val="6396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588" y="60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10/20/2020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2019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2019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2019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2019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2019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908" y="310693"/>
            <a:ext cx="8266176" cy="367401"/>
          </a:xfrm>
        </p:spPr>
        <p:txBody>
          <a:bodyPr anchor="ctr" anchorCtr="0">
            <a:normAutofit fontScale="90000"/>
          </a:bodyPr>
          <a:lstStyle/>
          <a:p>
            <a:r>
              <a:rPr lang="en-US" altLang="zh-CN" sz="2400" dirty="0"/>
              <a:t>KIOXIA N2427</a:t>
            </a:r>
            <a:r>
              <a:rPr lang="en-US" sz="2400" dirty="0"/>
              <a:t> </a:t>
            </a:r>
            <a:r>
              <a:rPr lang="en-US" sz="2400" dirty="0" smtClean="0"/>
              <a:t>PKG/P</a:t>
            </a:r>
            <a:r>
              <a:rPr lang="en-US" altLang="zh-CN" sz="2400" dirty="0" smtClean="0"/>
              <a:t>CB</a:t>
            </a:r>
            <a:r>
              <a:rPr lang="en-US" sz="2400" dirty="0" smtClean="0"/>
              <a:t> </a:t>
            </a:r>
            <a:r>
              <a:rPr lang="en-US" sz="2400" dirty="0"/>
              <a:t>Chipping </a:t>
            </a:r>
            <a:r>
              <a:rPr lang="en-US" sz="2400" dirty="0" smtClean="0"/>
              <a:t>issue</a:t>
            </a:r>
            <a:endParaRPr lang="zh-CN" alt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15757" y="761798"/>
            <a:ext cx="8536478" cy="3851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7305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5663" indent="-27305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52144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tabLst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44752" indent="-228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Problem Description</a:t>
            </a:r>
            <a:r>
              <a:rPr lang="en-US" altLang="zh-CN" sz="1400" dirty="0" smtClean="0"/>
              <a:t>	</a:t>
            </a:r>
          </a:p>
          <a:p>
            <a:pPr marL="296863" lvl="1" indent="0">
              <a:buFont typeface="Segoe UI Symbol" panose="020B0502040204020203" pitchFamily="34" charset="0"/>
              <a:buNone/>
            </a:pPr>
            <a:r>
              <a:rPr lang="en-US" altLang="zh-CN" sz="1200" dirty="0" smtClean="0"/>
              <a:t>Customer found </a:t>
            </a:r>
            <a:r>
              <a:rPr lang="en-US" altLang="zh-CN" sz="1200" dirty="0" smtClean="0"/>
              <a:t>4ea units </a:t>
            </a:r>
            <a:r>
              <a:rPr lang="en-US" altLang="zh-CN" sz="1200" dirty="0" smtClean="0"/>
              <a:t>occur PKG/PCB chipping of KIXOIA HSBGA N2427 device in customer incoming process.</a:t>
            </a:r>
          </a:p>
          <a:p>
            <a:r>
              <a:rPr lang="en-US" altLang="zh-CN" sz="1600" dirty="0" smtClean="0"/>
              <a:t>Root Cause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Suspect handler </a:t>
            </a:r>
            <a:r>
              <a:rPr lang="en-US" altLang="zh-CN" sz="1200" dirty="0"/>
              <a:t>load and unload table </a:t>
            </a:r>
            <a:r>
              <a:rPr lang="en-US" altLang="zh-CN" sz="1200" dirty="0" err="1"/>
              <a:t>mispocket</a:t>
            </a:r>
            <a:r>
              <a:rPr lang="en-US" altLang="zh-CN" sz="1200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/>
              <a:t>OP inspection speed is fast and Human detection is limited.</a:t>
            </a:r>
          </a:p>
          <a:p>
            <a:r>
              <a:rPr lang="en-US" altLang="zh-CN" sz="1600" dirty="0" smtClean="0">
                <a:solidFill>
                  <a:srgbClr val="464D5A"/>
                </a:solidFill>
              </a:rPr>
              <a:t>Corrective / Preventive Action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Checked </a:t>
            </a:r>
            <a:r>
              <a:rPr lang="en-US" altLang="zh-CN" sz="1200" smtClean="0"/>
              <a:t>handle load </a:t>
            </a:r>
            <a:r>
              <a:rPr lang="en-US" altLang="zh-CN" sz="1200" dirty="0"/>
              <a:t>and unload machine performance.(Done/ww42)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rgbClr val="464D5A"/>
                </a:solidFill>
              </a:rPr>
              <a:t>Start scanner AOI function to detect out the serious HSBGA N2427 PCB chip out defect. </a:t>
            </a:r>
            <a:r>
              <a:rPr lang="zh-CN" altLang="en-US" sz="1200" dirty="0">
                <a:solidFill>
                  <a:srgbClr val="464D5A"/>
                </a:solidFill>
              </a:rPr>
              <a:t>（</a:t>
            </a:r>
            <a:r>
              <a:rPr lang="en-US" altLang="zh-CN" sz="1200" dirty="0">
                <a:solidFill>
                  <a:srgbClr val="464D5A"/>
                </a:solidFill>
              </a:rPr>
              <a:t>Done/ww38</a:t>
            </a:r>
            <a:r>
              <a:rPr lang="zh-CN" altLang="en-US" sz="1200" dirty="0">
                <a:solidFill>
                  <a:srgbClr val="464D5A"/>
                </a:solidFill>
              </a:rPr>
              <a:t>）</a:t>
            </a:r>
            <a:endParaRPr lang="en-US" altLang="zh-CN" sz="1200" dirty="0">
              <a:solidFill>
                <a:srgbClr val="464D5A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err="1" smtClean="0">
                <a:solidFill>
                  <a:srgbClr val="464D5A"/>
                </a:solidFill>
              </a:rPr>
              <a:t>Fanout</a:t>
            </a:r>
            <a:r>
              <a:rPr lang="en-US" altLang="zh-CN" sz="1200" dirty="0" smtClean="0">
                <a:solidFill>
                  <a:srgbClr val="464D5A"/>
                </a:solidFill>
              </a:rPr>
              <a:t>  </a:t>
            </a:r>
            <a:r>
              <a:rPr lang="en-US" altLang="zh-CN" sz="1200" dirty="0">
                <a:solidFill>
                  <a:srgbClr val="464D5A"/>
                </a:solidFill>
              </a:rPr>
              <a:t>AOI process for all Machine with HSBGA </a:t>
            </a:r>
            <a:r>
              <a:rPr lang="en-US" altLang="zh-CN" sz="1200" dirty="0" smtClean="0">
                <a:solidFill>
                  <a:srgbClr val="464D5A"/>
                </a:solidFill>
              </a:rPr>
              <a:t>device </a:t>
            </a:r>
            <a:r>
              <a:rPr lang="en-US" altLang="zh-CN" sz="1200" dirty="0">
                <a:solidFill>
                  <a:srgbClr val="464D5A"/>
                </a:solidFill>
              </a:rPr>
              <a:t>PCB chip out issue</a:t>
            </a:r>
            <a:r>
              <a:rPr lang="zh-CN" altLang="en-US" sz="1200" dirty="0" smtClean="0">
                <a:solidFill>
                  <a:srgbClr val="464D5A"/>
                </a:solidFill>
              </a:rPr>
              <a:t>（</a:t>
            </a:r>
            <a:r>
              <a:rPr lang="en-US" altLang="zh-CN" sz="1200" dirty="0" smtClean="0">
                <a:solidFill>
                  <a:srgbClr val="464D5A"/>
                </a:solidFill>
              </a:rPr>
              <a:t>Ongoing/ww47</a:t>
            </a:r>
            <a:r>
              <a:rPr lang="zh-CN" altLang="en-US" sz="1200" dirty="0" smtClean="0">
                <a:solidFill>
                  <a:srgbClr val="464D5A"/>
                </a:solidFill>
              </a:rPr>
              <a:t>）</a:t>
            </a:r>
            <a:endParaRPr lang="en-US" altLang="zh-CN" sz="1200" dirty="0" smtClean="0">
              <a:solidFill>
                <a:srgbClr val="464D5A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rgbClr val="464D5A"/>
                </a:solidFill>
              </a:rPr>
              <a:t>Optimize OP inspection speed (Define the UPH for each PKG: (Done/ww33)</a:t>
            </a:r>
          </a:p>
          <a:p>
            <a:r>
              <a:rPr lang="en-US" sz="1600" dirty="0" smtClean="0"/>
              <a:t>Key Learning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 dirty="0" smtClean="0"/>
              <a:t>Timely to confirm OP inspection speed and FVI detect skill training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979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2018_Ex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B88FC1E-214D-403B-9B34-5BC5E035B02E}" vid="{62BAE764-E89A-45B8-B5B2-40C8EAA4E3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2019-External_Amkor-Corporate_Template</Template>
  <TotalTime>4414</TotalTime>
  <Words>7</Words>
  <Application>Microsoft Office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Open Sans Light</vt:lpstr>
      <vt:lpstr>黑体</vt:lpstr>
      <vt:lpstr>Arial</vt:lpstr>
      <vt:lpstr>Calibri</vt:lpstr>
      <vt:lpstr>Segoe UI</vt:lpstr>
      <vt:lpstr>Segoe UI Symbol</vt:lpstr>
      <vt:lpstr>Verdana</vt:lpstr>
      <vt:lpstr>Wingdings</vt:lpstr>
      <vt:lpstr>122018_External-AmkorCorpTemplate</vt:lpstr>
      <vt:lpstr>KIOXIA N2427 PKG/PCB Chipping issue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Lan Wang</dc:creator>
  <cp:lastModifiedBy>Hongbin Sun</cp:lastModifiedBy>
  <cp:revision>131</cp:revision>
  <dcterms:created xsi:type="dcterms:W3CDTF">2019-04-03T00:53:06Z</dcterms:created>
  <dcterms:modified xsi:type="dcterms:W3CDTF">2020-10-20T02:48:13Z</dcterms:modified>
</cp:coreProperties>
</file>