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6DC"/>
    <a:srgbClr val="556C8A"/>
    <a:srgbClr val="4F6481"/>
    <a:srgbClr val="225AA8"/>
    <a:srgbClr val="235BA9"/>
    <a:srgbClr val="3A5190"/>
    <a:srgbClr val="566C8A"/>
    <a:srgbClr val="4E6480"/>
    <a:srgbClr val="6599E0"/>
    <a:srgbClr val="23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84" autoAdjust="0"/>
  </p:normalViewPr>
  <p:slideViewPr>
    <p:cSldViewPr snapToGrid="0">
      <p:cViewPr varScale="1">
        <p:scale>
          <a:sx n="93" d="100"/>
          <a:sy n="93" d="100"/>
        </p:scale>
        <p:origin x="544" y="6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1/13/2021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0CAA585-4B4D-460A-AAC9-081AA74A12D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25" y="284163"/>
            <a:ext cx="4984750" cy="2805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2A08320-C428-FB45-9514-50F4ECF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8" y="157052"/>
            <a:ext cx="5184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5263" algn="l"/>
              </a:tabLst>
            </a:pPr>
            <a:r>
              <a:rPr lang="en-US" altLang="en-US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KIOXIA HSBGA No Collecting Reject </a:t>
            </a:r>
            <a:r>
              <a:rPr lang="en-US" altLang="zh-CN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</a:t>
            </a:r>
            <a:r>
              <a:rPr lang="en-US" altLang="en-US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f </a:t>
            </a:r>
            <a:r>
              <a:rPr lang="en-US" altLang="en-US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TH1</a:t>
            </a:r>
            <a:endParaRPr lang="en-US" altLang="en-US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6" name="Group 121">
            <a:extLst>
              <a:ext uri="{FF2B5EF4-FFF2-40B4-BE49-F238E27FC236}">
                <a16:creationId xmlns="" xmlns:a16="http://schemas.microsoft.com/office/drawing/2014/main" id="{1E53583B-CD34-4D4C-AF7B-45A22694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42008"/>
              </p:ext>
            </p:extLst>
          </p:nvPr>
        </p:nvGraphicFramePr>
        <p:xfrm>
          <a:off x="109218" y="574603"/>
          <a:ext cx="8866980" cy="695581"/>
        </p:xfrm>
        <a:graphic>
          <a:graphicData uri="http://schemas.openxmlformats.org/drawingml/2006/table">
            <a:tbl>
              <a:tblPr/>
              <a:tblGrid>
                <a:gridCol w="10049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5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90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778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74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245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474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048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KIOXIA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PDL: 4X-1A-272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Arial" charset="0"/>
                        </a:rPr>
                        <a:t>09/12/2020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FTL477046988.01</a:t>
                      </a:r>
                      <a:endParaRPr kumimoji="0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N</a:t>
                      </a: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o Collecting Reject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ja-JP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81ea/6355ea</a:t>
                      </a: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Reject units shipped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FE5FEB1D-97E2-DC4E-8027-69D8B97E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9">
            <a:extLst>
              <a:ext uri="{FF2B5EF4-FFF2-40B4-BE49-F238E27FC236}">
                <a16:creationId xmlns="" xmlns:a16="http://schemas.microsoft.com/office/drawing/2014/main" id="{307CC190-D5D6-CC47-BD14-3793466C7686}"/>
              </a:ext>
            </a:extLst>
          </p:cNvPr>
          <p:cNvSpPr txBox="1"/>
          <p:nvPr/>
        </p:nvSpPr>
        <p:spPr>
          <a:xfrm>
            <a:off x="109218" y="2255028"/>
            <a:ext cx="4935222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Possible Root Cause</a:t>
            </a:r>
            <a:r>
              <a:rPr lang="en-US" altLang="ko-KR" sz="16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800" b="1" u="sng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>
                <a:solidFill>
                  <a:schemeClr val="tx2"/>
                </a:solidFill>
                <a:cs typeface="Times New Roman" pitchFamily="18" charset="0"/>
              </a:rPr>
              <a:t>1. Engineer misunderstand customer request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>
                <a:solidFill>
                  <a:schemeClr val="tx2"/>
                </a:solidFill>
                <a:cs typeface="Times New Roman" pitchFamily="18" charset="0"/>
              </a:rPr>
              <a:t>2. Didn’t review the customer’s instruction with TMP(QE)  </a:t>
            </a: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zh-CN" sz="9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id="{51C736D4-6812-174C-A292-5940FE3E68AF}"/>
              </a:ext>
            </a:extLst>
          </p:cNvPr>
          <p:cNvSpPr txBox="1"/>
          <p:nvPr/>
        </p:nvSpPr>
        <p:spPr>
          <a:xfrm>
            <a:off x="109218" y="1346552"/>
            <a:ext cx="83197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400" b="1" u="sng" dirty="0">
                <a:solidFill>
                  <a:schemeClr val="tx2"/>
                </a:solidFill>
                <a:cs typeface="Times New Roman" pitchFamily="18" charset="0"/>
              </a:rPr>
              <a:t>Problem Description</a:t>
            </a:r>
            <a:r>
              <a:rPr lang="en-US" altLang="ko-KR" sz="14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800" b="1" u="sng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Customer requested to keep </a:t>
            </a:r>
            <a:r>
              <a:rPr lang="en-US" altLang="ko-KR" sz="1100" dirty="0">
                <a:solidFill>
                  <a:schemeClr val="tx2"/>
                </a:solidFill>
                <a:cs typeface="Times New Roman" pitchFamily="18" charset="0"/>
              </a:rPr>
              <a:t>MRB lot </a:t>
            </a: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all FT reject units but engineer just keep one process reject units which happened MRB  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smtClean="0">
                <a:solidFill>
                  <a:schemeClr val="tx2"/>
                </a:solidFill>
                <a:cs typeface="Times New Roman" pitchFamily="18" charset="0"/>
              </a:rPr>
              <a:t>Other </a:t>
            </a:r>
            <a:r>
              <a:rPr lang="en-US" altLang="zh-CN" sz="1100" smtClean="0">
                <a:solidFill>
                  <a:schemeClr val="tx2"/>
                </a:solidFill>
                <a:cs typeface="Times New Roman" pitchFamily="18" charset="0"/>
              </a:rPr>
              <a:t>FT</a:t>
            </a:r>
            <a:r>
              <a:rPr lang="en-US" altLang="ko-KR" sz="110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reject units as rank down units shipped to customer</a:t>
            </a:r>
            <a:endParaRPr lang="en-US" altLang="ko-KR" sz="1100" dirty="0">
              <a:solidFill>
                <a:schemeClr val="tx2"/>
              </a:solidFill>
              <a:cs typeface="Times New Roman" pitchFamily="18" charset="0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="" xmlns:a16="http://schemas.microsoft.com/office/drawing/2014/main" id="{584AE4C7-850F-584F-890B-31356A2E85AE}"/>
              </a:ext>
            </a:extLst>
          </p:cNvPr>
          <p:cNvSpPr txBox="1"/>
          <p:nvPr/>
        </p:nvSpPr>
        <p:spPr>
          <a:xfrm>
            <a:off x="109218" y="3270115"/>
            <a:ext cx="805163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Action Plan</a:t>
            </a:r>
            <a:r>
              <a:rPr lang="en-US" altLang="ko-KR" sz="16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800" b="1" u="sng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1. Hold weekly meeting with TPM(QE) to review customer’s MRB lot instruction 	[Start from WW03]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100" dirty="0" smtClean="0">
                <a:solidFill>
                  <a:schemeClr val="tx2"/>
                </a:solidFill>
                <a:cs typeface="Times New Roman" pitchFamily="18" charset="0"/>
              </a:rPr>
              <a:t>2. Issue reject handing to keep reject units for one monthly in reject room                         [On going]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1600" b="1" u="sng" dirty="0">
              <a:solidFill>
                <a:schemeClr val="tx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450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W Test Monthly TP Reveiw_Feb'19" id="{2D3D17B9-CF11-4446-B1E6-9EE949A62090}" vid="{697A59D7-A3C9-6748-9676-D58D807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95</TotalTime>
  <Words>104</Words>
  <Application>Microsoft Office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굴림</vt:lpstr>
      <vt:lpstr>GulimChe</vt:lpstr>
      <vt:lpstr>Open Sans Light</vt:lpstr>
      <vt:lpstr>黑体</vt:lpstr>
      <vt:lpstr>宋体</vt:lpstr>
      <vt:lpstr>宋体</vt:lpstr>
      <vt:lpstr>Arial</vt:lpstr>
      <vt:lpstr>Calibri</vt:lpstr>
      <vt:lpstr>Segoe UI</vt:lpstr>
      <vt:lpstr>Segoe UI Symbol</vt:lpstr>
      <vt:lpstr>Times New Roman</vt:lpstr>
      <vt:lpstr>Verdana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Philip Yang</dc:creator>
  <cp:lastModifiedBy>Hongbin Sun</cp:lastModifiedBy>
  <cp:revision>16</cp:revision>
  <dcterms:created xsi:type="dcterms:W3CDTF">2019-04-15T07:56:18Z</dcterms:created>
  <dcterms:modified xsi:type="dcterms:W3CDTF">2021-01-13T03:44:08Z</dcterms:modified>
</cp:coreProperties>
</file>