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36"/>
  </p:notesMasterIdLst>
  <p:handoutMasterIdLst>
    <p:handoutMasterId r:id="rId37"/>
  </p:handoutMasterIdLst>
  <p:sldIdLst>
    <p:sldId id="321" r:id="rId2"/>
    <p:sldId id="317" r:id="rId3"/>
    <p:sldId id="356" r:id="rId4"/>
    <p:sldId id="309" r:id="rId5"/>
    <p:sldId id="347" r:id="rId6"/>
    <p:sldId id="354" r:id="rId7"/>
    <p:sldId id="355" r:id="rId8"/>
    <p:sldId id="341" r:id="rId9"/>
    <p:sldId id="357" r:id="rId10"/>
    <p:sldId id="342" r:id="rId11"/>
    <p:sldId id="358" r:id="rId12"/>
    <p:sldId id="343" r:id="rId13"/>
    <p:sldId id="359" r:id="rId14"/>
    <p:sldId id="361" r:id="rId15"/>
    <p:sldId id="360" r:id="rId16"/>
    <p:sldId id="366" r:id="rId17"/>
    <p:sldId id="372" r:id="rId18"/>
    <p:sldId id="373" r:id="rId19"/>
    <p:sldId id="374" r:id="rId20"/>
    <p:sldId id="378" r:id="rId21"/>
    <p:sldId id="379" r:id="rId22"/>
    <p:sldId id="362" r:id="rId23"/>
    <p:sldId id="365" r:id="rId24"/>
    <p:sldId id="371" r:id="rId25"/>
    <p:sldId id="364" r:id="rId26"/>
    <p:sldId id="363" r:id="rId27"/>
    <p:sldId id="345" r:id="rId28"/>
    <p:sldId id="367" r:id="rId29"/>
    <p:sldId id="368" r:id="rId30"/>
    <p:sldId id="369" r:id="rId31"/>
    <p:sldId id="376" r:id="rId32"/>
    <p:sldId id="377" r:id="rId33"/>
    <p:sldId id="370" r:id="rId34"/>
    <p:sldId id="292" r:id="rId35"/>
  </p:sldIdLst>
  <p:sldSz cx="9144000" cy="5143500" type="screen16x9"/>
  <p:notesSz cx="6648450" cy="97742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3" pos="2880" userDrawn="1">
          <p15:clr>
            <a:srgbClr val="A4A3A4"/>
          </p15:clr>
        </p15:guide>
      </p15:sldGuideLst>
    </p:ext>
    <p:ext uri="{2D200454-40CA-4A62-9FC3-DE9A4176ACB9}">
      <p15:notesGuideLst xmlns:p15="http://schemas.microsoft.com/office/powerpoint/2012/main">
        <p15:guide id="1" orient="horz" pos="3079">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AA"/>
    <a:srgbClr val="5F696E"/>
    <a:srgbClr val="32AABE"/>
    <a:srgbClr val="0096D2"/>
    <a:srgbClr val="F47920"/>
    <a:srgbClr val="FBFBFB"/>
    <a:srgbClr val="001330"/>
    <a:srgbClr val="187ACC"/>
    <a:srgbClr val="00265F"/>
    <a:srgbClr val="4D50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8219" autoAdjust="0"/>
  </p:normalViewPr>
  <p:slideViewPr>
    <p:cSldViewPr>
      <p:cViewPr varScale="1">
        <p:scale>
          <a:sx n="193" d="100"/>
          <a:sy n="193" d="100"/>
        </p:scale>
        <p:origin x="132" y="556"/>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95" d="100"/>
          <a:sy n="95" d="100"/>
        </p:scale>
        <p:origin x="3627" y="72"/>
      </p:cViewPr>
      <p:guideLst>
        <p:guide orient="horz" pos="3079"/>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1313" cy="49053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765550" y="0"/>
            <a:ext cx="2881313" cy="490538"/>
          </a:xfrm>
          <a:prstGeom prst="rect">
            <a:avLst/>
          </a:prstGeom>
        </p:spPr>
        <p:txBody>
          <a:bodyPr vert="horz" lIns="91440" tIns="45720" rIns="91440" bIns="45720" rtlCol="0"/>
          <a:lstStyle>
            <a:lvl1pPr algn="r">
              <a:defRPr sz="1200"/>
            </a:lvl1pPr>
          </a:lstStyle>
          <a:p>
            <a:fld id="{09A47171-F159-4F87-B87E-AB165E127AD5}" type="datetimeFigureOut">
              <a:rPr lang="de-DE" smtClean="0"/>
              <a:t>21.01.2021</a:t>
            </a:fld>
            <a:endParaRPr lang="de-DE"/>
          </a:p>
        </p:txBody>
      </p:sp>
      <p:sp>
        <p:nvSpPr>
          <p:cNvPr id="4" name="Fußzeilenplatzhalter 3"/>
          <p:cNvSpPr>
            <a:spLocks noGrp="1"/>
          </p:cNvSpPr>
          <p:nvPr>
            <p:ph type="ftr" sz="quarter" idx="2"/>
          </p:nvPr>
        </p:nvSpPr>
        <p:spPr>
          <a:xfrm>
            <a:off x="0" y="9283700"/>
            <a:ext cx="2881313" cy="490538"/>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765550" y="9283700"/>
            <a:ext cx="2881313" cy="490538"/>
          </a:xfrm>
          <a:prstGeom prst="rect">
            <a:avLst/>
          </a:prstGeom>
        </p:spPr>
        <p:txBody>
          <a:bodyPr vert="horz" lIns="91440" tIns="45720" rIns="91440" bIns="45720" rtlCol="0" anchor="b"/>
          <a:lstStyle>
            <a:lvl1pPr algn="r">
              <a:defRPr sz="1200"/>
            </a:lvl1pPr>
          </a:lstStyle>
          <a:p>
            <a:fld id="{1C091AFA-7A24-4552-A8E3-43704F7D5E90}" type="slidenum">
              <a:rPr lang="de-DE" smtClean="0"/>
              <a:t>‹Nr.›</a:t>
            </a:fld>
            <a:endParaRPr lang="de-DE"/>
          </a:p>
        </p:txBody>
      </p:sp>
    </p:spTree>
    <p:extLst>
      <p:ext uri="{BB962C8B-B14F-4D97-AF65-F5344CB8AC3E}">
        <p14:creationId xmlns:p14="http://schemas.microsoft.com/office/powerpoint/2010/main" val="42315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0995" cy="48871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765916" y="0"/>
            <a:ext cx="2880995" cy="488712"/>
          </a:xfrm>
          <a:prstGeom prst="rect">
            <a:avLst/>
          </a:prstGeom>
        </p:spPr>
        <p:txBody>
          <a:bodyPr vert="horz" lIns="91440" tIns="45720" rIns="91440" bIns="45720" rtlCol="0"/>
          <a:lstStyle>
            <a:lvl1pPr algn="r">
              <a:defRPr sz="1200"/>
            </a:lvl1pPr>
          </a:lstStyle>
          <a:p>
            <a:fld id="{0E2125FC-FCBB-4541-BBE6-2D8D808F4655}" type="datetimeFigureOut">
              <a:rPr lang="de-DE" smtClean="0"/>
              <a:t>21.01.2021</a:t>
            </a:fld>
            <a:endParaRPr lang="de-DE"/>
          </a:p>
        </p:txBody>
      </p:sp>
      <p:sp>
        <p:nvSpPr>
          <p:cNvPr id="4" name="Folienbildplatzhalter 3"/>
          <p:cNvSpPr>
            <a:spLocks noGrp="1" noRot="1" noChangeAspect="1"/>
          </p:cNvSpPr>
          <p:nvPr>
            <p:ph type="sldImg" idx="2"/>
          </p:nvPr>
        </p:nvSpPr>
        <p:spPr>
          <a:xfrm>
            <a:off x="66675" y="733425"/>
            <a:ext cx="6515100" cy="3665538"/>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64845" y="4642763"/>
            <a:ext cx="5318760" cy="4398407"/>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283830"/>
            <a:ext cx="2880995" cy="488712"/>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765916" y="9283830"/>
            <a:ext cx="2880995" cy="488712"/>
          </a:xfrm>
          <a:prstGeom prst="rect">
            <a:avLst/>
          </a:prstGeom>
        </p:spPr>
        <p:txBody>
          <a:bodyPr vert="horz" lIns="91440" tIns="45720" rIns="91440" bIns="45720" rtlCol="0" anchor="b"/>
          <a:lstStyle>
            <a:lvl1pPr algn="r">
              <a:defRPr sz="1200"/>
            </a:lvl1pPr>
          </a:lstStyle>
          <a:p>
            <a:fld id="{E2D9055F-D080-4D21-B297-08738B4A1668}" type="slidenum">
              <a:rPr lang="de-DE" smtClean="0"/>
              <a:t>‹Nr.›</a:t>
            </a:fld>
            <a:endParaRPr lang="de-DE"/>
          </a:p>
        </p:txBody>
      </p:sp>
    </p:spTree>
    <p:extLst>
      <p:ext uri="{BB962C8B-B14F-4D97-AF65-F5344CB8AC3E}">
        <p14:creationId xmlns:p14="http://schemas.microsoft.com/office/powerpoint/2010/main" val="3110099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79AE5FF-343B-4B75-9794-9786BE924FFE}"/>
              </a:ext>
            </a:extLst>
          </p:cNvPr>
          <p:cNvPicPr>
            <a:picLocks noChangeAspect="1"/>
          </p:cNvPicPr>
          <p:nvPr userDrawn="1"/>
        </p:nvPicPr>
        <p:blipFill>
          <a:blip r:embed="rId3"/>
          <a:srcRect/>
          <a:stretch/>
        </p:blipFill>
        <p:spPr>
          <a:xfrm>
            <a:off x="8100392" y="320279"/>
            <a:ext cx="731454" cy="419296"/>
          </a:xfrm>
          <a:prstGeom prst="rect">
            <a:avLst/>
          </a:prstGeom>
        </p:spPr>
      </p:pic>
      <p:sp>
        <p:nvSpPr>
          <p:cNvPr id="6" name="Textplatzhalter 5">
            <a:extLst>
              <a:ext uri="{FF2B5EF4-FFF2-40B4-BE49-F238E27FC236}">
                <a16:creationId xmlns:a16="http://schemas.microsoft.com/office/drawing/2014/main" id="{386AEAA4-DE9F-4A9B-8EE7-D0E059D94A2F}"/>
              </a:ext>
            </a:extLst>
          </p:cNvPr>
          <p:cNvSpPr>
            <a:spLocks noGrp="1"/>
          </p:cNvSpPr>
          <p:nvPr>
            <p:ph type="body" sz="quarter" idx="10"/>
          </p:nvPr>
        </p:nvSpPr>
        <p:spPr>
          <a:xfrm>
            <a:off x="454800" y="1241390"/>
            <a:ext cx="3888432" cy="1978432"/>
          </a:xfrm>
        </p:spPr>
        <p:txBody>
          <a:bodyPr/>
          <a:lstStyle>
            <a:lvl1pPr>
              <a:defRPr sz="2600" b="0">
                <a:solidFill>
                  <a:srgbClr val="FBFBFB"/>
                </a:solidFill>
              </a:defRPr>
            </a:lvl1pPr>
          </a:lstStyle>
          <a:p>
            <a:pPr lvl="0"/>
            <a:r>
              <a:rPr lang="de-DE"/>
              <a:t>Mastertextformat bearbeiten</a:t>
            </a:r>
          </a:p>
          <a:p>
            <a:pPr lvl="1"/>
            <a:r>
              <a:rPr lang="de-DE"/>
              <a:t>Zweite Ebene</a:t>
            </a:r>
          </a:p>
        </p:txBody>
      </p:sp>
      <p:sp>
        <p:nvSpPr>
          <p:cNvPr id="12" name="Textplatzhalter 11">
            <a:extLst>
              <a:ext uri="{FF2B5EF4-FFF2-40B4-BE49-F238E27FC236}">
                <a16:creationId xmlns:a16="http://schemas.microsoft.com/office/drawing/2014/main" id="{7961CB6E-67FE-4B25-A461-8936344C6911}"/>
              </a:ext>
            </a:extLst>
          </p:cNvPr>
          <p:cNvSpPr>
            <a:spLocks noGrp="1"/>
          </p:cNvSpPr>
          <p:nvPr>
            <p:ph type="body" sz="quarter" idx="11" hasCustomPrompt="1"/>
          </p:nvPr>
        </p:nvSpPr>
        <p:spPr>
          <a:xfrm>
            <a:off x="1258076" y="3670158"/>
            <a:ext cx="3034303" cy="250868"/>
          </a:xfrm>
        </p:spPr>
        <p:txBody>
          <a:bodyPr tIns="0" bIns="0"/>
          <a:lstStyle>
            <a:lvl1pPr>
              <a:defRPr sz="1500" b="1"/>
            </a:lvl1pPr>
          </a:lstStyle>
          <a:p>
            <a:pPr lvl="0"/>
            <a:r>
              <a:rPr lang="de-DE" dirty="0"/>
              <a:t>Max Mustermann</a:t>
            </a:r>
          </a:p>
        </p:txBody>
      </p:sp>
      <p:sp>
        <p:nvSpPr>
          <p:cNvPr id="14" name="Textplatzhalter 11">
            <a:extLst>
              <a:ext uri="{FF2B5EF4-FFF2-40B4-BE49-F238E27FC236}">
                <a16:creationId xmlns:a16="http://schemas.microsoft.com/office/drawing/2014/main" id="{7C76AD24-26C1-4ECD-84B3-32EB067E42D4}"/>
              </a:ext>
            </a:extLst>
          </p:cNvPr>
          <p:cNvSpPr>
            <a:spLocks noGrp="1"/>
          </p:cNvSpPr>
          <p:nvPr>
            <p:ph type="body" sz="quarter" idx="12" hasCustomPrompt="1"/>
          </p:nvPr>
        </p:nvSpPr>
        <p:spPr>
          <a:xfrm>
            <a:off x="1259632" y="3945371"/>
            <a:ext cx="3034303" cy="413029"/>
          </a:xfrm>
        </p:spPr>
        <p:txBody>
          <a:bodyPr tIns="0" bIns="0"/>
          <a:lstStyle>
            <a:lvl1pPr>
              <a:lnSpc>
                <a:spcPct val="80000"/>
              </a:lnSpc>
              <a:defRPr sz="1200" b="0"/>
            </a:lvl1pPr>
          </a:lstStyle>
          <a:p>
            <a:pPr lvl="0"/>
            <a:r>
              <a:rPr lang="de-DE" dirty="0"/>
              <a:t>Musterposition, </a:t>
            </a:r>
            <a:br>
              <a:rPr lang="de-DE" dirty="0"/>
            </a:br>
            <a:r>
              <a:rPr lang="de-DE" dirty="0"/>
              <a:t>Firma</a:t>
            </a:r>
          </a:p>
        </p:txBody>
      </p:sp>
    </p:spTree>
    <p:extLst>
      <p:ext uri="{BB962C8B-B14F-4D97-AF65-F5344CB8AC3E}">
        <p14:creationId xmlns:p14="http://schemas.microsoft.com/office/powerpoint/2010/main" val="1155434177"/>
      </p:ext>
    </p:extLst>
  </p:cSld>
  <p:clrMapOvr>
    <a:masterClrMapping/>
  </p:clrMapOvr>
  <p:transition spd="med"/>
  <p:extLst>
    <p:ext uri="{DCECCB84-F9BA-43D5-87BE-67443E8EF086}">
      <p15:sldGuideLst xmlns:p15="http://schemas.microsoft.com/office/powerpoint/2012/main">
        <p15:guide id="1" pos="2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 einzeilig Bild rechts">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CBCF7564-D4CB-4195-A5C0-0C5781B4A531}"/>
              </a:ext>
            </a:extLst>
          </p:cNvPr>
          <p:cNvSpPr>
            <a:spLocks noGrp="1"/>
          </p:cNvSpPr>
          <p:nvPr>
            <p:ph type="pic" sz="quarter" idx="11"/>
          </p:nvPr>
        </p:nvSpPr>
        <p:spPr>
          <a:xfrm>
            <a:off x="6019800" y="0"/>
            <a:ext cx="3124200" cy="5143500"/>
          </a:xfrm>
        </p:spPr>
        <p:txBody>
          <a:bodyPr/>
          <a:lstStyle/>
          <a:p>
            <a:r>
              <a:rPr lang="de-DE"/>
              <a:t>Bild durch Klicken auf Symbol hinzufügen</a:t>
            </a:r>
            <a:endParaRPr lang="de-DE" dirty="0"/>
          </a:p>
        </p:txBody>
      </p:sp>
      <p:sp>
        <p:nvSpPr>
          <p:cNvPr id="10" name="Titel 1">
            <a:extLst>
              <a:ext uri="{FF2B5EF4-FFF2-40B4-BE49-F238E27FC236}">
                <a16:creationId xmlns:a16="http://schemas.microsoft.com/office/drawing/2014/main" id="{D8651A46-EB2B-4C5B-9014-48F4F8B14DBB}"/>
              </a:ext>
            </a:extLst>
          </p:cNvPr>
          <p:cNvSpPr>
            <a:spLocks noGrp="1"/>
          </p:cNvSpPr>
          <p:nvPr>
            <p:ph type="title" hasCustomPrompt="1"/>
          </p:nvPr>
        </p:nvSpPr>
        <p:spPr>
          <a:xfrm>
            <a:off x="217967" y="542944"/>
            <a:ext cx="6226241" cy="444630"/>
          </a:xfrm>
          <a:prstGeom prst="rect">
            <a:avLst/>
          </a:prstGeom>
          <a:effectLst/>
        </p:spPr>
        <p:txBody>
          <a:bodyPr/>
          <a:lstStyle>
            <a:lvl1pPr>
              <a:defRPr sz="2400">
                <a:solidFill>
                  <a:schemeClr val="tx1"/>
                </a:solidFill>
                <a:latin typeface="+mn-lt"/>
                <a:cs typeface="Arial" pitchFamily="34" charset="0"/>
              </a:defRPr>
            </a:lvl1pPr>
          </a:lstStyle>
          <a:p>
            <a:r>
              <a:rPr lang="da-DK" dirty="0"/>
              <a:t>Lorem ipsum dolor sit amet</a:t>
            </a:r>
          </a:p>
        </p:txBody>
      </p:sp>
      <p:sp>
        <p:nvSpPr>
          <p:cNvPr id="11" name="Textplatzhalter 2">
            <a:extLst>
              <a:ext uri="{FF2B5EF4-FFF2-40B4-BE49-F238E27FC236}">
                <a16:creationId xmlns:a16="http://schemas.microsoft.com/office/drawing/2014/main" id="{CA650BBE-CE7C-4E7F-846C-F85EF52DB02E}"/>
              </a:ext>
            </a:extLst>
          </p:cNvPr>
          <p:cNvSpPr>
            <a:spLocks noGrp="1"/>
          </p:cNvSpPr>
          <p:nvPr>
            <p:ph type="body" sz="quarter" idx="10" hasCustomPrompt="1"/>
          </p:nvPr>
        </p:nvSpPr>
        <p:spPr>
          <a:xfrm>
            <a:off x="217967" y="987903"/>
            <a:ext cx="5400600" cy="432048"/>
          </a:xfrm>
        </p:spPr>
        <p:txBody>
          <a:bodyPr/>
          <a:lstStyle>
            <a:lvl1pPr>
              <a:defRPr sz="1800">
                <a:latin typeface="+mn-lt"/>
              </a:defRPr>
            </a:lvl1pPr>
            <a:lvl2pPr>
              <a:defRPr>
                <a:latin typeface="ELO Sans Pro" panose="020B0503030403020204" pitchFamily="34" charset="0"/>
              </a:defRPr>
            </a:lvl2pPr>
            <a:lvl3pPr>
              <a:defRPr>
                <a:latin typeface="ELO Sans Pro" panose="020B0503030403020204" pitchFamily="34" charset="0"/>
              </a:defRPr>
            </a:lvl3pPr>
            <a:lvl4pPr>
              <a:defRPr>
                <a:latin typeface="ELO Sans Pro" panose="020B0503030403020204" pitchFamily="34" charset="0"/>
              </a:defRPr>
            </a:lvl4pPr>
            <a:lvl5pPr>
              <a:defRPr>
                <a:latin typeface="ELO Sans Pro" panose="020B0503030403020204" pitchFamily="34" charset="0"/>
              </a:defRPr>
            </a:lvl5pPr>
          </a:lstStyle>
          <a:p>
            <a:pPr lvl="0"/>
            <a:r>
              <a:rPr lang="da-DK" dirty="0"/>
              <a:t>Lorem ipsum dolor sit amet, consetetur </a:t>
            </a:r>
            <a:endParaRPr lang="de-DE" dirty="0"/>
          </a:p>
        </p:txBody>
      </p:sp>
      <p:sp>
        <p:nvSpPr>
          <p:cNvPr id="9" name="Inhaltsplatzhalter 6">
            <a:extLst>
              <a:ext uri="{FF2B5EF4-FFF2-40B4-BE49-F238E27FC236}">
                <a16:creationId xmlns:a16="http://schemas.microsoft.com/office/drawing/2014/main" id="{FE3C9F19-645A-4900-8ECC-1851CCC7661B}"/>
              </a:ext>
            </a:extLst>
          </p:cNvPr>
          <p:cNvSpPr>
            <a:spLocks noGrp="1"/>
          </p:cNvSpPr>
          <p:nvPr>
            <p:ph sz="quarter" idx="14"/>
          </p:nvPr>
        </p:nvSpPr>
        <p:spPr>
          <a:xfrm>
            <a:off x="504057" y="1635646"/>
            <a:ext cx="5364087" cy="2233613"/>
          </a:xfrm>
        </p:spPr>
        <p:txBody>
          <a:bodyPr/>
          <a:lstStyle>
            <a:lvl1pPr marL="285750" indent="-285750">
              <a:buSzPct val="85000"/>
              <a:buFontTx/>
              <a:buBlip>
                <a:blip r:embed="rId2"/>
              </a:buBlip>
              <a:defRPr sz="1800">
                <a:solidFill>
                  <a:schemeClr val="tx1"/>
                </a:solidFill>
              </a:defRPr>
            </a:lvl1pPr>
            <a:lvl2pPr marL="742950" indent="-285750">
              <a:buSzPct val="85000"/>
              <a:buFontTx/>
              <a:buBlip>
                <a:blip r:embed="rId2"/>
              </a:buBlip>
              <a:defRPr sz="1600">
                <a:latin typeface="+mn-lt"/>
              </a:defRPr>
            </a:lvl2pPr>
            <a:lvl3pPr marL="1143000" indent="-228600">
              <a:buSzPct val="85000"/>
              <a:buFontTx/>
              <a:buBlip>
                <a:blip r:embed="rId2"/>
              </a:buBlip>
              <a:defRPr sz="1400">
                <a:latin typeface="+mn-lt"/>
              </a:defRPr>
            </a:lvl3pPr>
            <a:lvl4pPr marL="1600200" indent="-228600">
              <a:buSzPct val="85000"/>
              <a:buFontTx/>
              <a:buBlip>
                <a:blip r:embed="rId2"/>
              </a:buBlip>
              <a:defRPr sz="1200"/>
            </a:lvl4pPr>
            <a:lvl5pPr marL="2057400" indent="-228600">
              <a:buFontTx/>
              <a:buBlip>
                <a:blip r:embed="rId2"/>
              </a:buBlip>
              <a:defRPr sz="10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69561910"/>
      </p:ext>
    </p:extLst>
  </p:cSld>
  <p:clrMapOvr>
    <a:masterClrMapping/>
  </p:clrMapOvr>
  <p:transition spd="med"/>
  <p:extLst>
    <p:ext uri="{DCECCB84-F9BA-43D5-87BE-67443E8EF086}">
      <p15:sldGuideLst xmlns:p15="http://schemas.microsoft.com/office/powerpoint/2012/main">
        <p15:guide id="1" orient="horz" pos="1620">
          <p15:clr>
            <a:srgbClr val="FBAE40"/>
          </p15:clr>
        </p15:guide>
        <p15:guide id="2" pos="2880">
          <p15:clr>
            <a:srgbClr val="FBAE40"/>
          </p15:clr>
        </p15:guide>
        <p15:guide id="3" pos="38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Freizeichnungsklausel">
    <p:bg>
      <p:bgPr>
        <a:solidFill>
          <a:schemeClr val="bg1"/>
        </a:solidFill>
        <a:effectLst/>
      </p:bgPr>
    </p:bg>
    <p:spTree>
      <p:nvGrpSpPr>
        <p:cNvPr id="1" name=""/>
        <p:cNvGrpSpPr/>
        <p:nvPr/>
      </p:nvGrpSpPr>
      <p:grpSpPr>
        <a:xfrm>
          <a:off x="0" y="0"/>
          <a:ext cx="0" cy="0"/>
          <a:chOff x="0" y="0"/>
          <a:chExt cx="0" cy="0"/>
        </a:xfrm>
      </p:grpSpPr>
      <p:sp>
        <p:nvSpPr>
          <p:cNvPr id="7" name="Rechteck 6"/>
          <p:cNvSpPr/>
          <p:nvPr userDrawn="1"/>
        </p:nvSpPr>
        <p:spPr>
          <a:xfrm>
            <a:off x="254124" y="1635646"/>
            <a:ext cx="8572698" cy="3277820"/>
          </a:xfrm>
          <a:prstGeom prst="rect">
            <a:avLst/>
          </a:prstGeom>
        </p:spPr>
        <p:txBody>
          <a:bodyPr wrap="square">
            <a:spAutoFit/>
          </a:bodyPr>
          <a:lstStyle/>
          <a:p>
            <a:r>
              <a:rPr lang="de-DE" sz="900" dirty="0">
                <a:solidFill>
                  <a:schemeClr val="tx1"/>
                </a:solidFill>
                <a:latin typeface="+mn-lt"/>
              </a:rPr>
              <a:t>ELO Digital Office GmbH, Tübinger Straße 43, D-70178 Stuttgart  </a:t>
            </a:r>
          </a:p>
          <a:p>
            <a:r>
              <a:rPr lang="de-DE" sz="900" dirty="0">
                <a:solidFill>
                  <a:schemeClr val="tx1"/>
                </a:solidFill>
                <a:latin typeface="+mn-lt"/>
              </a:rPr>
              <a:t>ELO Digital Office AT GmbH, </a:t>
            </a:r>
            <a:r>
              <a:rPr lang="de-DE" sz="900" dirty="0" err="1">
                <a:solidFill>
                  <a:schemeClr val="tx1"/>
                </a:solidFill>
                <a:latin typeface="+mn-lt"/>
              </a:rPr>
              <a:t>Leonfeldner</a:t>
            </a:r>
            <a:r>
              <a:rPr lang="de-DE" sz="900" dirty="0">
                <a:solidFill>
                  <a:schemeClr val="tx1"/>
                </a:solidFill>
                <a:latin typeface="+mn-lt"/>
              </a:rPr>
              <a:t> Straße 2-4, A-4040 Linz  </a:t>
            </a:r>
          </a:p>
          <a:p>
            <a:r>
              <a:rPr lang="de-DE" sz="900" dirty="0">
                <a:solidFill>
                  <a:schemeClr val="tx1"/>
                </a:solidFill>
                <a:latin typeface="+mn-lt"/>
              </a:rPr>
              <a:t>ELO Digital Office CH AG, </a:t>
            </a:r>
            <a:r>
              <a:rPr lang="de-DE" sz="900" dirty="0" err="1">
                <a:solidFill>
                  <a:schemeClr val="tx1"/>
                </a:solidFill>
                <a:latin typeface="+mn-lt"/>
              </a:rPr>
              <a:t>Industriestrasse</a:t>
            </a:r>
            <a:r>
              <a:rPr lang="de-DE" sz="900" dirty="0">
                <a:solidFill>
                  <a:schemeClr val="tx1"/>
                </a:solidFill>
                <a:latin typeface="+mn-lt"/>
              </a:rPr>
              <a:t> 50b, CH-8304 Wallisellen</a:t>
            </a:r>
          </a:p>
          <a:p>
            <a:endParaRPr lang="de-DE" sz="900" dirty="0">
              <a:solidFill>
                <a:schemeClr val="tx1"/>
              </a:solidFill>
              <a:latin typeface="+mn-lt"/>
            </a:endParaRPr>
          </a:p>
          <a:p>
            <a:r>
              <a:rPr lang="de-DE" sz="900" dirty="0">
                <a:solidFill>
                  <a:schemeClr val="tx1"/>
                </a:solidFill>
                <a:latin typeface="+mn-lt"/>
              </a:rPr>
              <a:t>Die ELO Homepage finden Sie unter: www.elo.com</a:t>
            </a:r>
          </a:p>
          <a:p>
            <a:endParaRPr lang="de-DE" sz="900" dirty="0">
              <a:solidFill>
                <a:schemeClr val="tx1"/>
              </a:solidFill>
              <a:latin typeface="+mn-lt"/>
            </a:endParaRPr>
          </a:p>
          <a:p>
            <a:r>
              <a:rPr lang="de-DE" sz="900" i="0" kern="1200" dirty="0">
                <a:solidFill>
                  <a:schemeClr val="tx1"/>
                </a:solidFill>
                <a:effectLst/>
                <a:latin typeface="+mn-lt"/>
                <a:ea typeface="+mn-ea"/>
                <a:cs typeface="+mn-cs"/>
              </a:rPr>
              <a:t>ELO®, </a:t>
            </a:r>
            <a:r>
              <a:rPr lang="de-DE" sz="900" i="0" kern="1200" dirty="0" err="1">
                <a:solidFill>
                  <a:schemeClr val="tx1"/>
                </a:solidFill>
                <a:effectLst/>
                <a:latin typeface="+mn-lt"/>
                <a:ea typeface="+mn-ea"/>
                <a:cs typeface="+mn-cs"/>
              </a:rPr>
              <a:t>ELOprofessional</a:t>
            </a:r>
            <a:r>
              <a:rPr lang="de-DE" sz="900" i="0" kern="1200" dirty="0">
                <a:solidFill>
                  <a:schemeClr val="tx1"/>
                </a:solidFill>
                <a:effectLst/>
                <a:latin typeface="+mn-lt"/>
                <a:ea typeface="+mn-ea"/>
                <a:cs typeface="+mn-cs"/>
              </a:rPr>
              <a:t>®, </a:t>
            </a:r>
            <a:r>
              <a:rPr lang="de-DE" sz="900" i="0" kern="1200" dirty="0" err="1">
                <a:solidFill>
                  <a:schemeClr val="tx1"/>
                </a:solidFill>
                <a:effectLst/>
                <a:latin typeface="+mn-lt"/>
                <a:ea typeface="+mn-ea"/>
                <a:cs typeface="+mn-cs"/>
              </a:rPr>
              <a:t>ELOenterprise</a:t>
            </a:r>
            <a:r>
              <a:rPr lang="de-DE" sz="900" i="0" kern="1200" dirty="0">
                <a:solidFill>
                  <a:schemeClr val="tx1"/>
                </a:solidFill>
                <a:effectLst/>
                <a:latin typeface="+mn-lt"/>
                <a:ea typeface="+mn-ea"/>
                <a:cs typeface="+mn-cs"/>
              </a:rPr>
              <a:t>®, </a:t>
            </a:r>
            <a:r>
              <a:rPr lang="de-DE" sz="900" i="0" kern="1200" dirty="0" err="1">
                <a:solidFill>
                  <a:schemeClr val="tx1"/>
                </a:solidFill>
                <a:effectLst/>
                <a:latin typeface="+mn-lt"/>
                <a:ea typeface="+mn-ea"/>
                <a:cs typeface="+mn-cs"/>
              </a:rPr>
              <a:t>ELOoffice</a:t>
            </a:r>
            <a:r>
              <a:rPr lang="de-DE" sz="900" i="0" kern="1200" dirty="0">
                <a:solidFill>
                  <a:schemeClr val="tx1"/>
                </a:solidFill>
                <a:effectLst/>
                <a:latin typeface="+mn-lt"/>
                <a:ea typeface="+mn-ea"/>
                <a:cs typeface="+mn-cs"/>
              </a:rPr>
              <a:t>® und ELO ECM-Suite® sind eingetragene Marken der ELO Digital Office GmbH in Deutschland und/oder anderen Ländern.  Dagegen sind SAP®, SAP NetWeaver® und SAP S/4HANA® eingetragene Marken von SAP und SAP-Konzernunternehmen in Deutschland und anderen Ländern; Microsoft®, Windows® und Excel®, PowerPoint®, SharePoint® sind wiederum eingetragene Marken der Microsoft Corporation in den USA und/oder anderen Ländern. Weitere Unternehmens-, Produkt- oder Servicenamen können Marken anderer Hersteller sein. </a:t>
            </a:r>
          </a:p>
          <a:p>
            <a:endParaRPr lang="de-DE" sz="900" i="0" dirty="0">
              <a:solidFill>
                <a:schemeClr val="tx1"/>
              </a:solidFill>
              <a:latin typeface="+mn-lt"/>
            </a:endParaRPr>
          </a:p>
          <a:p>
            <a:r>
              <a:rPr lang="de-DE" sz="900" b="0" i="0" kern="1200" dirty="0">
                <a:solidFill>
                  <a:schemeClr val="tx1"/>
                </a:solidFill>
                <a:effectLst/>
                <a:latin typeface="+mn-lt"/>
                <a:ea typeface="+mn-ea"/>
                <a:cs typeface="+mn-cs"/>
              </a:rPr>
              <a:t>Zudem dient diese Veröffentlichung nur der unverbindlichen allgemeinen Information und ersetzt nicht die eingehende individuelle Beratung. Die in dieser Veröffentlichung enthaltenen Informationen können jederzeit, auch ohne vorherige Ankündigung, geändert werden. Insbesondere können technische Merkmale und Funktionen auch landesspezifisch variieren. Aktuelle Informationen zu ELO® Softwareprodukten, Vertragsbedingungen und Preisen erhalten Sie bei den ELO® Gesellschaften und den ELO® Business-Partnern und/ oder ELO® Channel-Partnern. Die Produktinformationen geben den derzeitigen Stand wieder. Gegenstand und Umfang der Leistungen bestimmen sich ausschließlich nach den jeweiligen Verträgen. Die Einhaltung bestimmter Rechtsvorschriften von Produkten und sonstigen Leistungen wird seitens ELO® weder gewährleistet, noch garantiert oder als Eigenschaft zugesichert. Der Kunde ist für die Einhaltung anwendbarer Sicherheitsvorschriften und sonstiger Vorschriften des nationalen und internationalen Rechts verantwortlich. </a:t>
            </a:r>
          </a:p>
          <a:p>
            <a:endParaRPr lang="de-DE" sz="900" b="0" i="0" dirty="0">
              <a:solidFill>
                <a:schemeClr val="tx1"/>
              </a:solidFill>
              <a:latin typeface="+mn-lt"/>
            </a:endParaRPr>
          </a:p>
          <a:p>
            <a:r>
              <a:rPr lang="de-DE" sz="900" dirty="0">
                <a:solidFill>
                  <a:schemeClr val="tx1"/>
                </a:solidFill>
                <a:latin typeface="+mn-lt"/>
              </a:rPr>
              <a:t>Änderungen, Irrtümer und Druckfehler bleiben vorbehalten. Nachdruck und Vervielfältigung, auch auszugsweise, nur mit schriftlicher Genehmigung der ELO Digital Office GmbH.</a:t>
            </a:r>
          </a:p>
          <a:p>
            <a:endParaRPr lang="de-DE" sz="900" dirty="0">
              <a:solidFill>
                <a:schemeClr val="tx1"/>
              </a:solidFill>
              <a:latin typeface="+mn-lt"/>
            </a:endParaRPr>
          </a:p>
          <a:p>
            <a:r>
              <a:rPr lang="en-US" sz="900" dirty="0">
                <a:solidFill>
                  <a:schemeClr val="tx1"/>
                </a:solidFill>
                <a:latin typeface="+mn-lt"/>
              </a:rPr>
              <a:t>© Copyright ELO Digital Office GmbH 2021. </a:t>
            </a:r>
            <a:r>
              <a:rPr lang="de-DE" sz="900" dirty="0">
                <a:solidFill>
                  <a:schemeClr val="tx1"/>
                </a:solidFill>
                <a:latin typeface="+mn-lt"/>
              </a:rPr>
              <a:t>Alle Rechte vorbehalten.</a:t>
            </a:r>
          </a:p>
        </p:txBody>
      </p:sp>
      <p:pic>
        <p:nvPicPr>
          <p:cNvPr id="5" name="Grafik 4">
            <a:extLst>
              <a:ext uri="{FF2B5EF4-FFF2-40B4-BE49-F238E27FC236}">
                <a16:creationId xmlns:a16="http://schemas.microsoft.com/office/drawing/2014/main" id="{5DFC40D0-B313-4FA3-8E08-7C8D8D482E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00392" y="320089"/>
            <a:ext cx="731454" cy="419677"/>
          </a:xfrm>
          <a:prstGeom prst="rect">
            <a:avLst/>
          </a:prstGeom>
        </p:spPr>
      </p:pic>
    </p:spTree>
    <p:extLst>
      <p:ext uri="{BB962C8B-B14F-4D97-AF65-F5344CB8AC3E}">
        <p14:creationId xmlns:p14="http://schemas.microsoft.com/office/powerpoint/2010/main" val="169521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79AE5FF-343B-4B75-9794-9786BE924FF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00392" y="320089"/>
            <a:ext cx="731454" cy="419677"/>
          </a:xfrm>
          <a:prstGeom prst="rect">
            <a:avLst/>
          </a:prstGeom>
        </p:spPr>
      </p:pic>
      <p:sp>
        <p:nvSpPr>
          <p:cNvPr id="6" name="Textplatzhalter 5">
            <a:extLst>
              <a:ext uri="{FF2B5EF4-FFF2-40B4-BE49-F238E27FC236}">
                <a16:creationId xmlns:a16="http://schemas.microsoft.com/office/drawing/2014/main" id="{386AEAA4-DE9F-4A9B-8EE7-D0E059D94A2F}"/>
              </a:ext>
            </a:extLst>
          </p:cNvPr>
          <p:cNvSpPr>
            <a:spLocks noGrp="1"/>
          </p:cNvSpPr>
          <p:nvPr>
            <p:ph type="body" sz="quarter" idx="10"/>
          </p:nvPr>
        </p:nvSpPr>
        <p:spPr>
          <a:xfrm>
            <a:off x="454800" y="1241390"/>
            <a:ext cx="3888432" cy="1978432"/>
          </a:xfrm>
        </p:spPr>
        <p:txBody>
          <a:bodyPr/>
          <a:lstStyle>
            <a:lvl1pPr>
              <a:defRPr sz="2600" b="0">
                <a:solidFill>
                  <a:srgbClr val="FBFBFB"/>
                </a:solidFill>
              </a:defRPr>
            </a:lvl1pPr>
          </a:lstStyle>
          <a:p>
            <a:pPr lvl="0"/>
            <a:r>
              <a:rPr lang="de-DE"/>
              <a:t>Mastertextformat bearbeiten</a:t>
            </a:r>
          </a:p>
          <a:p>
            <a:pPr lvl="1"/>
            <a:r>
              <a:rPr lang="de-DE"/>
              <a:t>Zweite Ebene</a:t>
            </a:r>
          </a:p>
        </p:txBody>
      </p:sp>
      <p:sp>
        <p:nvSpPr>
          <p:cNvPr id="12" name="Textplatzhalter 11">
            <a:extLst>
              <a:ext uri="{FF2B5EF4-FFF2-40B4-BE49-F238E27FC236}">
                <a16:creationId xmlns:a16="http://schemas.microsoft.com/office/drawing/2014/main" id="{7961CB6E-67FE-4B25-A461-8936344C6911}"/>
              </a:ext>
            </a:extLst>
          </p:cNvPr>
          <p:cNvSpPr>
            <a:spLocks noGrp="1"/>
          </p:cNvSpPr>
          <p:nvPr>
            <p:ph type="body" sz="quarter" idx="11" hasCustomPrompt="1"/>
          </p:nvPr>
        </p:nvSpPr>
        <p:spPr>
          <a:xfrm>
            <a:off x="1258076" y="3670158"/>
            <a:ext cx="3034303" cy="250868"/>
          </a:xfrm>
        </p:spPr>
        <p:txBody>
          <a:bodyPr tIns="0" bIns="0"/>
          <a:lstStyle>
            <a:lvl1pPr>
              <a:defRPr sz="1500" b="1"/>
            </a:lvl1pPr>
          </a:lstStyle>
          <a:p>
            <a:pPr lvl="0"/>
            <a:r>
              <a:rPr lang="de-DE" dirty="0"/>
              <a:t>Max Mustermann</a:t>
            </a:r>
          </a:p>
        </p:txBody>
      </p:sp>
      <p:sp>
        <p:nvSpPr>
          <p:cNvPr id="14" name="Textplatzhalter 11">
            <a:extLst>
              <a:ext uri="{FF2B5EF4-FFF2-40B4-BE49-F238E27FC236}">
                <a16:creationId xmlns:a16="http://schemas.microsoft.com/office/drawing/2014/main" id="{7C76AD24-26C1-4ECD-84B3-32EB067E42D4}"/>
              </a:ext>
            </a:extLst>
          </p:cNvPr>
          <p:cNvSpPr>
            <a:spLocks noGrp="1"/>
          </p:cNvSpPr>
          <p:nvPr>
            <p:ph type="body" sz="quarter" idx="12" hasCustomPrompt="1"/>
          </p:nvPr>
        </p:nvSpPr>
        <p:spPr>
          <a:xfrm>
            <a:off x="1259632" y="3945371"/>
            <a:ext cx="3034303" cy="413029"/>
          </a:xfrm>
        </p:spPr>
        <p:txBody>
          <a:bodyPr tIns="0" bIns="0"/>
          <a:lstStyle>
            <a:lvl1pPr>
              <a:lnSpc>
                <a:spcPct val="80000"/>
              </a:lnSpc>
              <a:defRPr sz="1200" b="0"/>
            </a:lvl1pPr>
          </a:lstStyle>
          <a:p>
            <a:pPr lvl="0"/>
            <a:r>
              <a:rPr lang="de-DE" dirty="0"/>
              <a:t>Musterposition, </a:t>
            </a:r>
            <a:br>
              <a:rPr lang="de-DE" dirty="0"/>
            </a:br>
            <a:r>
              <a:rPr lang="de-DE" dirty="0"/>
              <a:t>Firma</a:t>
            </a:r>
          </a:p>
        </p:txBody>
      </p:sp>
    </p:spTree>
    <p:extLst>
      <p:ext uri="{BB962C8B-B14F-4D97-AF65-F5344CB8AC3E}">
        <p14:creationId xmlns:p14="http://schemas.microsoft.com/office/powerpoint/2010/main" val="422239860"/>
      </p:ext>
    </p:extLst>
  </p:cSld>
  <p:clrMapOvr>
    <a:masterClrMapping/>
  </p:clrMapOvr>
  <p:transition spd="med"/>
  <p:extLst>
    <p:ext uri="{DCECCB84-F9BA-43D5-87BE-67443E8EF086}">
      <p15:sldGuideLst xmlns:p15="http://schemas.microsoft.com/office/powerpoint/2012/main">
        <p15:guide id="1" pos="2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ullscreen Gradient Orange">
    <p:bg>
      <p:bgPr>
        <a:solidFill>
          <a:srgbClr val="000000"/>
        </a:solidFill>
        <a:effectLst/>
      </p:bgPr>
    </p:bg>
    <p:spTree>
      <p:nvGrpSpPr>
        <p:cNvPr id="1" name=""/>
        <p:cNvGrpSpPr/>
        <p:nvPr/>
      </p:nvGrpSpPr>
      <p:grpSpPr>
        <a:xfrm>
          <a:off x="0" y="0"/>
          <a:ext cx="0" cy="0"/>
          <a:chOff x="0" y="0"/>
          <a:chExt cx="0" cy="0"/>
        </a:xfrm>
      </p:grpSpPr>
      <p:sp>
        <p:nvSpPr>
          <p:cNvPr id="6" name="Flussdiagramm: Prozess 5">
            <a:extLst>
              <a:ext uri="{FF2B5EF4-FFF2-40B4-BE49-F238E27FC236}">
                <a16:creationId xmlns:a16="http://schemas.microsoft.com/office/drawing/2014/main" id="{A4E8DC33-2D89-4B2D-9C32-3708331E6015}"/>
              </a:ext>
            </a:extLst>
          </p:cNvPr>
          <p:cNvSpPr/>
          <p:nvPr userDrawn="1"/>
        </p:nvSpPr>
        <p:spPr>
          <a:xfrm>
            <a:off x="0" y="0"/>
            <a:ext cx="9144000" cy="5143500"/>
          </a:xfrm>
          <a:prstGeom prst="flowChartProcess">
            <a:avLst/>
          </a:prstGeom>
          <a:gradFill>
            <a:gsLst>
              <a:gs pos="54000">
                <a:srgbClr val="F6841F"/>
              </a:gs>
              <a:gs pos="100000">
                <a:srgbClr val="F47920"/>
              </a:gs>
              <a:gs pos="0">
                <a:srgbClr val="F99D1C"/>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1828349" y="1923678"/>
            <a:ext cx="5487302" cy="1224136"/>
          </a:xfrm>
          <a:prstGeom prst="rect">
            <a:avLst/>
          </a:prstGeom>
          <a:effectLst/>
        </p:spPr>
        <p:txBody>
          <a:bodyPr wrap="square" anchor="ctr" anchorCtr="0">
            <a:noAutofit/>
          </a:bodyPr>
          <a:lstStyle>
            <a:lvl1pPr algn="ctr">
              <a:lnSpc>
                <a:spcPct val="80000"/>
              </a:lnSpc>
              <a:defRPr lang="da-DK" sz="6000" b="1" smtClean="0">
                <a:solidFill>
                  <a:srgbClr val="FBFBFB"/>
                </a:solidFill>
                <a:latin typeface="+mn-lt"/>
              </a:defRPr>
            </a:lvl1pPr>
          </a:lstStyle>
          <a:p>
            <a:r>
              <a:rPr lang="da-DK" dirty="0"/>
              <a:t>Lorem ipsum dolor sit amet </a:t>
            </a:r>
            <a:endParaRPr lang="de-DE" dirty="0"/>
          </a:p>
        </p:txBody>
      </p:sp>
      <p:pic>
        <p:nvPicPr>
          <p:cNvPr id="4" name="Grafik 3">
            <a:extLst>
              <a:ext uri="{FF2B5EF4-FFF2-40B4-BE49-F238E27FC236}">
                <a16:creationId xmlns:a16="http://schemas.microsoft.com/office/drawing/2014/main" id="{06840644-73C2-42B5-BCDF-C5BB188733B5}"/>
              </a:ext>
            </a:extLst>
          </p:cNvPr>
          <p:cNvPicPr>
            <a:picLocks noChangeAspect="1"/>
          </p:cNvPicPr>
          <p:nvPr userDrawn="1"/>
        </p:nvPicPr>
        <p:blipFill>
          <a:blip r:embed="rId2"/>
          <a:stretch>
            <a:fillRect/>
          </a:stretch>
        </p:blipFill>
        <p:spPr>
          <a:xfrm>
            <a:off x="8041128" y="251564"/>
            <a:ext cx="871354" cy="555767"/>
          </a:xfrm>
          <a:prstGeom prst="rect">
            <a:avLst/>
          </a:prstGeom>
        </p:spPr>
      </p:pic>
    </p:spTree>
    <p:extLst>
      <p:ext uri="{BB962C8B-B14F-4D97-AF65-F5344CB8AC3E}">
        <p14:creationId xmlns:p14="http://schemas.microsoft.com/office/powerpoint/2010/main" val="932375870"/>
      </p:ext>
    </p:extLst>
  </p:cSld>
  <p:clrMapOvr>
    <a:masterClrMapping/>
  </p:clrMapOvr>
  <p:transition spd="med"/>
  <p:extLst>
    <p:ext uri="{DCECCB84-F9BA-43D5-87BE-67443E8EF086}">
      <p15:sldGuideLst xmlns:p15="http://schemas.microsoft.com/office/powerpoint/2012/main">
        <p15:guide id="1" pos="2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Fullscreen Gradient Blue">
    <p:bg>
      <p:bgPr>
        <a:solidFill>
          <a:srgbClr val="000000"/>
        </a:solidFill>
        <a:effectLst/>
      </p:bgPr>
    </p:bg>
    <p:spTree>
      <p:nvGrpSpPr>
        <p:cNvPr id="1" name=""/>
        <p:cNvGrpSpPr/>
        <p:nvPr/>
      </p:nvGrpSpPr>
      <p:grpSpPr>
        <a:xfrm>
          <a:off x="0" y="0"/>
          <a:ext cx="0" cy="0"/>
          <a:chOff x="0" y="0"/>
          <a:chExt cx="0" cy="0"/>
        </a:xfrm>
      </p:grpSpPr>
      <p:sp>
        <p:nvSpPr>
          <p:cNvPr id="6" name="Flussdiagramm: Prozess 5">
            <a:extLst>
              <a:ext uri="{FF2B5EF4-FFF2-40B4-BE49-F238E27FC236}">
                <a16:creationId xmlns:a16="http://schemas.microsoft.com/office/drawing/2014/main" id="{A4E8DC33-2D89-4B2D-9C32-3708331E6015}"/>
              </a:ext>
            </a:extLst>
          </p:cNvPr>
          <p:cNvSpPr/>
          <p:nvPr userDrawn="1"/>
        </p:nvSpPr>
        <p:spPr>
          <a:xfrm>
            <a:off x="0" y="0"/>
            <a:ext cx="9144000" cy="5143500"/>
          </a:xfrm>
          <a:prstGeom prst="flowChart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9" name="Grafik 18">
            <a:extLst>
              <a:ext uri="{FF2B5EF4-FFF2-40B4-BE49-F238E27FC236}">
                <a16:creationId xmlns:a16="http://schemas.microsoft.com/office/drawing/2014/main" id="{063DD617-1CF2-453C-A20B-BA12867A19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0392" y="320400"/>
            <a:ext cx="731231" cy="419548"/>
          </a:xfrm>
          <a:prstGeom prst="rect">
            <a:avLst/>
          </a:prstGeom>
        </p:spPr>
      </p:pic>
      <p:sp>
        <p:nvSpPr>
          <p:cNvPr id="13" name="Titel 1">
            <a:extLst>
              <a:ext uri="{FF2B5EF4-FFF2-40B4-BE49-F238E27FC236}">
                <a16:creationId xmlns:a16="http://schemas.microsoft.com/office/drawing/2014/main" id="{C742549B-F1FB-4B40-9311-5DACACC10FAF}"/>
              </a:ext>
            </a:extLst>
          </p:cNvPr>
          <p:cNvSpPr>
            <a:spLocks noGrp="1"/>
          </p:cNvSpPr>
          <p:nvPr>
            <p:ph type="ctrTitle" hasCustomPrompt="1"/>
          </p:nvPr>
        </p:nvSpPr>
        <p:spPr>
          <a:xfrm>
            <a:off x="1828349" y="1923678"/>
            <a:ext cx="5487302" cy="1224136"/>
          </a:xfrm>
          <a:prstGeom prst="rect">
            <a:avLst/>
          </a:prstGeom>
          <a:effectLst/>
        </p:spPr>
        <p:txBody>
          <a:bodyPr wrap="square" anchor="ctr" anchorCtr="0">
            <a:noAutofit/>
          </a:bodyPr>
          <a:lstStyle>
            <a:lvl1pPr algn="ctr">
              <a:lnSpc>
                <a:spcPct val="80000"/>
              </a:lnSpc>
              <a:defRPr lang="da-DK" sz="6000" b="1" smtClean="0">
                <a:solidFill>
                  <a:srgbClr val="FBFBFB"/>
                </a:solidFill>
                <a:latin typeface="+mn-lt"/>
              </a:defRPr>
            </a:lvl1pPr>
          </a:lstStyle>
          <a:p>
            <a:r>
              <a:rPr lang="da-DK" dirty="0"/>
              <a:t>Lorem ipsum dolor sit amet </a:t>
            </a:r>
            <a:endParaRPr lang="de-DE" dirty="0"/>
          </a:p>
        </p:txBody>
      </p:sp>
    </p:spTree>
    <p:extLst>
      <p:ext uri="{BB962C8B-B14F-4D97-AF65-F5344CB8AC3E}">
        <p14:creationId xmlns:p14="http://schemas.microsoft.com/office/powerpoint/2010/main" val="2191035702"/>
      </p:ext>
    </p:extLst>
  </p:cSld>
  <p:clrMapOvr>
    <a:masterClrMapping/>
  </p:clrMapOvr>
  <p:transition spd="med"/>
  <p:extLst>
    <p:ext uri="{DCECCB84-F9BA-43D5-87BE-67443E8EF086}">
      <p15:sldGuideLst xmlns:p15="http://schemas.microsoft.com/office/powerpoint/2012/main">
        <p15:guide id="1" pos="2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screen Image">
    <p:bg>
      <p:bgPr>
        <a:solidFill>
          <a:srgbClr val="000000"/>
        </a:solidFill>
        <a:effectLst/>
      </p:bgPr>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A0B4BE7D-9237-43E4-8C44-AF73C60B0470}"/>
              </a:ext>
            </a:extLst>
          </p:cNvPr>
          <p:cNvSpPr>
            <a:spLocks noGrp="1"/>
          </p:cNvSpPr>
          <p:nvPr>
            <p:ph type="pic" sz="quarter" idx="12"/>
          </p:nvPr>
        </p:nvSpPr>
        <p:spPr>
          <a:xfrm>
            <a:off x="0" y="0"/>
            <a:ext cx="9144000" cy="5143500"/>
          </a:xfrm>
        </p:spPr>
        <p:txBody>
          <a:bodyPr/>
          <a:lstStyle/>
          <a:p>
            <a:r>
              <a:rPr lang="de-DE"/>
              <a:t>Bild durch Klicken auf Symbol hinzufügen</a:t>
            </a:r>
            <a:endParaRPr lang="de-DE" dirty="0"/>
          </a:p>
        </p:txBody>
      </p:sp>
      <p:sp>
        <p:nvSpPr>
          <p:cNvPr id="2" name="Titel 1"/>
          <p:cNvSpPr>
            <a:spLocks noGrp="1"/>
          </p:cNvSpPr>
          <p:nvPr>
            <p:ph type="ctrTitle" hasCustomPrompt="1"/>
          </p:nvPr>
        </p:nvSpPr>
        <p:spPr>
          <a:xfrm>
            <a:off x="482716" y="3100648"/>
            <a:ext cx="5487302" cy="612068"/>
          </a:xfrm>
          <a:prstGeom prst="rect">
            <a:avLst/>
          </a:prstGeom>
          <a:effectLst/>
        </p:spPr>
        <p:txBody>
          <a:bodyPr wrap="square" anchor="ctr" anchorCtr="0">
            <a:noAutofit/>
          </a:bodyPr>
          <a:lstStyle>
            <a:lvl1pPr algn="l">
              <a:lnSpc>
                <a:spcPct val="80000"/>
              </a:lnSpc>
              <a:defRPr lang="da-DK" sz="4000" b="1" smtClean="0">
                <a:solidFill>
                  <a:srgbClr val="FBFBFB"/>
                </a:solidFill>
                <a:latin typeface="+mn-lt"/>
              </a:defRPr>
            </a:lvl1pPr>
          </a:lstStyle>
          <a:p>
            <a:r>
              <a:rPr lang="da-DK" dirty="0"/>
              <a:t>Lorem ipsum</a:t>
            </a:r>
            <a:endParaRPr lang="de-DE" dirty="0"/>
          </a:p>
        </p:txBody>
      </p:sp>
      <p:sp>
        <p:nvSpPr>
          <p:cNvPr id="12" name="Textplatzhalter 17">
            <a:extLst>
              <a:ext uri="{FF2B5EF4-FFF2-40B4-BE49-F238E27FC236}">
                <a16:creationId xmlns:a16="http://schemas.microsoft.com/office/drawing/2014/main" id="{049D6325-C8B8-4A78-8BCD-7DF6A684A0DC}"/>
              </a:ext>
            </a:extLst>
          </p:cNvPr>
          <p:cNvSpPr>
            <a:spLocks noGrp="1"/>
          </p:cNvSpPr>
          <p:nvPr>
            <p:ph type="body" sz="quarter" idx="10" hasCustomPrompt="1"/>
          </p:nvPr>
        </p:nvSpPr>
        <p:spPr>
          <a:xfrm>
            <a:off x="510878" y="3795886"/>
            <a:ext cx="5487302" cy="574675"/>
          </a:xfrm>
        </p:spPr>
        <p:txBody>
          <a:bodyPr/>
          <a:lstStyle>
            <a:lvl1pPr>
              <a:defRPr sz="2000">
                <a:solidFill>
                  <a:schemeClr val="bg1"/>
                </a:solidFill>
                <a:latin typeface="+mn-lt"/>
              </a:defRPr>
            </a:lvl1pPr>
            <a:lvl4pPr marL="1371600" indent="0">
              <a:buNone/>
              <a:defRPr/>
            </a:lvl4pPr>
            <a:lvl5pPr marL="1828800" indent="0">
              <a:buNone/>
              <a:defRPr/>
            </a:lvl5pPr>
          </a:lstStyle>
          <a:p>
            <a:pPr lvl="0"/>
            <a:r>
              <a:rPr lang="da-DK" dirty="0"/>
              <a:t>Lorem ipsum dolor sit amet, consetetur </a:t>
            </a:r>
            <a:endParaRPr lang="de-DE" dirty="0"/>
          </a:p>
        </p:txBody>
      </p:sp>
    </p:spTree>
    <p:extLst>
      <p:ext uri="{BB962C8B-B14F-4D97-AF65-F5344CB8AC3E}">
        <p14:creationId xmlns:p14="http://schemas.microsoft.com/office/powerpoint/2010/main" val="315942740"/>
      </p:ext>
    </p:extLst>
  </p:cSld>
  <p:clrMapOvr>
    <a:masterClrMapping/>
  </p:clrMapOvr>
  <p:transition spd="med"/>
  <p:extLst>
    <p:ext uri="{DCECCB84-F9BA-43D5-87BE-67443E8EF086}">
      <p15:sldGuideLst xmlns:p15="http://schemas.microsoft.com/office/powerpoint/2012/main">
        <p15:guide id="1" pos="204">
          <p15:clr>
            <a:srgbClr val="FBAE40"/>
          </p15:clr>
        </p15:guide>
        <p15:guide id="2" pos="38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Head zweizeilig Bild rechts">
    <p:spTree>
      <p:nvGrpSpPr>
        <p:cNvPr id="1" name=""/>
        <p:cNvGrpSpPr/>
        <p:nvPr/>
      </p:nvGrpSpPr>
      <p:grpSpPr>
        <a:xfrm>
          <a:off x="0" y="0"/>
          <a:ext cx="0" cy="0"/>
          <a:chOff x="0" y="0"/>
          <a:chExt cx="0" cy="0"/>
        </a:xfrm>
      </p:grpSpPr>
      <p:sp>
        <p:nvSpPr>
          <p:cNvPr id="5" name="Titel 1"/>
          <p:cNvSpPr>
            <a:spLocks noGrp="1"/>
          </p:cNvSpPr>
          <p:nvPr>
            <p:ph type="title" hasCustomPrompt="1"/>
          </p:nvPr>
        </p:nvSpPr>
        <p:spPr>
          <a:xfrm>
            <a:off x="219600" y="542944"/>
            <a:ext cx="6480720" cy="794082"/>
          </a:xfrm>
          <a:prstGeom prst="rect">
            <a:avLst/>
          </a:prstGeom>
          <a:effectLst/>
        </p:spPr>
        <p:txBody>
          <a:bodyPr/>
          <a:lstStyle>
            <a:lvl1pPr>
              <a:defRPr sz="2400">
                <a:solidFill>
                  <a:srgbClr val="001330"/>
                </a:solidFill>
                <a:latin typeface="+mn-lt"/>
                <a:cs typeface="Arial" pitchFamily="34" charset="0"/>
              </a:defRPr>
            </a:lvl1pPr>
          </a:lstStyle>
          <a:p>
            <a:r>
              <a:rPr lang="da-DK" dirty="0"/>
              <a:t>Lorem ipsum dolor sit </a:t>
            </a:r>
            <a:br>
              <a:rPr lang="da-DK" dirty="0"/>
            </a:br>
            <a:r>
              <a:rPr lang="da-DK" dirty="0"/>
              <a:t>amet, consetetur </a:t>
            </a:r>
          </a:p>
        </p:txBody>
      </p:sp>
      <p:sp>
        <p:nvSpPr>
          <p:cNvPr id="3" name="Textplatzhalter 2">
            <a:extLst>
              <a:ext uri="{FF2B5EF4-FFF2-40B4-BE49-F238E27FC236}">
                <a16:creationId xmlns:a16="http://schemas.microsoft.com/office/drawing/2014/main" id="{6FC7AE38-0B12-4842-8247-02379BF6F3EC}"/>
              </a:ext>
            </a:extLst>
          </p:cNvPr>
          <p:cNvSpPr>
            <a:spLocks noGrp="1"/>
          </p:cNvSpPr>
          <p:nvPr>
            <p:ph type="body" sz="quarter" idx="10" hasCustomPrompt="1"/>
          </p:nvPr>
        </p:nvSpPr>
        <p:spPr>
          <a:xfrm>
            <a:off x="219600" y="1347614"/>
            <a:ext cx="5400600" cy="432048"/>
          </a:xfrm>
        </p:spPr>
        <p:txBody>
          <a:bodyPr/>
          <a:lstStyle>
            <a:lvl1pPr>
              <a:defRPr sz="1800">
                <a:solidFill>
                  <a:srgbClr val="001330"/>
                </a:solidFill>
                <a:latin typeface="+mn-lt"/>
              </a:defRPr>
            </a:lvl1pPr>
            <a:lvl2pPr>
              <a:defRPr>
                <a:latin typeface="ELO Sans Pro" panose="020B0503030403020204" pitchFamily="34" charset="0"/>
              </a:defRPr>
            </a:lvl2pPr>
            <a:lvl3pPr>
              <a:defRPr>
                <a:latin typeface="ELO Sans Pro" panose="020B0503030403020204" pitchFamily="34" charset="0"/>
              </a:defRPr>
            </a:lvl3pPr>
            <a:lvl4pPr>
              <a:defRPr>
                <a:latin typeface="ELO Sans Pro" panose="020B0503030403020204" pitchFamily="34" charset="0"/>
              </a:defRPr>
            </a:lvl4pPr>
            <a:lvl5pPr>
              <a:defRPr>
                <a:latin typeface="ELO Sans Pro" panose="020B0503030403020204" pitchFamily="34" charset="0"/>
              </a:defRPr>
            </a:lvl5pPr>
          </a:lstStyle>
          <a:p>
            <a:pPr lvl="0"/>
            <a:r>
              <a:rPr lang="da-DK" dirty="0"/>
              <a:t>Lorem ipsum dolor sit amet, consetetur </a:t>
            </a:r>
            <a:endParaRPr lang="de-DE" dirty="0"/>
          </a:p>
        </p:txBody>
      </p:sp>
      <p:sp>
        <p:nvSpPr>
          <p:cNvPr id="6" name="Bildplatzhalter 5">
            <a:extLst>
              <a:ext uri="{FF2B5EF4-FFF2-40B4-BE49-F238E27FC236}">
                <a16:creationId xmlns:a16="http://schemas.microsoft.com/office/drawing/2014/main" id="{CBCF7564-D4CB-4195-A5C0-0C5781B4A531}"/>
              </a:ext>
            </a:extLst>
          </p:cNvPr>
          <p:cNvSpPr>
            <a:spLocks noGrp="1"/>
          </p:cNvSpPr>
          <p:nvPr>
            <p:ph type="pic" sz="quarter" idx="11"/>
          </p:nvPr>
        </p:nvSpPr>
        <p:spPr>
          <a:xfrm>
            <a:off x="4572000" y="0"/>
            <a:ext cx="4572000" cy="5143500"/>
          </a:xfrm>
        </p:spPr>
        <p:txBody>
          <a:bodyPr/>
          <a:lstStyle/>
          <a:p>
            <a:r>
              <a:rPr lang="de-DE"/>
              <a:t>Bild durch Klicken auf Symbol hinzufügen</a:t>
            </a:r>
            <a:endParaRPr lang="de-DE" dirty="0"/>
          </a:p>
        </p:txBody>
      </p:sp>
    </p:spTree>
    <p:extLst>
      <p:ext uri="{BB962C8B-B14F-4D97-AF65-F5344CB8AC3E}">
        <p14:creationId xmlns:p14="http://schemas.microsoft.com/office/powerpoint/2010/main" val="2821024507"/>
      </p:ext>
    </p:extLst>
  </p:cSld>
  <p:clrMapOvr>
    <a:masterClrMapping/>
  </p:clrMapOvr>
  <p:transition spd="med"/>
  <p:extLst>
    <p:ext uri="{DCECCB84-F9BA-43D5-87BE-67443E8EF086}">
      <p15:sldGuideLst xmlns:p15="http://schemas.microsoft.com/office/powerpoint/2012/main">
        <p15:guide id="1" orient="horz" pos="1620">
          <p15:clr>
            <a:srgbClr val="FBAE40"/>
          </p15:clr>
        </p15:guide>
        <p15:guide id="2" pos="2880">
          <p15:clr>
            <a:srgbClr val="FBAE40"/>
          </p15:clr>
        </p15:guide>
        <p15:guide id="3" pos="385">
          <p15:clr>
            <a:srgbClr val="FBAE40"/>
          </p15:clr>
        </p15:guide>
        <p15:guide id="4" pos="204" userDrawn="1">
          <p15:clr>
            <a:srgbClr val="FBAE40"/>
          </p15:clr>
        </p15:guide>
        <p15:guide id="5" pos="29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 zweizeilig">
    <p:spTree>
      <p:nvGrpSpPr>
        <p:cNvPr id="1" name=""/>
        <p:cNvGrpSpPr/>
        <p:nvPr/>
      </p:nvGrpSpPr>
      <p:grpSpPr>
        <a:xfrm>
          <a:off x="0" y="0"/>
          <a:ext cx="0" cy="0"/>
          <a:chOff x="0" y="0"/>
          <a:chExt cx="0" cy="0"/>
        </a:xfrm>
      </p:grpSpPr>
      <p:sp>
        <p:nvSpPr>
          <p:cNvPr id="5" name="Titel 1"/>
          <p:cNvSpPr>
            <a:spLocks noGrp="1"/>
          </p:cNvSpPr>
          <p:nvPr>
            <p:ph type="title" hasCustomPrompt="1"/>
          </p:nvPr>
        </p:nvSpPr>
        <p:spPr>
          <a:xfrm>
            <a:off x="217967" y="542944"/>
            <a:ext cx="6480720" cy="794082"/>
          </a:xfrm>
          <a:prstGeom prst="rect">
            <a:avLst/>
          </a:prstGeom>
          <a:effectLst/>
        </p:spPr>
        <p:txBody>
          <a:bodyPr/>
          <a:lstStyle>
            <a:lvl1pPr>
              <a:defRPr sz="2400">
                <a:solidFill>
                  <a:schemeClr val="tx1"/>
                </a:solidFill>
                <a:latin typeface="+mn-lt"/>
                <a:cs typeface="Arial" pitchFamily="34" charset="0"/>
              </a:defRPr>
            </a:lvl1pPr>
          </a:lstStyle>
          <a:p>
            <a:r>
              <a:rPr lang="da-DK" dirty="0"/>
              <a:t>Lorem ipsum dolor sit </a:t>
            </a:r>
            <a:br>
              <a:rPr lang="da-DK" dirty="0"/>
            </a:br>
            <a:r>
              <a:rPr lang="da-DK" dirty="0"/>
              <a:t>amet, consetetur </a:t>
            </a:r>
          </a:p>
        </p:txBody>
      </p:sp>
      <p:sp>
        <p:nvSpPr>
          <p:cNvPr id="3" name="Textplatzhalter 2">
            <a:extLst>
              <a:ext uri="{FF2B5EF4-FFF2-40B4-BE49-F238E27FC236}">
                <a16:creationId xmlns:a16="http://schemas.microsoft.com/office/drawing/2014/main" id="{6FC7AE38-0B12-4842-8247-02379BF6F3EC}"/>
              </a:ext>
            </a:extLst>
          </p:cNvPr>
          <p:cNvSpPr>
            <a:spLocks noGrp="1"/>
          </p:cNvSpPr>
          <p:nvPr>
            <p:ph type="body" sz="quarter" idx="10" hasCustomPrompt="1"/>
          </p:nvPr>
        </p:nvSpPr>
        <p:spPr>
          <a:xfrm>
            <a:off x="217966" y="1347614"/>
            <a:ext cx="5400600" cy="432048"/>
          </a:xfrm>
        </p:spPr>
        <p:txBody>
          <a:bodyPr/>
          <a:lstStyle>
            <a:lvl1pPr>
              <a:defRPr sz="1800">
                <a:latin typeface="+mn-lt"/>
              </a:defRPr>
            </a:lvl1pPr>
            <a:lvl2pPr>
              <a:defRPr>
                <a:latin typeface="ELO Sans Pro" panose="020B0503030403020204" pitchFamily="34" charset="0"/>
              </a:defRPr>
            </a:lvl2pPr>
            <a:lvl3pPr>
              <a:defRPr>
                <a:latin typeface="ELO Sans Pro" panose="020B0503030403020204" pitchFamily="34" charset="0"/>
              </a:defRPr>
            </a:lvl3pPr>
            <a:lvl4pPr>
              <a:defRPr>
                <a:latin typeface="ELO Sans Pro" panose="020B0503030403020204" pitchFamily="34" charset="0"/>
              </a:defRPr>
            </a:lvl4pPr>
            <a:lvl5pPr>
              <a:defRPr>
                <a:latin typeface="ELO Sans Pro" panose="020B0503030403020204" pitchFamily="34" charset="0"/>
              </a:defRPr>
            </a:lvl5pPr>
          </a:lstStyle>
          <a:p>
            <a:pPr lvl="0"/>
            <a:r>
              <a:rPr lang="da-DK" dirty="0"/>
              <a:t>Lorem ipsum dolor sit amet, consetetur </a:t>
            </a:r>
            <a:endParaRPr lang="de-DE" dirty="0"/>
          </a:p>
        </p:txBody>
      </p:sp>
      <p:sp>
        <p:nvSpPr>
          <p:cNvPr id="7" name="Inhaltsplatzhalter 6">
            <a:extLst>
              <a:ext uri="{FF2B5EF4-FFF2-40B4-BE49-F238E27FC236}">
                <a16:creationId xmlns:a16="http://schemas.microsoft.com/office/drawing/2014/main" id="{5666D64C-21A5-4311-A6AF-8B249372502C}"/>
              </a:ext>
            </a:extLst>
          </p:cNvPr>
          <p:cNvSpPr>
            <a:spLocks noGrp="1"/>
          </p:cNvSpPr>
          <p:nvPr>
            <p:ph sz="quarter" idx="14"/>
          </p:nvPr>
        </p:nvSpPr>
        <p:spPr>
          <a:xfrm>
            <a:off x="504056" y="1995686"/>
            <a:ext cx="8316416" cy="2233613"/>
          </a:xfrm>
        </p:spPr>
        <p:txBody>
          <a:bodyPr/>
          <a:lstStyle>
            <a:lvl1pPr marL="285750" indent="-285750">
              <a:buSzPct val="85000"/>
              <a:buFontTx/>
              <a:buBlip>
                <a:blip r:embed="rId2"/>
              </a:buBlip>
              <a:defRPr sz="1800">
                <a:solidFill>
                  <a:schemeClr val="tx1"/>
                </a:solidFill>
              </a:defRPr>
            </a:lvl1pPr>
            <a:lvl2pPr marL="742950" indent="-285750">
              <a:buSzPct val="85000"/>
              <a:buFontTx/>
              <a:buBlip>
                <a:blip r:embed="rId2"/>
              </a:buBlip>
              <a:defRPr sz="1600">
                <a:latin typeface="+mn-lt"/>
              </a:defRPr>
            </a:lvl2pPr>
            <a:lvl3pPr marL="1143000" indent="-228600">
              <a:buSzPct val="85000"/>
              <a:buFontTx/>
              <a:buBlip>
                <a:blip r:embed="rId2"/>
              </a:buBlip>
              <a:defRPr sz="1400">
                <a:latin typeface="+mn-lt"/>
              </a:defRPr>
            </a:lvl3pPr>
            <a:lvl4pPr marL="1600200" indent="-228600">
              <a:buSzPct val="85000"/>
              <a:buFontTx/>
              <a:buBlip>
                <a:blip r:embed="rId2"/>
              </a:buBlip>
              <a:defRPr sz="1200"/>
            </a:lvl4pPr>
            <a:lvl5pPr marL="2057400" indent="-228600">
              <a:buFontTx/>
              <a:buBlip>
                <a:blip r:embed="rId2"/>
              </a:buBlip>
              <a:defRPr sz="10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73466654"/>
      </p:ext>
    </p:extLst>
  </p:cSld>
  <p:clrMapOvr>
    <a:masterClrMapping/>
  </p:clrMapOvr>
  <p:transition spd="med"/>
  <p:extLst>
    <p:ext uri="{DCECCB84-F9BA-43D5-87BE-67443E8EF086}">
      <p15:sldGuideLst xmlns:p15="http://schemas.microsoft.com/office/powerpoint/2012/main">
        <p15:guide id="1" orient="horz" pos="1620">
          <p15:clr>
            <a:srgbClr val="FBAE40"/>
          </p15:clr>
        </p15:guide>
        <p15:guide id="2" pos="2880">
          <p15:clr>
            <a:srgbClr val="FBAE40"/>
          </p15:clr>
        </p15:guide>
        <p15:guide id="3" pos="204" userDrawn="1">
          <p15:clr>
            <a:srgbClr val="FBAE40"/>
          </p15:clr>
        </p15:guide>
        <p15:guide id="4" pos="38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 einzeilig">
    <p:spTree>
      <p:nvGrpSpPr>
        <p:cNvPr id="1" name=""/>
        <p:cNvGrpSpPr/>
        <p:nvPr/>
      </p:nvGrpSpPr>
      <p:grpSpPr>
        <a:xfrm>
          <a:off x="0" y="0"/>
          <a:ext cx="0" cy="0"/>
          <a:chOff x="0" y="0"/>
          <a:chExt cx="0" cy="0"/>
        </a:xfrm>
      </p:grpSpPr>
      <p:sp>
        <p:nvSpPr>
          <p:cNvPr id="5" name="Titel 1"/>
          <p:cNvSpPr>
            <a:spLocks noGrp="1"/>
          </p:cNvSpPr>
          <p:nvPr>
            <p:ph type="title" hasCustomPrompt="1"/>
          </p:nvPr>
        </p:nvSpPr>
        <p:spPr>
          <a:xfrm>
            <a:off x="217967" y="542944"/>
            <a:ext cx="6480720" cy="444630"/>
          </a:xfrm>
          <a:prstGeom prst="rect">
            <a:avLst/>
          </a:prstGeom>
          <a:effectLst/>
        </p:spPr>
        <p:txBody>
          <a:bodyPr/>
          <a:lstStyle>
            <a:lvl1pPr>
              <a:defRPr sz="2400">
                <a:solidFill>
                  <a:schemeClr val="tx1"/>
                </a:solidFill>
                <a:latin typeface="+mn-lt"/>
                <a:cs typeface="Arial" pitchFamily="34" charset="0"/>
              </a:defRPr>
            </a:lvl1pPr>
          </a:lstStyle>
          <a:p>
            <a:r>
              <a:rPr lang="da-DK" dirty="0"/>
              <a:t>Lorem ipsum dolor sit amet, consetetur </a:t>
            </a:r>
          </a:p>
        </p:txBody>
      </p:sp>
      <p:sp>
        <p:nvSpPr>
          <p:cNvPr id="3" name="Textplatzhalter 2">
            <a:extLst>
              <a:ext uri="{FF2B5EF4-FFF2-40B4-BE49-F238E27FC236}">
                <a16:creationId xmlns:a16="http://schemas.microsoft.com/office/drawing/2014/main" id="{6FC7AE38-0B12-4842-8247-02379BF6F3EC}"/>
              </a:ext>
            </a:extLst>
          </p:cNvPr>
          <p:cNvSpPr>
            <a:spLocks noGrp="1"/>
          </p:cNvSpPr>
          <p:nvPr>
            <p:ph type="body" sz="quarter" idx="10" hasCustomPrompt="1"/>
          </p:nvPr>
        </p:nvSpPr>
        <p:spPr>
          <a:xfrm>
            <a:off x="217967" y="987903"/>
            <a:ext cx="5400600" cy="432048"/>
          </a:xfrm>
        </p:spPr>
        <p:txBody>
          <a:bodyPr/>
          <a:lstStyle>
            <a:lvl1pPr>
              <a:defRPr sz="1800">
                <a:latin typeface="+mn-lt"/>
              </a:defRPr>
            </a:lvl1pPr>
            <a:lvl2pPr>
              <a:defRPr>
                <a:latin typeface="ELO Sans Pro" panose="020B0503030403020204" pitchFamily="34" charset="0"/>
              </a:defRPr>
            </a:lvl2pPr>
            <a:lvl3pPr>
              <a:defRPr>
                <a:latin typeface="ELO Sans Pro" panose="020B0503030403020204" pitchFamily="34" charset="0"/>
              </a:defRPr>
            </a:lvl3pPr>
            <a:lvl4pPr>
              <a:defRPr>
                <a:latin typeface="ELO Sans Pro" panose="020B0503030403020204" pitchFamily="34" charset="0"/>
              </a:defRPr>
            </a:lvl4pPr>
            <a:lvl5pPr>
              <a:defRPr>
                <a:latin typeface="ELO Sans Pro" panose="020B0503030403020204" pitchFamily="34" charset="0"/>
              </a:defRPr>
            </a:lvl5pPr>
          </a:lstStyle>
          <a:p>
            <a:pPr lvl="0"/>
            <a:r>
              <a:rPr lang="da-DK" dirty="0"/>
              <a:t>Lorem ipsum dolor sit amet, consetetur </a:t>
            </a:r>
            <a:endParaRPr lang="de-DE" dirty="0"/>
          </a:p>
        </p:txBody>
      </p:sp>
      <p:sp>
        <p:nvSpPr>
          <p:cNvPr id="12" name="Inhaltsplatzhalter 6">
            <a:extLst>
              <a:ext uri="{FF2B5EF4-FFF2-40B4-BE49-F238E27FC236}">
                <a16:creationId xmlns:a16="http://schemas.microsoft.com/office/drawing/2014/main" id="{F1B0949A-46AE-4013-A503-5961C8408723}"/>
              </a:ext>
            </a:extLst>
          </p:cNvPr>
          <p:cNvSpPr>
            <a:spLocks noGrp="1"/>
          </p:cNvSpPr>
          <p:nvPr>
            <p:ph sz="quarter" idx="14"/>
          </p:nvPr>
        </p:nvSpPr>
        <p:spPr>
          <a:xfrm>
            <a:off x="504056" y="1635646"/>
            <a:ext cx="8316416" cy="2233613"/>
          </a:xfrm>
        </p:spPr>
        <p:txBody>
          <a:bodyPr/>
          <a:lstStyle>
            <a:lvl1pPr marL="285750" indent="-285750">
              <a:buSzPct val="85000"/>
              <a:buFontTx/>
              <a:buBlip>
                <a:blip r:embed="rId2"/>
              </a:buBlip>
              <a:defRPr sz="1800">
                <a:solidFill>
                  <a:schemeClr val="tx1"/>
                </a:solidFill>
              </a:defRPr>
            </a:lvl1pPr>
            <a:lvl2pPr marL="742950" indent="-285750">
              <a:buSzPct val="85000"/>
              <a:buFontTx/>
              <a:buBlip>
                <a:blip r:embed="rId2"/>
              </a:buBlip>
              <a:defRPr sz="1600">
                <a:latin typeface="+mn-lt"/>
              </a:defRPr>
            </a:lvl2pPr>
            <a:lvl3pPr marL="1143000" indent="-228600">
              <a:buSzPct val="85000"/>
              <a:buFontTx/>
              <a:buBlip>
                <a:blip r:embed="rId2"/>
              </a:buBlip>
              <a:defRPr sz="1400">
                <a:latin typeface="+mn-lt"/>
              </a:defRPr>
            </a:lvl3pPr>
            <a:lvl4pPr marL="1600200" indent="-228600">
              <a:buSzPct val="85000"/>
              <a:buFontTx/>
              <a:buBlip>
                <a:blip r:embed="rId2"/>
              </a:buBlip>
              <a:defRPr sz="1200"/>
            </a:lvl4pPr>
            <a:lvl5pPr marL="2057400" indent="-228600">
              <a:buFontTx/>
              <a:buBlip>
                <a:blip r:embed="rId2"/>
              </a:buBlip>
              <a:defRPr sz="10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27701767"/>
      </p:ext>
    </p:extLst>
  </p:cSld>
  <p:clrMapOvr>
    <a:masterClrMapping/>
  </p:clrMapOvr>
  <p:transition spd="med"/>
  <p:extLst>
    <p:ext uri="{DCECCB84-F9BA-43D5-87BE-67443E8EF086}">
      <p15:sldGuideLst xmlns:p15="http://schemas.microsoft.com/office/powerpoint/2012/main">
        <p15:guide id="1" orient="horz" pos="1620">
          <p15:clr>
            <a:srgbClr val="FBAE40"/>
          </p15:clr>
        </p15:guide>
        <p15:guide id="2" pos="2880">
          <p15:clr>
            <a:srgbClr val="FBAE40"/>
          </p15:clr>
        </p15:guide>
        <p15:guide id="3" pos="204">
          <p15:clr>
            <a:srgbClr val="FBAE40"/>
          </p15:clr>
        </p15:guide>
        <p15:guide id="4" pos="385">
          <p15:clr>
            <a:srgbClr val="FBAE40"/>
          </p15:clr>
        </p15:guide>
        <p15:guide id="5" pos="555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 zweizeilig Bild rechts">
    <p:spTree>
      <p:nvGrpSpPr>
        <p:cNvPr id="1" name=""/>
        <p:cNvGrpSpPr/>
        <p:nvPr/>
      </p:nvGrpSpPr>
      <p:grpSpPr>
        <a:xfrm>
          <a:off x="0" y="0"/>
          <a:ext cx="0" cy="0"/>
          <a:chOff x="0" y="0"/>
          <a:chExt cx="0" cy="0"/>
        </a:xfrm>
      </p:grpSpPr>
      <p:sp>
        <p:nvSpPr>
          <p:cNvPr id="5" name="Titel 1"/>
          <p:cNvSpPr>
            <a:spLocks noGrp="1"/>
          </p:cNvSpPr>
          <p:nvPr>
            <p:ph type="title" hasCustomPrompt="1"/>
          </p:nvPr>
        </p:nvSpPr>
        <p:spPr>
          <a:xfrm>
            <a:off x="219600" y="542944"/>
            <a:ext cx="6480720" cy="794082"/>
          </a:xfrm>
          <a:prstGeom prst="rect">
            <a:avLst/>
          </a:prstGeom>
          <a:effectLst/>
        </p:spPr>
        <p:txBody>
          <a:bodyPr/>
          <a:lstStyle>
            <a:lvl1pPr>
              <a:defRPr sz="2400">
                <a:solidFill>
                  <a:schemeClr val="tx1"/>
                </a:solidFill>
                <a:latin typeface="+mn-lt"/>
                <a:cs typeface="Arial" pitchFamily="34" charset="0"/>
              </a:defRPr>
            </a:lvl1pPr>
          </a:lstStyle>
          <a:p>
            <a:r>
              <a:rPr lang="da-DK" dirty="0"/>
              <a:t>Lorem ipsum dolor sit </a:t>
            </a:r>
            <a:br>
              <a:rPr lang="da-DK" dirty="0"/>
            </a:br>
            <a:r>
              <a:rPr lang="da-DK" dirty="0"/>
              <a:t>amet, consetetur </a:t>
            </a:r>
          </a:p>
        </p:txBody>
      </p:sp>
      <p:sp>
        <p:nvSpPr>
          <p:cNvPr id="3" name="Textplatzhalter 2">
            <a:extLst>
              <a:ext uri="{FF2B5EF4-FFF2-40B4-BE49-F238E27FC236}">
                <a16:creationId xmlns:a16="http://schemas.microsoft.com/office/drawing/2014/main" id="{6FC7AE38-0B12-4842-8247-02379BF6F3EC}"/>
              </a:ext>
            </a:extLst>
          </p:cNvPr>
          <p:cNvSpPr>
            <a:spLocks noGrp="1"/>
          </p:cNvSpPr>
          <p:nvPr>
            <p:ph type="body" sz="quarter" idx="10" hasCustomPrompt="1"/>
          </p:nvPr>
        </p:nvSpPr>
        <p:spPr>
          <a:xfrm>
            <a:off x="219600" y="1347614"/>
            <a:ext cx="5400600" cy="432048"/>
          </a:xfrm>
        </p:spPr>
        <p:txBody>
          <a:bodyPr/>
          <a:lstStyle>
            <a:lvl1pPr>
              <a:defRPr sz="1800">
                <a:latin typeface="+mn-lt"/>
              </a:defRPr>
            </a:lvl1pPr>
            <a:lvl2pPr>
              <a:defRPr>
                <a:latin typeface="ELO Sans Pro" panose="020B0503030403020204" pitchFamily="34" charset="0"/>
              </a:defRPr>
            </a:lvl2pPr>
            <a:lvl3pPr>
              <a:defRPr>
                <a:latin typeface="ELO Sans Pro" panose="020B0503030403020204" pitchFamily="34" charset="0"/>
              </a:defRPr>
            </a:lvl3pPr>
            <a:lvl4pPr>
              <a:defRPr>
                <a:latin typeface="ELO Sans Pro" panose="020B0503030403020204" pitchFamily="34" charset="0"/>
              </a:defRPr>
            </a:lvl4pPr>
            <a:lvl5pPr>
              <a:defRPr>
                <a:latin typeface="ELO Sans Pro" panose="020B0503030403020204" pitchFamily="34" charset="0"/>
              </a:defRPr>
            </a:lvl5pPr>
          </a:lstStyle>
          <a:p>
            <a:pPr lvl="0"/>
            <a:r>
              <a:rPr lang="da-DK" dirty="0"/>
              <a:t>Lorem ipsum dolor sit amet, consetetur </a:t>
            </a:r>
            <a:endParaRPr lang="de-DE" dirty="0"/>
          </a:p>
        </p:txBody>
      </p:sp>
      <p:sp>
        <p:nvSpPr>
          <p:cNvPr id="6" name="Bildplatzhalter 5">
            <a:extLst>
              <a:ext uri="{FF2B5EF4-FFF2-40B4-BE49-F238E27FC236}">
                <a16:creationId xmlns:a16="http://schemas.microsoft.com/office/drawing/2014/main" id="{CBCF7564-D4CB-4195-A5C0-0C5781B4A531}"/>
              </a:ext>
            </a:extLst>
          </p:cNvPr>
          <p:cNvSpPr>
            <a:spLocks noGrp="1"/>
          </p:cNvSpPr>
          <p:nvPr>
            <p:ph type="pic" sz="quarter" idx="11"/>
          </p:nvPr>
        </p:nvSpPr>
        <p:spPr>
          <a:xfrm>
            <a:off x="6019800" y="0"/>
            <a:ext cx="3124200" cy="5143500"/>
          </a:xfrm>
        </p:spPr>
        <p:txBody>
          <a:bodyPr/>
          <a:lstStyle/>
          <a:p>
            <a:r>
              <a:rPr lang="de-DE"/>
              <a:t>Bild durch Klicken auf Symbol hinzufügen</a:t>
            </a:r>
          </a:p>
        </p:txBody>
      </p:sp>
      <p:sp>
        <p:nvSpPr>
          <p:cNvPr id="11" name="Inhaltsplatzhalter 6">
            <a:extLst>
              <a:ext uri="{FF2B5EF4-FFF2-40B4-BE49-F238E27FC236}">
                <a16:creationId xmlns:a16="http://schemas.microsoft.com/office/drawing/2014/main" id="{7FB273DD-95E6-4379-B6E2-DA4BB231CD94}"/>
              </a:ext>
            </a:extLst>
          </p:cNvPr>
          <p:cNvSpPr>
            <a:spLocks noGrp="1"/>
          </p:cNvSpPr>
          <p:nvPr>
            <p:ph sz="quarter" idx="14"/>
          </p:nvPr>
        </p:nvSpPr>
        <p:spPr>
          <a:xfrm>
            <a:off x="504057" y="1995686"/>
            <a:ext cx="5364088" cy="2233613"/>
          </a:xfrm>
        </p:spPr>
        <p:txBody>
          <a:bodyPr/>
          <a:lstStyle>
            <a:lvl1pPr marL="285750" indent="-285750">
              <a:buSzPct val="85000"/>
              <a:buFontTx/>
              <a:buBlip>
                <a:blip r:embed="rId2"/>
              </a:buBlip>
              <a:defRPr sz="1800">
                <a:solidFill>
                  <a:schemeClr val="tx1"/>
                </a:solidFill>
              </a:defRPr>
            </a:lvl1pPr>
            <a:lvl2pPr marL="742950" indent="-285750">
              <a:buSzPct val="85000"/>
              <a:buFontTx/>
              <a:buBlip>
                <a:blip r:embed="rId2"/>
              </a:buBlip>
              <a:defRPr sz="1600">
                <a:latin typeface="+mn-lt"/>
              </a:defRPr>
            </a:lvl2pPr>
            <a:lvl3pPr marL="1143000" indent="-228600">
              <a:buSzPct val="85000"/>
              <a:buFontTx/>
              <a:buBlip>
                <a:blip r:embed="rId2"/>
              </a:buBlip>
              <a:defRPr sz="1400">
                <a:latin typeface="+mn-lt"/>
              </a:defRPr>
            </a:lvl3pPr>
            <a:lvl4pPr marL="1600200" indent="-228600">
              <a:buSzPct val="85000"/>
              <a:buFontTx/>
              <a:buBlip>
                <a:blip r:embed="rId2"/>
              </a:buBlip>
              <a:defRPr sz="1200"/>
            </a:lvl4pPr>
            <a:lvl5pPr marL="2057400" indent="-228600">
              <a:buFontTx/>
              <a:buBlip>
                <a:blip r:embed="rId2"/>
              </a:buBlip>
              <a:defRPr sz="10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770211049"/>
      </p:ext>
    </p:extLst>
  </p:cSld>
  <p:clrMapOvr>
    <a:masterClrMapping/>
  </p:clrMapOvr>
  <p:transition spd="med"/>
  <p:extLst>
    <p:ext uri="{DCECCB84-F9BA-43D5-87BE-67443E8EF086}">
      <p15:sldGuideLst xmlns:p15="http://schemas.microsoft.com/office/powerpoint/2012/main">
        <p15:guide id="1" orient="horz" pos="1620">
          <p15:clr>
            <a:srgbClr val="FBAE40"/>
          </p15:clr>
        </p15:guide>
        <p15:guide id="2" pos="2880">
          <p15:clr>
            <a:srgbClr val="FBAE40"/>
          </p15:clr>
        </p15:guide>
        <p15:guide id="3" pos="38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2377" y="1096664"/>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      </a:t>
            </a:r>
          </a:p>
        </p:txBody>
      </p:sp>
      <p:sp>
        <p:nvSpPr>
          <p:cNvPr id="4" name="Text Box 20">
            <a:extLst>
              <a:ext uri="{FF2B5EF4-FFF2-40B4-BE49-F238E27FC236}">
                <a16:creationId xmlns:a16="http://schemas.microsoft.com/office/drawing/2014/main" id="{F2DD7268-7EBF-4857-AF3E-E2FFF1243721}"/>
              </a:ext>
            </a:extLst>
          </p:cNvPr>
          <p:cNvSpPr txBox="1">
            <a:spLocks noChangeArrowheads="1"/>
          </p:cNvSpPr>
          <p:nvPr userDrawn="1"/>
        </p:nvSpPr>
        <p:spPr bwMode="auto">
          <a:xfrm>
            <a:off x="8517724" y="4825943"/>
            <a:ext cx="392597" cy="187487"/>
          </a:xfrm>
          <a:prstGeom prst="rect">
            <a:avLst/>
          </a:prstGeom>
          <a:noFill/>
          <a:ln w="9525">
            <a:noFill/>
            <a:miter lim="800000"/>
            <a:headEnd/>
            <a:tailEnd/>
          </a:ln>
          <a:effectLst/>
        </p:spPr>
        <p:txBody>
          <a:bodyPr wrap="square">
            <a:spAutoFit/>
          </a:bodyPr>
          <a:lstStyle/>
          <a:p>
            <a:pPr algn="r">
              <a:lnSpc>
                <a:spcPts val="700"/>
              </a:lnSpc>
              <a:spcBef>
                <a:spcPct val="50000"/>
              </a:spcBef>
              <a:defRPr/>
            </a:pPr>
            <a:r>
              <a:rPr lang="de-DE" sz="900" dirty="0">
                <a:latin typeface="Frutiger Neue LT W1G Light" panose="020B0403040304020203" pitchFamily="34" charset="0"/>
              </a:rPr>
              <a:t> </a:t>
            </a:r>
            <a:fld id="{77A02A29-ED5D-4A53-81EC-2C5A2A082E82}" type="slidenum">
              <a:rPr lang="de-DE" sz="600" b="1" smtClean="0">
                <a:solidFill>
                  <a:srgbClr val="3D3D3D"/>
                </a:solidFill>
                <a:latin typeface="Frutiger Neue LT W1G Light" panose="020B0403040304020203" pitchFamily="34" charset="0"/>
              </a:rPr>
              <a:pPr algn="r">
                <a:lnSpc>
                  <a:spcPts val="700"/>
                </a:lnSpc>
                <a:spcBef>
                  <a:spcPct val="50000"/>
                </a:spcBef>
                <a:defRPr/>
              </a:pPr>
              <a:t>‹Nr.›</a:t>
            </a:fld>
            <a:endParaRPr lang="de-DE" sz="1200" b="1" dirty="0">
              <a:solidFill>
                <a:srgbClr val="3D3D3D"/>
              </a:solidFill>
              <a:latin typeface="Frutiger Neue LT W1G Light" panose="020B0403040304020203" pitchFamily="34" charset="0"/>
            </a:endParaRPr>
          </a:p>
        </p:txBody>
      </p:sp>
      <p:pic>
        <p:nvPicPr>
          <p:cNvPr id="5" name="Grafik 4">
            <a:extLst>
              <a:ext uri="{FF2B5EF4-FFF2-40B4-BE49-F238E27FC236}">
                <a16:creationId xmlns:a16="http://schemas.microsoft.com/office/drawing/2014/main" id="{67597EBC-BBAF-4FF3-9862-EB42A23B5F9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100392" y="320089"/>
            <a:ext cx="731454" cy="419677"/>
          </a:xfrm>
          <a:prstGeom prst="rect">
            <a:avLst/>
          </a:prstGeom>
        </p:spPr>
      </p:pic>
    </p:spTree>
    <p:extLst>
      <p:ext uri="{BB962C8B-B14F-4D97-AF65-F5344CB8AC3E}">
        <p14:creationId xmlns:p14="http://schemas.microsoft.com/office/powerpoint/2010/main" val="2024303170"/>
      </p:ext>
    </p:extLst>
  </p:cSld>
  <p:clrMap bg1="lt1" tx1="dk1" bg2="lt2" tx2="dk2" accent1="accent1" accent2="accent2" accent3="accent3" accent4="accent4" accent5="accent5" accent6="accent6" hlink="hlink" folHlink="folHlink"/>
  <p:sldLayoutIdLst>
    <p:sldLayoutId id="2147483717" r:id="rId1"/>
    <p:sldLayoutId id="2147483716" r:id="rId2"/>
    <p:sldLayoutId id="2147483710" r:id="rId3"/>
    <p:sldLayoutId id="2147483715" r:id="rId4"/>
    <p:sldLayoutId id="2147483713" r:id="rId5"/>
    <p:sldLayoutId id="2147483714" r:id="rId6"/>
    <p:sldLayoutId id="2147483703" r:id="rId7"/>
    <p:sldLayoutId id="2147483708" r:id="rId8"/>
    <p:sldLayoutId id="2147483707" r:id="rId9"/>
    <p:sldLayoutId id="2147483709" r:id="rId10"/>
    <p:sldLayoutId id="2147483696" r:id="rId11"/>
  </p:sldLayoutIdLst>
  <p:transition spd="med"/>
  <p:txStyles>
    <p:titleStyle>
      <a:lvl1pPr algn="l" rtl="0" eaLnBrk="1" fontAlgn="base" hangingPunct="1">
        <a:spcBef>
          <a:spcPct val="0"/>
        </a:spcBef>
        <a:spcAft>
          <a:spcPct val="0"/>
        </a:spcAft>
        <a:defRPr sz="2800" b="1" baseline="0">
          <a:solidFill>
            <a:srgbClr val="3E3E40"/>
          </a:solidFill>
          <a:latin typeface="Arial Black" pitchFamily="34" charset="0"/>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tx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45953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err="1"/>
              <a:t>Templatesystem</a:t>
            </a:r>
            <a:endParaRPr lang="de-DE" noProof="0" dirty="0"/>
          </a:p>
        </p:txBody>
      </p:sp>
      <p:sp>
        <p:nvSpPr>
          <p:cNvPr id="6" name="Inhaltsplatzhalter 5">
            <a:extLst>
              <a:ext uri="{FF2B5EF4-FFF2-40B4-BE49-F238E27FC236}">
                <a16:creationId xmlns:a16="http://schemas.microsoft.com/office/drawing/2014/main" id="{055F4C30-8195-44C2-812B-FAA534C2C8C1}"/>
              </a:ext>
            </a:extLst>
          </p:cNvPr>
          <p:cNvSpPr>
            <a:spLocks noGrp="1"/>
          </p:cNvSpPr>
          <p:nvPr>
            <p:ph idx="14"/>
          </p:nvPr>
        </p:nvSpPr>
        <p:spPr>
          <a:xfrm>
            <a:off x="504056" y="1850305"/>
            <a:ext cx="3707904" cy="2233613"/>
          </a:xfrm>
        </p:spPr>
        <p:txBody>
          <a:bodyPr/>
          <a:lstStyle/>
          <a:p>
            <a:r>
              <a:rPr lang="de-DE" noProof="0" dirty="0"/>
              <a:t>Ein Formular bezieht sich auf eine Maske.</a:t>
            </a:r>
          </a:p>
          <a:p>
            <a:r>
              <a:rPr lang="de-DE" noProof="0" dirty="0"/>
              <a:t>Ein Formular ist eine Komposition von Templates.</a:t>
            </a:r>
          </a:p>
          <a:p>
            <a:r>
              <a:rPr lang="de-DE" dirty="0"/>
              <a:t>Ein Template kann abgeleitet (angepasst) werden.</a:t>
            </a:r>
            <a:endParaRPr lang="de-DE" noProof="0" dirty="0"/>
          </a:p>
          <a:p>
            <a:pPr marL="0" indent="0">
              <a:buNone/>
            </a:pPr>
            <a:endParaRPr lang="de-DE" noProof="0" dirty="0"/>
          </a:p>
        </p:txBody>
      </p:sp>
      <p:sp>
        <p:nvSpPr>
          <p:cNvPr id="8" name="Rechteck: abgerundete Ecken 7">
            <a:extLst>
              <a:ext uri="{FF2B5EF4-FFF2-40B4-BE49-F238E27FC236}">
                <a16:creationId xmlns:a16="http://schemas.microsoft.com/office/drawing/2014/main" id="{695FD3F0-9B34-479F-B895-B86C9C0DAD27}"/>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platzhalter 11">
            <a:extLst>
              <a:ext uri="{FF2B5EF4-FFF2-40B4-BE49-F238E27FC236}">
                <a16:creationId xmlns:a16="http://schemas.microsoft.com/office/drawing/2014/main" id="{EB74085B-86C7-4CDC-B5EE-80721112F227}"/>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2</a:t>
            </a:r>
            <a:endParaRPr kern="0" dirty="0"/>
          </a:p>
        </p:txBody>
      </p:sp>
      <p:sp>
        <p:nvSpPr>
          <p:cNvPr id="10" name="Textplatzhalter 13">
            <a:extLst>
              <a:ext uri="{FF2B5EF4-FFF2-40B4-BE49-F238E27FC236}">
                <a16:creationId xmlns:a16="http://schemas.microsoft.com/office/drawing/2014/main" id="{AA47DFFE-B6D8-4FA4-B76E-D224DDA6EC22}"/>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Beschreibung</a:t>
            </a:r>
            <a:endParaRPr kern="0" dirty="0">
              <a:solidFill>
                <a:schemeClr val="accent2"/>
              </a:solidFill>
            </a:endParaRPr>
          </a:p>
        </p:txBody>
      </p:sp>
      <p:pic>
        <p:nvPicPr>
          <p:cNvPr id="2" name="Grafik 1">
            <a:extLst>
              <a:ext uri="{FF2B5EF4-FFF2-40B4-BE49-F238E27FC236}">
                <a16:creationId xmlns:a16="http://schemas.microsoft.com/office/drawing/2014/main" id="{33EDF7F9-B211-4BBC-BEE0-BEC71759CD38}"/>
              </a:ext>
            </a:extLst>
          </p:cNvPr>
          <p:cNvPicPr>
            <a:picLocks noChangeAspect="1"/>
          </p:cNvPicPr>
          <p:nvPr/>
        </p:nvPicPr>
        <p:blipFill>
          <a:blip r:embed="rId2"/>
          <a:stretch>
            <a:fillRect/>
          </a:stretch>
        </p:blipFill>
        <p:spPr>
          <a:xfrm>
            <a:off x="4349888" y="1707652"/>
            <a:ext cx="4697598" cy="2016226"/>
          </a:xfrm>
          <a:prstGeom prst="rect">
            <a:avLst/>
          </a:prstGeom>
        </p:spPr>
      </p:pic>
      <p:sp>
        <p:nvSpPr>
          <p:cNvPr id="11" name="Textplatzhalter 6">
            <a:extLst>
              <a:ext uri="{FF2B5EF4-FFF2-40B4-BE49-F238E27FC236}">
                <a16:creationId xmlns:a16="http://schemas.microsoft.com/office/drawing/2014/main" id="{A4A405D0-ADD3-41D5-B01F-27D154FA2886}"/>
              </a:ext>
            </a:extLst>
          </p:cNvPr>
          <p:cNvSpPr>
            <a:spLocks noGrp="1"/>
          </p:cNvSpPr>
          <p:nvPr>
            <p:ph type="body" sz="quarter" idx="10"/>
          </p:nvPr>
        </p:nvSpPr>
        <p:spPr>
          <a:xfrm>
            <a:off x="217967" y="987903"/>
            <a:ext cx="5400600" cy="432048"/>
          </a:xfrm>
        </p:spPr>
        <p:txBody>
          <a:bodyPr/>
          <a:lstStyle/>
          <a:p>
            <a:r>
              <a:rPr lang="de-DE" dirty="0"/>
              <a:t>Rückblick Formulare (Gen. 1)</a:t>
            </a:r>
          </a:p>
        </p:txBody>
      </p:sp>
    </p:spTree>
    <p:extLst>
      <p:ext uri="{BB962C8B-B14F-4D97-AF65-F5344CB8AC3E}">
        <p14:creationId xmlns:p14="http://schemas.microsoft.com/office/powerpoint/2010/main" val="35255292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eck: abgerundete Ecken 50">
            <a:extLst>
              <a:ext uri="{FF2B5EF4-FFF2-40B4-BE49-F238E27FC236}">
                <a16:creationId xmlns:a16="http://schemas.microsoft.com/office/drawing/2014/main" id="{3ECD408C-06D2-45A8-AD2D-5B91D223AAC5}"/>
              </a:ext>
            </a:extLst>
          </p:cNvPr>
          <p:cNvSpPr/>
          <p:nvPr/>
        </p:nvSpPr>
        <p:spPr>
          <a:xfrm>
            <a:off x="4139952" y="3103387"/>
            <a:ext cx="4968551" cy="1844627"/>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dirty="0"/>
          </a:p>
        </p:txBody>
      </p:sp>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err="1"/>
              <a:t>Templatesystem</a:t>
            </a:r>
            <a:endParaRPr lang="de-DE" noProof="0" dirty="0"/>
          </a:p>
        </p:txBody>
      </p:sp>
      <p:sp>
        <p:nvSpPr>
          <p:cNvPr id="6" name="Inhaltsplatzhalter 5">
            <a:extLst>
              <a:ext uri="{FF2B5EF4-FFF2-40B4-BE49-F238E27FC236}">
                <a16:creationId xmlns:a16="http://schemas.microsoft.com/office/drawing/2014/main" id="{055F4C30-8195-44C2-812B-FAA534C2C8C1}"/>
              </a:ext>
            </a:extLst>
          </p:cNvPr>
          <p:cNvSpPr>
            <a:spLocks noGrp="1"/>
          </p:cNvSpPr>
          <p:nvPr>
            <p:ph idx="14"/>
          </p:nvPr>
        </p:nvSpPr>
        <p:spPr>
          <a:xfrm>
            <a:off x="251520" y="1419623"/>
            <a:ext cx="4075273" cy="744718"/>
          </a:xfrm>
        </p:spPr>
        <p:txBody>
          <a:bodyPr/>
          <a:lstStyle/>
          <a:p>
            <a:r>
              <a:rPr lang="de-DE" noProof="0" dirty="0"/>
              <a:t>Eine Maske/ein Aspekt definiert eine </a:t>
            </a:r>
            <a:r>
              <a:rPr lang="de-DE" dirty="0"/>
              <a:t>G</a:t>
            </a:r>
            <a:r>
              <a:rPr lang="de-DE" noProof="0" dirty="0" err="1"/>
              <a:t>ruppe</a:t>
            </a:r>
            <a:r>
              <a:rPr lang="de-DE" noProof="0" dirty="0"/>
              <a:t>.</a:t>
            </a:r>
          </a:p>
        </p:txBody>
      </p:sp>
      <p:sp>
        <p:nvSpPr>
          <p:cNvPr id="8" name="Rechteck: abgerundete Ecken 7">
            <a:extLst>
              <a:ext uri="{FF2B5EF4-FFF2-40B4-BE49-F238E27FC236}">
                <a16:creationId xmlns:a16="http://schemas.microsoft.com/office/drawing/2014/main" id="{695FD3F0-9B34-479F-B895-B86C9C0DAD27}"/>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platzhalter 11">
            <a:extLst>
              <a:ext uri="{FF2B5EF4-FFF2-40B4-BE49-F238E27FC236}">
                <a16:creationId xmlns:a16="http://schemas.microsoft.com/office/drawing/2014/main" id="{EB74085B-86C7-4CDC-B5EE-80721112F227}"/>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2</a:t>
            </a:r>
            <a:endParaRPr kern="0" dirty="0"/>
          </a:p>
        </p:txBody>
      </p:sp>
      <p:sp>
        <p:nvSpPr>
          <p:cNvPr id="10" name="Textplatzhalter 13">
            <a:extLst>
              <a:ext uri="{FF2B5EF4-FFF2-40B4-BE49-F238E27FC236}">
                <a16:creationId xmlns:a16="http://schemas.microsoft.com/office/drawing/2014/main" id="{AA47DFFE-B6D8-4FA4-B76E-D224DDA6EC22}"/>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Beschreibung</a:t>
            </a:r>
            <a:endParaRPr kern="0" dirty="0">
              <a:solidFill>
                <a:schemeClr val="accent2"/>
              </a:solidFill>
            </a:endParaRPr>
          </a:p>
        </p:txBody>
      </p:sp>
      <p:sp>
        <p:nvSpPr>
          <p:cNvPr id="11" name="Textplatzhalter 6">
            <a:extLst>
              <a:ext uri="{FF2B5EF4-FFF2-40B4-BE49-F238E27FC236}">
                <a16:creationId xmlns:a16="http://schemas.microsoft.com/office/drawing/2014/main" id="{A4A405D0-ADD3-41D5-B01F-27D154FA2886}"/>
              </a:ext>
            </a:extLst>
          </p:cNvPr>
          <p:cNvSpPr>
            <a:spLocks noGrp="1"/>
          </p:cNvSpPr>
          <p:nvPr>
            <p:ph type="body" sz="quarter" idx="10"/>
          </p:nvPr>
        </p:nvSpPr>
        <p:spPr>
          <a:xfrm>
            <a:off x="217967" y="987903"/>
            <a:ext cx="5400600" cy="432048"/>
          </a:xfrm>
        </p:spPr>
        <p:txBody>
          <a:bodyPr/>
          <a:lstStyle/>
          <a:p>
            <a:r>
              <a:rPr lang="de-DE" dirty="0"/>
              <a:t>Formulare (Gen. 2)</a:t>
            </a:r>
          </a:p>
        </p:txBody>
      </p:sp>
      <p:sp>
        <p:nvSpPr>
          <p:cNvPr id="3" name="Rechteck 2">
            <a:extLst>
              <a:ext uri="{FF2B5EF4-FFF2-40B4-BE49-F238E27FC236}">
                <a16:creationId xmlns:a16="http://schemas.microsoft.com/office/drawing/2014/main" id="{19669DD9-D3BE-45A8-A983-F03F6D702E0E}"/>
              </a:ext>
            </a:extLst>
          </p:cNvPr>
          <p:cNvSpPr/>
          <p:nvPr/>
        </p:nvSpPr>
        <p:spPr>
          <a:xfrm>
            <a:off x="4444305" y="1131590"/>
            <a:ext cx="1728192"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n w="0"/>
                <a:solidFill>
                  <a:schemeClr val="tx1"/>
                </a:solidFill>
                <a:effectLst>
                  <a:outerShdw blurRad="38100" dist="19050" dir="2700000" algn="tl" rotWithShape="0">
                    <a:schemeClr val="dk1">
                      <a:alpha val="40000"/>
                    </a:schemeClr>
                  </a:outerShdw>
                </a:effectLst>
              </a:rPr>
              <a:t>Maske</a:t>
            </a:r>
          </a:p>
        </p:txBody>
      </p:sp>
      <p:sp>
        <p:nvSpPr>
          <p:cNvPr id="12" name="Rechteck 11">
            <a:extLst>
              <a:ext uri="{FF2B5EF4-FFF2-40B4-BE49-F238E27FC236}">
                <a16:creationId xmlns:a16="http://schemas.microsoft.com/office/drawing/2014/main" id="{E11F5BEE-93BF-4E29-BD21-7E385BAE6500}"/>
              </a:ext>
            </a:extLst>
          </p:cNvPr>
          <p:cNvSpPr/>
          <p:nvPr/>
        </p:nvSpPr>
        <p:spPr>
          <a:xfrm>
            <a:off x="7020272" y="1131590"/>
            <a:ext cx="1872208"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n w="0"/>
                <a:solidFill>
                  <a:schemeClr val="tx1"/>
                </a:solidFill>
                <a:effectLst>
                  <a:outerShdw blurRad="38100" dist="19050" dir="2700000" algn="tl" rotWithShape="0">
                    <a:schemeClr val="dk1">
                      <a:alpha val="40000"/>
                    </a:schemeClr>
                  </a:outerShdw>
                </a:effectLst>
              </a:rPr>
              <a:t>Aspekte</a:t>
            </a:r>
          </a:p>
        </p:txBody>
      </p:sp>
      <p:sp>
        <p:nvSpPr>
          <p:cNvPr id="13" name="Rechteck 12">
            <a:extLst>
              <a:ext uri="{FF2B5EF4-FFF2-40B4-BE49-F238E27FC236}">
                <a16:creationId xmlns:a16="http://schemas.microsoft.com/office/drawing/2014/main" id="{1321744B-3831-4487-9537-F000CECDA728}"/>
              </a:ext>
            </a:extLst>
          </p:cNvPr>
          <p:cNvSpPr/>
          <p:nvPr/>
        </p:nvSpPr>
        <p:spPr>
          <a:xfrm>
            <a:off x="4660329" y="2175870"/>
            <a:ext cx="1728192"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ln w="0"/>
                <a:solidFill>
                  <a:schemeClr val="tx1"/>
                </a:solidFill>
                <a:effectLst>
                  <a:outerShdw blurRad="38100" dist="19050" dir="2700000" algn="tl" rotWithShape="0">
                    <a:schemeClr val="dk1">
                      <a:alpha val="40000"/>
                    </a:schemeClr>
                  </a:outerShdw>
                </a:effectLst>
              </a:rPr>
              <a:t>Formulargruppe</a:t>
            </a:r>
          </a:p>
        </p:txBody>
      </p:sp>
      <p:sp>
        <p:nvSpPr>
          <p:cNvPr id="14" name="Rechteck 13">
            <a:extLst>
              <a:ext uri="{FF2B5EF4-FFF2-40B4-BE49-F238E27FC236}">
                <a16:creationId xmlns:a16="http://schemas.microsoft.com/office/drawing/2014/main" id="{1874B426-D780-4C24-A233-66A9CABD2B65}"/>
              </a:ext>
            </a:extLst>
          </p:cNvPr>
          <p:cNvSpPr/>
          <p:nvPr/>
        </p:nvSpPr>
        <p:spPr>
          <a:xfrm>
            <a:off x="6876256" y="2175870"/>
            <a:ext cx="1872208"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err="1">
                <a:ln w="0"/>
                <a:solidFill>
                  <a:schemeClr val="tx1"/>
                </a:solidFill>
                <a:effectLst>
                  <a:outerShdw blurRad="38100" dist="19050" dir="2700000" algn="tl" rotWithShape="0">
                    <a:schemeClr val="dk1">
                      <a:alpha val="40000"/>
                    </a:schemeClr>
                  </a:outerShdw>
                </a:effectLst>
              </a:rPr>
              <a:t>Templategruppe</a:t>
            </a:r>
            <a:endParaRPr lang="de-DE" sz="1600" dirty="0">
              <a:ln w="0"/>
              <a:solidFill>
                <a:schemeClr val="tx1"/>
              </a:solidFill>
              <a:effectLst>
                <a:outerShdw blurRad="38100" dist="19050" dir="2700000" algn="tl" rotWithShape="0">
                  <a:schemeClr val="dk1">
                    <a:alpha val="40000"/>
                  </a:schemeClr>
                </a:outerShdw>
              </a:effectLst>
            </a:endParaRPr>
          </a:p>
        </p:txBody>
      </p:sp>
      <p:sp>
        <p:nvSpPr>
          <p:cNvPr id="15" name="Rechteck 14">
            <a:extLst>
              <a:ext uri="{FF2B5EF4-FFF2-40B4-BE49-F238E27FC236}">
                <a16:creationId xmlns:a16="http://schemas.microsoft.com/office/drawing/2014/main" id="{B2CE77BA-A0F3-4F0C-A81B-DD3D8BCB53F1}"/>
              </a:ext>
            </a:extLst>
          </p:cNvPr>
          <p:cNvSpPr/>
          <p:nvPr/>
        </p:nvSpPr>
        <p:spPr>
          <a:xfrm>
            <a:off x="4438327" y="3208620"/>
            <a:ext cx="1728192"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n w="0"/>
                <a:solidFill>
                  <a:schemeClr val="tx1"/>
                </a:solidFill>
                <a:effectLst>
                  <a:outerShdw blurRad="38100" dist="19050" dir="2700000" algn="tl" rotWithShape="0">
                    <a:schemeClr val="dk1">
                      <a:alpha val="40000"/>
                    </a:schemeClr>
                  </a:outerShdw>
                </a:effectLst>
              </a:rPr>
              <a:t>Formular</a:t>
            </a:r>
          </a:p>
        </p:txBody>
      </p:sp>
      <p:sp>
        <p:nvSpPr>
          <p:cNvPr id="16" name="Rechteck 15">
            <a:extLst>
              <a:ext uri="{FF2B5EF4-FFF2-40B4-BE49-F238E27FC236}">
                <a16:creationId xmlns:a16="http://schemas.microsoft.com/office/drawing/2014/main" id="{2C0FD851-4B51-4986-AA9F-5055D4423F92}"/>
              </a:ext>
            </a:extLst>
          </p:cNvPr>
          <p:cNvSpPr/>
          <p:nvPr/>
        </p:nvSpPr>
        <p:spPr>
          <a:xfrm>
            <a:off x="6948264" y="3205430"/>
            <a:ext cx="2016224"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n w="0"/>
                <a:solidFill>
                  <a:schemeClr val="tx1"/>
                </a:solidFill>
                <a:effectLst>
                  <a:outerShdw blurRad="38100" dist="19050" dir="2700000" algn="tl" rotWithShape="0">
                    <a:schemeClr val="dk1">
                      <a:alpha val="40000"/>
                    </a:schemeClr>
                  </a:outerShdw>
                </a:effectLst>
              </a:rPr>
              <a:t>Formularbaustein</a:t>
            </a:r>
          </a:p>
        </p:txBody>
      </p:sp>
      <p:cxnSp>
        <p:nvCxnSpPr>
          <p:cNvPr id="7" name="Gerade Verbindung mit Pfeil 6">
            <a:extLst>
              <a:ext uri="{FF2B5EF4-FFF2-40B4-BE49-F238E27FC236}">
                <a16:creationId xmlns:a16="http://schemas.microsoft.com/office/drawing/2014/main" id="{1A0971E6-5BFB-43CD-8849-48ECB9583DC3}"/>
              </a:ext>
            </a:extLst>
          </p:cNvPr>
          <p:cNvCxnSpPr/>
          <p:nvPr/>
        </p:nvCxnSpPr>
        <p:spPr>
          <a:xfrm flipV="1">
            <a:off x="4588321" y="1707654"/>
            <a:ext cx="0" cy="1497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E77D71E9-80D7-4380-92B3-40D831946621}"/>
              </a:ext>
            </a:extLst>
          </p:cNvPr>
          <p:cNvSpPr txBox="1"/>
          <p:nvPr/>
        </p:nvSpPr>
        <p:spPr>
          <a:xfrm>
            <a:off x="8109893" y="1831823"/>
            <a:ext cx="782587" cy="246221"/>
          </a:xfrm>
          <a:prstGeom prst="rect">
            <a:avLst/>
          </a:prstGeom>
          <a:noFill/>
        </p:spPr>
        <p:txBody>
          <a:bodyPr wrap="none" rtlCol="0">
            <a:spAutoFit/>
          </a:bodyPr>
          <a:lstStyle/>
          <a:p>
            <a:r>
              <a:rPr lang="de-DE" sz="1000" dirty="0"/>
              <a:t>visualisiert</a:t>
            </a:r>
          </a:p>
        </p:txBody>
      </p:sp>
      <p:cxnSp>
        <p:nvCxnSpPr>
          <p:cNvPr id="18" name="Gerade Verbindung mit Pfeil 17">
            <a:extLst>
              <a:ext uri="{FF2B5EF4-FFF2-40B4-BE49-F238E27FC236}">
                <a16:creationId xmlns:a16="http://schemas.microsoft.com/office/drawing/2014/main" id="{F36DFA8B-8981-4106-BCC3-AF14A850258F}"/>
              </a:ext>
            </a:extLst>
          </p:cNvPr>
          <p:cNvCxnSpPr/>
          <p:nvPr/>
        </p:nvCxnSpPr>
        <p:spPr>
          <a:xfrm flipV="1">
            <a:off x="8820472" y="1715014"/>
            <a:ext cx="0" cy="1497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047A1AFD-BEDC-468E-A348-3FAFFEF20EB9}"/>
              </a:ext>
            </a:extLst>
          </p:cNvPr>
          <p:cNvSpPr txBox="1"/>
          <p:nvPr/>
        </p:nvSpPr>
        <p:spPr>
          <a:xfrm>
            <a:off x="3779912" y="1971230"/>
            <a:ext cx="782587" cy="246221"/>
          </a:xfrm>
          <a:prstGeom prst="rect">
            <a:avLst/>
          </a:prstGeom>
          <a:noFill/>
        </p:spPr>
        <p:txBody>
          <a:bodyPr wrap="none" rtlCol="0">
            <a:spAutoFit/>
          </a:bodyPr>
          <a:lstStyle/>
          <a:p>
            <a:r>
              <a:rPr lang="de-DE" sz="1000" dirty="0"/>
              <a:t>visualisiert</a:t>
            </a:r>
          </a:p>
        </p:txBody>
      </p:sp>
      <p:cxnSp>
        <p:nvCxnSpPr>
          <p:cNvPr id="23" name="Gerade Verbindung mit Pfeil 22">
            <a:extLst>
              <a:ext uri="{FF2B5EF4-FFF2-40B4-BE49-F238E27FC236}">
                <a16:creationId xmlns:a16="http://schemas.microsoft.com/office/drawing/2014/main" id="{F2317957-1339-4EF9-8DFB-5FEDB5BD14CA}"/>
              </a:ext>
            </a:extLst>
          </p:cNvPr>
          <p:cNvCxnSpPr>
            <a:cxnSpLocks/>
            <a:stCxn id="15" idx="0"/>
          </p:cNvCxnSpPr>
          <p:nvPr/>
        </p:nvCxnSpPr>
        <p:spPr>
          <a:xfrm flipH="1" flipV="1">
            <a:off x="5298901" y="2751934"/>
            <a:ext cx="3522" cy="456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6982724-9E20-4CE7-9537-98DD718E3E6A}"/>
              </a:ext>
            </a:extLst>
          </p:cNvPr>
          <p:cNvSpPr txBox="1"/>
          <p:nvPr/>
        </p:nvSpPr>
        <p:spPr>
          <a:xfrm>
            <a:off x="5274807" y="2857166"/>
            <a:ext cx="715260" cy="246221"/>
          </a:xfrm>
          <a:prstGeom prst="rect">
            <a:avLst/>
          </a:prstGeom>
          <a:noFill/>
        </p:spPr>
        <p:txBody>
          <a:bodyPr wrap="none" rtlCol="0">
            <a:spAutoFit/>
          </a:bodyPr>
          <a:lstStyle/>
          <a:p>
            <a:r>
              <a:rPr lang="de-DE" sz="1000" dirty="0"/>
              <a:t>gehört zu</a:t>
            </a:r>
          </a:p>
        </p:txBody>
      </p:sp>
      <p:cxnSp>
        <p:nvCxnSpPr>
          <p:cNvPr id="27" name="Gerade Verbindung mit Pfeil 26">
            <a:extLst>
              <a:ext uri="{FF2B5EF4-FFF2-40B4-BE49-F238E27FC236}">
                <a16:creationId xmlns:a16="http://schemas.microsoft.com/office/drawing/2014/main" id="{489D1669-0C7C-48BE-9B4F-52C5C0AFA1AC}"/>
              </a:ext>
            </a:extLst>
          </p:cNvPr>
          <p:cNvCxnSpPr>
            <a:cxnSpLocks/>
          </p:cNvCxnSpPr>
          <p:nvPr/>
        </p:nvCxnSpPr>
        <p:spPr>
          <a:xfrm flipH="1" flipV="1">
            <a:off x="7772834" y="2751934"/>
            <a:ext cx="3522" cy="456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8302E027-C5CE-4585-B5B1-430CE4DEF528}"/>
              </a:ext>
            </a:extLst>
          </p:cNvPr>
          <p:cNvSpPr txBox="1"/>
          <p:nvPr/>
        </p:nvSpPr>
        <p:spPr>
          <a:xfrm>
            <a:off x="7748740" y="2857166"/>
            <a:ext cx="715260" cy="246221"/>
          </a:xfrm>
          <a:prstGeom prst="rect">
            <a:avLst/>
          </a:prstGeom>
          <a:noFill/>
        </p:spPr>
        <p:txBody>
          <a:bodyPr wrap="none" rtlCol="0">
            <a:spAutoFit/>
          </a:bodyPr>
          <a:lstStyle/>
          <a:p>
            <a:r>
              <a:rPr lang="de-DE" sz="1000" dirty="0"/>
              <a:t>gehört zu</a:t>
            </a:r>
          </a:p>
        </p:txBody>
      </p:sp>
      <p:cxnSp>
        <p:nvCxnSpPr>
          <p:cNvPr id="30" name="Gerade Verbindung mit Pfeil 29">
            <a:extLst>
              <a:ext uri="{FF2B5EF4-FFF2-40B4-BE49-F238E27FC236}">
                <a16:creationId xmlns:a16="http://schemas.microsoft.com/office/drawing/2014/main" id="{80153C5B-756F-40D7-80E8-1D6C6623F617}"/>
              </a:ext>
            </a:extLst>
          </p:cNvPr>
          <p:cNvCxnSpPr>
            <a:cxnSpLocks/>
          </p:cNvCxnSpPr>
          <p:nvPr/>
        </p:nvCxnSpPr>
        <p:spPr>
          <a:xfrm>
            <a:off x="5016286" y="1707654"/>
            <a:ext cx="0" cy="456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05AE3055-DCDE-4ED2-B283-9D81B647103E}"/>
              </a:ext>
            </a:extLst>
          </p:cNvPr>
          <p:cNvSpPr txBox="1"/>
          <p:nvPr/>
        </p:nvSpPr>
        <p:spPr>
          <a:xfrm>
            <a:off x="4948361" y="1765056"/>
            <a:ext cx="638316" cy="246221"/>
          </a:xfrm>
          <a:prstGeom prst="rect">
            <a:avLst/>
          </a:prstGeom>
          <a:noFill/>
        </p:spPr>
        <p:txBody>
          <a:bodyPr wrap="none" rtlCol="0">
            <a:spAutoFit/>
          </a:bodyPr>
          <a:lstStyle/>
          <a:p>
            <a:r>
              <a:rPr lang="de-DE" sz="1000" dirty="0"/>
              <a:t>definiert</a:t>
            </a:r>
          </a:p>
        </p:txBody>
      </p:sp>
      <p:cxnSp>
        <p:nvCxnSpPr>
          <p:cNvPr id="34" name="Gerade Verbindung mit Pfeil 33">
            <a:extLst>
              <a:ext uri="{FF2B5EF4-FFF2-40B4-BE49-F238E27FC236}">
                <a16:creationId xmlns:a16="http://schemas.microsoft.com/office/drawing/2014/main" id="{3D1C65D8-7546-4E3D-A221-87A05D8544EA}"/>
              </a:ext>
            </a:extLst>
          </p:cNvPr>
          <p:cNvCxnSpPr>
            <a:cxnSpLocks/>
          </p:cNvCxnSpPr>
          <p:nvPr/>
        </p:nvCxnSpPr>
        <p:spPr>
          <a:xfrm>
            <a:off x="7376230" y="1713251"/>
            <a:ext cx="0" cy="456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3770BEB6-5DE3-4E52-A9F0-177B953D63A6}"/>
              </a:ext>
            </a:extLst>
          </p:cNvPr>
          <p:cNvSpPr txBox="1"/>
          <p:nvPr/>
        </p:nvSpPr>
        <p:spPr>
          <a:xfrm>
            <a:off x="7308305" y="1770653"/>
            <a:ext cx="638316" cy="246221"/>
          </a:xfrm>
          <a:prstGeom prst="rect">
            <a:avLst/>
          </a:prstGeom>
          <a:noFill/>
        </p:spPr>
        <p:txBody>
          <a:bodyPr wrap="none" rtlCol="0">
            <a:spAutoFit/>
          </a:bodyPr>
          <a:lstStyle/>
          <a:p>
            <a:r>
              <a:rPr lang="de-DE" sz="1000" dirty="0"/>
              <a:t>definiert</a:t>
            </a:r>
          </a:p>
        </p:txBody>
      </p:sp>
      <p:cxnSp>
        <p:nvCxnSpPr>
          <p:cNvPr id="37" name="Gerade Verbindung mit Pfeil 36">
            <a:extLst>
              <a:ext uri="{FF2B5EF4-FFF2-40B4-BE49-F238E27FC236}">
                <a16:creationId xmlns:a16="http://schemas.microsoft.com/office/drawing/2014/main" id="{2EA88EB8-11D4-46D3-9200-4705538EB6BD}"/>
              </a:ext>
            </a:extLst>
          </p:cNvPr>
          <p:cNvCxnSpPr>
            <a:stCxn id="3" idx="3"/>
            <a:endCxn id="12" idx="1"/>
          </p:cNvCxnSpPr>
          <p:nvPr/>
        </p:nvCxnSpPr>
        <p:spPr>
          <a:xfrm>
            <a:off x="6172497" y="1419622"/>
            <a:ext cx="847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617362DA-8153-4EB9-BDDD-13A210B676D4}"/>
              </a:ext>
            </a:extLst>
          </p:cNvPr>
          <p:cNvCxnSpPr>
            <a:cxnSpLocks/>
            <a:stCxn id="13" idx="3"/>
            <a:endCxn id="14" idx="1"/>
          </p:cNvCxnSpPr>
          <p:nvPr/>
        </p:nvCxnSpPr>
        <p:spPr>
          <a:xfrm>
            <a:off x="6388521" y="2463902"/>
            <a:ext cx="487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4C0B0900-B0C2-4677-9156-0434E2990EF1}"/>
              </a:ext>
            </a:extLst>
          </p:cNvPr>
          <p:cNvCxnSpPr>
            <a:cxnSpLocks/>
            <a:stCxn id="15" idx="3"/>
            <a:endCxn id="16" idx="1"/>
          </p:cNvCxnSpPr>
          <p:nvPr/>
        </p:nvCxnSpPr>
        <p:spPr>
          <a:xfrm flipV="1">
            <a:off x="6166519" y="3493462"/>
            <a:ext cx="781745" cy="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DEB402A-570D-4B73-A3F1-3EEBBBA0F2D7}"/>
              </a:ext>
            </a:extLst>
          </p:cNvPr>
          <p:cNvSpPr txBox="1"/>
          <p:nvPr/>
        </p:nvSpPr>
        <p:spPr>
          <a:xfrm>
            <a:off x="6355710" y="2246538"/>
            <a:ext cx="553357" cy="246221"/>
          </a:xfrm>
          <a:prstGeom prst="rect">
            <a:avLst/>
          </a:prstGeom>
          <a:noFill/>
        </p:spPr>
        <p:txBody>
          <a:bodyPr wrap="none" rtlCol="0">
            <a:spAutoFit/>
          </a:bodyPr>
          <a:lstStyle/>
          <a:p>
            <a:r>
              <a:rPr lang="de-DE" sz="1000" dirty="0"/>
              <a:t>besitzt</a:t>
            </a:r>
          </a:p>
        </p:txBody>
      </p:sp>
      <p:sp>
        <p:nvSpPr>
          <p:cNvPr id="44" name="Textfeld 43">
            <a:extLst>
              <a:ext uri="{FF2B5EF4-FFF2-40B4-BE49-F238E27FC236}">
                <a16:creationId xmlns:a16="http://schemas.microsoft.com/office/drawing/2014/main" id="{B0629C81-7167-47E9-9190-848449003C16}"/>
              </a:ext>
            </a:extLst>
          </p:cNvPr>
          <p:cNvSpPr txBox="1"/>
          <p:nvPr/>
        </p:nvSpPr>
        <p:spPr>
          <a:xfrm>
            <a:off x="6324994" y="1226304"/>
            <a:ext cx="553357" cy="246221"/>
          </a:xfrm>
          <a:prstGeom prst="rect">
            <a:avLst/>
          </a:prstGeom>
          <a:noFill/>
        </p:spPr>
        <p:txBody>
          <a:bodyPr wrap="none" rtlCol="0">
            <a:spAutoFit/>
          </a:bodyPr>
          <a:lstStyle/>
          <a:p>
            <a:r>
              <a:rPr lang="de-DE" sz="1000" dirty="0"/>
              <a:t>besitzt</a:t>
            </a:r>
          </a:p>
        </p:txBody>
      </p:sp>
      <p:sp>
        <p:nvSpPr>
          <p:cNvPr id="45" name="Textfeld 44">
            <a:extLst>
              <a:ext uri="{FF2B5EF4-FFF2-40B4-BE49-F238E27FC236}">
                <a16:creationId xmlns:a16="http://schemas.microsoft.com/office/drawing/2014/main" id="{C6E458B0-880D-4EEA-AE7E-E61CF8137F8B}"/>
              </a:ext>
            </a:extLst>
          </p:cNvPr>
          <p:cNvSpPr txBox="1"/>
          <p:nvPr/>
        </p:nvSpPr>
        <p:spPr>
          <a:xfrm>
            <a:off x="6109369" y="3291830"/>
            <a:ext cx="841897" cy="246221"/>
          </a:xfrm>
          <a:prstGeom prst="rect">
            <a:avLst/>
          </a:prstGeom>
          <a:noFill/>
        </p:spPr>
        <p:txBody>
          <a:bodyPr wrap="none" rtlCol="0">
            <a:spAutoFit/>
          </a:bodyPr>
          <a:lstStyle/>
          <a:p>
            <a:r>
              <a:rPr lang="de-DE" sz="1000" dirty="0"/>
              <a:t>besteht aus</a:t>
            </a:r>
          </a:p>
        </p:txBody>
      </p:sp>
      <p:cxnSp>
        <p:nvCxnSpPr>
          <p:cNvPr id="46" name="Gerade Verbindung mit Pfeil 45">
            <a:extLst>
              <a:ext uri="{FF2B5EF4-FFF2-40B4-BE49-F238E27FC236}">
                <a16:creationId xmlns:a16="http://schemas.microsoft.com/office/drawing/2014/main" id="{7250729C-B3FA-48FB-B248-4C059B8BF151}"/>
              </a:ext>
            </a:extLst>
          </p:cNvPr>
          <p:cNvCxnSpPr>
            <a:cxnSpLocks/>
            <a:endCxn id="50" idx="0"/>
          </p:cNvCxnSpPr>
          <p:nvPr/>
        </p:nvCxnSpPr>
        <p:spPr>
          <a:xfrm>
            <a:off x="7920372" y="3781494"/>
            <a:ext cx="0" cy="470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33823D63-3DD2-4B27-8E24-E8627BC5422E}"/>
              </a:ext>
            </a:extLst>
          </p:cNvPr>
          <p:cNvSpPr txBox="1"/>
          <p:nvPr/>
        </p:nvSpPr>
        <p:spPr>
          <a:xfrm>
            <a:off x="7899739" y="3811855"/>
            <a:ext cx="601447" cy="400110"/>
          </a:xfrm>
          <a:prstGeom prst="rect">
            <a:avLst/>
          </a:prstGeom>
          <a:noFill/>
        </p:spPr>
        <p:txBody>
          <a:bodyPr wrap="none" rtlCol="0">
            <a:spAutoFit/>
          </a:bodyPr>
          <a:lstStyle/>
          <a:p>
            <a:r>
              <a:rPr lang="de-DE" sz="1000" dirty="0"/>
              <a:t>besteht</a:t>
            </a:r>
          </a:p>
          <a:p>
            <a:r>
              <a:rPr lang="de-DE" sz="1000" dirty="0"/>
              <a:t>aus</a:t>
            </a:r>
          </a:p>
        </p:txBody>
      </p:sp>
      <p:sp>
        <p:nvSpPr>
          <p:cNvPr id="50" name="Rechteck 49">
            <a:extLst>
              <a:ext uri="{FF2B5EF4-FFF2-40B4-BE49-F238E27FC236}">
                <a16:creationId xmlns:a16="http://schemas.microsoft.com/office/drawing/2014/main" id="{DDA6DB91-88BE-418B-8B0F-774E44CEE929}"/>
              </a:ext>
            </a:extLst>
          </p:cNvPr>
          <p:cNvSpPr/>
          <p:nvPr/>
        </p:nvSpPr>
        <p:spPr>
          <a:xfrm>
            <a:off x="7380312" y="4252407"/>
            <a:ext cx="1080120"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n w="0"/>
                <a:solidFill>
                  <a:schemeClr val="tx1"/>
                </a:solidFill>
                <a:effectLst>
                  <a:outerShdw blurRad="38100" dist="19050" dir="2700000" algn="tl" rotWithShape="0">
                    <a:schemeClr val="dk1">
                      <a:alpha val="40000"/>
                    </a:schemeClr>
                  </a:outerShdw>
                </a:effectLst>
              </a:rPr>
              <a:t>Felder</a:t>
            </a:r>
          </a:p>
        </p:txBody>
      </p:sp>
      <p:sp>
        <p:nvSpPr>
          <p:cNvPr id="52" name="Textfeld 51">
            <a:extLst>
              <a:ext uri="{FF2B5EF4-FFF2-40B4-BE49-F238E27FC236}">
                <a16:creationId xmlns:a16="http://schemas.microsoft.com/office/drawing/2014/main" id="{88DE61D0-4346-4101-BB14-93407203FE3E}"/>
              </a:ext>
            </a:extLst>
          </p:cNvPr>
          <p:cNvSpPr txBox="1"/>
          <p:nvPr/>
        </p:nvSpPr>
        <p:spPr>
          <a:xfrm>
            <a:off x="4243062" y="4181517"/>
            <a:ext cx="2760692" cy="523220"/>
          </a:xfrm>
          <a:prstGeom prst="rect">
            <a:avLst/>
          </a:prstGeom>
          <a:noFill/>
        </p:spPr>
        <p:txBody>
          <a:bodyPr wrap="none" rtlCol="0">
            <a:spAutoFit/>
          </a:bodyPr>
          <a:lstStyle/>
          <a:p>
            <a:r>
              <a:rPr lang="de-DE" sz="1400" dirty="0"/>
              <a:t>Separate Objekte,</a:t>
            </a:r>
          </a:p>
          <a:p>
            <a:r>
              <a:rPr lang="de-DE" sz="1400" dirty="0"/>
              <a:t>diese können abgeleitet werden.</a:t>
            </a:r>
          </a:p>
        </p:txBody>
      </p:sp>
      <p:sp>
        <p:nvSpPr>
          <p:cNvPr id="39" name="Inhaltsplatzhalter 5">
            <a:extLst>
              <a:ext uri="{FF2B5EF4-FFF2-40B4-BE49-F238E27FC236}">
                <a16:creationId xmlns:a16="http://schemas.microsoft.com/office/drawing/2014/main" id="{25D26732-3E45-4B1C-B2F8-3CB293825AC7}"/>
              </a:ext>
            </a:extLst>
          </p:cNvPr>
          <p:cNvSpPr txBox="1">
            <a:spLocks/>
          </p:cNvSpPr>
          <p:nvPr/>
        </p:nvSpPr>
        <p:spPr bwMode="auto">
          <a:xfrm>
            <a:off x="249473" y="2080937"/>
            <a:ext cx="3923121" cy="13419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ct val="20000"/>
              </a:spcBef>
              <a:spcAft>
                <a:spcPct val="0"/>
              </a:spcAft>
              <a:buClr>
                <a:srgbClr val="3E3E40"/>
              </a:buClr>
              <a:buSzPct val="85000"/>
              <a:buFontTx/>
              <a:buBlip>
                <a:blip r:embed="rId2"/>
              </a:buBlip>
              <a:defRPr sz="1800">
                <a:solidFill>
                  <a:schemeClr val="tx1"/>
                </a:solidFill>
                <a:latin typeface="+mn-lt"/>
                <a:ea typeface="+mn-ea"/>
                <a:cs typeface="+mn-cs"/>
              </a:defRPr>
            </a:lvl1pPr>
            <a:lvl2pPr marL="742950" indent="-285750" algn="l" rtl="0" eaLnBrk="1" fontAlgn="base" hangingPunct="1">
              <a:spcBef>
                <a:spcPct val="20000"/>
              </a:spcBef>
              <a:spcAft>
                <a:spcPct val="0"/>
              </a:spcAft>
              <a:buClr>
                <a:srgbClr val="3E3E40"/>
              </a:buClr>
              <a:buSzPct val="85000"/>
              <a:buFontTx/>
              <a:buBlip>
                <a:blip r:embed="rId2"/>
              </a:buBlip>
              <a:defRPr sz="1600">
                <a:solidFill>
                  <a:schemeClr val="tx1"/>
                </a:solidFill>
                <a:latin typeface="+mn-lt"/>
              </a:defRPr>
            </a:lvl2pPr>
            <a:lvl3pPr marL="1143000" indent="-228600" algn="l" rtl="0" eaLnBrk="1" fontAlgn="base" hangingPunct="1">
              <a:spcBef>
                <a:spcPct val="20000"/>
              </a:spcBef>
              <a:spcAft>
                <a:spcPct val="0"/>
              </a:spcAft>
              <a:buClr>
                <a:srgbClr val="3E3E40"/>
              </a:buClr>
              <a:buSzPct val="85000"/>
              <a:buFontTx/>
              <a:buBlip>
                <a:blip r:embed="rId2"/>
              </a:buBlip>
              <a:defRPr sz="1400">
                <a:solidFill>
                  <a:schemeClr val="tx1"/>
                </a:solidFill>
                <a:latin typeface="+mn-lt"/>
              </a:defRPr>
            </a:lvl3pPr>
            <a:lvl4pPr marL="1600200" indent="-228600" algn="l" rtl="0" eaLnBrk="1" fontAlgn="base" hangingPunct="1">
              <a:spcBef>
                <a:spcPct val="20000"/>
              </a:spcBef>
              <a:spcAft>
                <a:spcPct val="0"/>
              </a:spcAft>
              <a:buSzPct val="85000"/>
              <a:buFontTx/>
              <a:buBlip>
                <a:blip r:embed="rId2"/>
              </a:buBlip>
              <a:defRPr sz="1200">
                <a:solidFill>
                  <a:schemeClr val="tx1"/>
                </a:solidFill>
                <a:latin typeface="+mn-lt"/>
              </a:defRPr>
            </a:lvl4pPr>
            <a:lvl5pPr marL="2057400" indent="-228600" algn="l" rtl="0" eaLnBrk="1" fontAlgn="base" hangingPunct="1">
              <a:spcBef>
                <a:spcPct val="20000"/>
              </a:spcBef>
              <a:spcAft>
                <a:spcPct val="0"/>
              </a:spcAft>
              <a:buFontTx/>
              <a:buBlip>
                <a:blip r:embed="rId2"/>
              </a:buBlip>
              <a:defRPr sz="1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Eine Ansicht ist eine Visualisierung der Maske/des Aspekts und gehört in die entsprechende Gruppe.</a:t>
            </a:r>
          </a:p>
          <a:p>
            <a:pPr marL="0" indent="0">
              <a:buFontTx/>
              <a:buNone/>
            </a:pPr>
            <a:endParaRPr lang="de-DE" kern="0" dirty="0"/>
          </a:p>
        </p:txBody>
      </p:sp>
      <p:sp>
        <p:nvSpPr>
          <p:cNvPr id="40" name="Inhaltsplatzhalter 5">
            <a:extLst>
              <a:ext uri="{FF2B5EF4-FFF2-40B4-BE49-F238E27FC236}">
                <a16:creationId xmlns:a16="http://schemas.microsoft.com/office/drawing/2014/main" id="{913D6B98-EE73-484A-B133-60EAAC664771}"/>
              </a:ext>
            </a:extLst>
          </p:cNvPr>
          <p:cNvSpPr txBox="1">
            <a:spLocks/>
          </p:cNvSpPr>
          <p:nvPr/>
        </p:nvSpPr>
        <p:spPr bwMode="auto">
          <a:xfrm>
            <a:off x="249473" y="3358039"/>
            <a:ext cx="4075273" cy="9760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ct val="20000"/>
              </a:spcBef>
              <a:spcAft>
                <a:spcPct val="0"/>
              </a:spcAft>
              <a:buClr>
                <a:srgbClr val="3E3E40"/>
              </a:buClr>
              <a:buSzPct val="85000"/>
              <a:buFontTx/>
              <a:buBlip>
                <a:blip r:embed="rId2"/>
              </a:buBlip>
              <a:defRPr sz="1800">
                <a:solidFill>
                  <a:schemeClr val="tx1"/>
                </a:solidFill>
                <a:latin typeface="+mn-lt"/>
                <a:ea typeface="+mn-ea"/>
                <a:cs typeface="+mn-cs"/>
              </a:defRPr>
            </a:lvl1pPr>
            <a:lvl2pPr marL="742950" indent="-285750" algn="l" rtl="0" eaLnBrk="1" fontAlgn="base" hangingPunct="1">
              <a:spcBef>
                <a:spcPct val="20000"/>
              </a:spcBef>
              <a:spcAft>
                <a:spcPct val="0"/>
              </a:spcAft>
              <a:buClr>
                <a:srgbClr val="3E3E40"/>
              </a:buClr>
              <a:buSzPct val="85000"/>
              <a:buFontTx/>
              <a:buBlip>
                <a:blip r:embed="rId2"/>
              </a:buBlip>
              <a:defRPr sz="1600">
                <a:solidFill>
                  <a:schemeClr val="tx1"/>
                </a:solidFill>
                <a:latin typeface="+mn-lt"/>
              </a:defRPr>
            </a:lvl2pPr>
            <a:lvl3pPr marL="1143000" indent="-228600" algn="l" rtl="0" eaLnBrk="1" fontAlgn="base" hangingPunct="1">
              <a:spcBef>
                <a:spcPct val="20000"/>
              </a:spcBef>
              <a:spcAft>
                <a:spcPct val="0"/>
              </a:spcAft>
              <a:buClr>
                <a:srgbClr val="3E3E40"/>
              </a:buClr>
              <a:buSzPct val="85000"/>
              <a:buFontTx/>
              <a:buBlip>
                <a:blip r:embed="rId2"/>
              </a:buBlip>
              <a:defRPr sz="1400">
                <a:solidFill>
                  <a:schemeClr val="tx1"/>
                </a:solidFill>
                <a:latin typeface="+mn-lt"/>
              </a:defRPr>
            </a:lvl3pPr>
            <a:lvl4pPr marL="1600200" indent="-228600" algn="l" rtl="0" eaLnBrk="1" fontAlgn="base" hangingPunct="1">
              <a:spcBef>
                <a:spcPct val="20000"/>
              </a:spcBef>
              <a:spcAft>
                <a:spcPct val="0"/>
              </a:spcAft>
              <a:buSzPct val="85000"/>
              <a:buFontTx/>
              <a:buBlip>
                <a:blip r:embed="rId2"/>
              </a:buBlip>
              <a:defRPr sz="1200">
                <a:solidFill>
                  <a:schemeClr val="tx1"/>
                </a:solidFill>
                <a:latin typeface="+mn-lt"/>
              </a:defRPr>
            </a:lvl4pPr>
            <a:lvl5pPr marL="2057400" indent="-228600" algn="l" rtl="0" eaLnBrk="1" fontAlgn="base" hangingPunct="1">
              <a:spcBef>
                <a:spcPct val="20000"/>
              </a:spcBef>
              <a:spcAft>
                <a:spcPct val="0"/>
              </a:spcAft>
              <a:buFontTx/>
              <a:buBlip>
                <a:blip r:embed="rId2"/>
              </a:buBlip>
              <a:defRPr sz="1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Ein Formular, Formularbaustein bzw. Feld kann abgeleitet (angepasst) werden.</a:t>
            </a:r>
          </a:p>
          <a:p>
            <a:pPr marL="0" indent="0">
              <a:buFontTx/>
              <a:buNone/>
            </a:pPr>
            <a:endParaRPr lang="de-DE" kern="0" dirty="0"/>
          </a:p>
        </p:txBody>
      </p:sp>
    </p:spTree>
    <p:extLst>
      <p:ext uri="{BB962C8B-B14F-4D97-AF65-F5344CB8AC3E}">
        <p14:creationId xmlns:p14="http://schemas.microsoft.com/office/powerpoint/2010/main" val="5049896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500"/>
                                        <p:tgtEl>
                                          <p:spTgt spid="5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5" grpId="0" animBg="1"/>
      <p:bldP spid="16" grpId="0" animBg="1"/>
      <p:bldP spid="17" grpId="0"/>
      <p:bldP spid="21" grpId="0"/>
      <p:bldP spid="26" grpId="0"/>
      <p:bldP spid="28" grpId="0"/>
      <p:bldP spid="45" grpId="0"/>
      <p:bldP spid="47" grpId="0"/>
      <p:bldP spid="50" grpId="0" animBg="1"/>
      <p:bldP spid="52" grpId="0"/>
      <p:bldP spid="39"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Beschreibungsformat</a:t>
            </a:r>
          </a:p>
        </p:txBody>
      </p:sp>
      <p:sp>
        <p:nvSpPr>
          <p:cNvPr id="6" name="Inhaltsplatzhalter 5">
            <a:extLst>
              <a:ext uri="{FF2B5EF4-FFF2-40B4-BE49-F238E27FC236}">
                <a16:creationId xmlns:a16="http://schemas.microsoft.com/office/drawing/2014/main" id="{055F4C30-8195-44C2-812B-FAA534C2C8C1}"/>
              </a:ext>
            </a:extLst>
          </p:cNvPr>
          <p:cNvSpPr>
            <a:spLocks noGrp="1"/>
          </p:cNvSpPr>
          <p:nvPr>
            <p:ph idx="14"/>
          </p:nvPr>
        </p:nvSpPr>
        <p:spPr>
          <a:xfrm>
            <a:off x="504056" y="1707654"/>
            <a:ext cx="3491880" cy="2563258"/>
          </a:xfrm>
        </p:spPr>
        <p:txBody>
          <a:bodyPr/>
          <a:lstStyle/>
          <a:p>
            <a:r>
              <a:rPr lang="de-DE" noProof="0" dirty="0"/>
              <a:t>Beschreibung in HTML/JSP- Teilen</a:t>
            </a:r>
          </a:p>
          <a:p>
            <a:r>
              <a:rPr lang="de-DE" dirty="0"/>
              <a:t>Keine Aufteilung zwischen Beschreibung und Implementierung</a:t>
            </a:r>
          </a:p>
          <a:p>
            <a:r>
              <a:rPr lang="de-DE" noProof="0" dirty="0"/>
              <a:t>Bestehende Beschreibungen sind schwer zu erweitern.</a:t>
            </a:r>
          </a:p>
          <a:p>
            <a:endParaRPr lang="de-DE" noProof="0" dirty="0"/>
          </a:p>
          <a:p>
            <a:pPr marL="0" indent="0">
              <a:buNone/>
            </a:pPr>
            <a:endParaRPr lang="de-DE" noProof="0" dirty="0"/>
          </a:p>
        </p:txBody>
      </p:sp>
      <p:sp>
        <p:nvSpPr>
          <p:cNvPr id="8" name="Rechteck: abgerundete Ecken 7">
            <a:extLst>
              <a:ext uri="{FF2B5EF4-FFF2-40B4-BE49-F238E27FC236}">
                <a16:creationId xmlns:a16="http://schemas.microsoft.com/office/drawing/2014/main" id="{695FD3F0-9B34-479F-B895-B86C9C0DAD27}"/>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platzhalter 11">
            <a:extLst>
              <a:ext uri="{FF2B5EF4-FFF2-40B4-BE49-F238E27FC236}">
                <a16:creationId xmlns:a16="http://schemas.microsoft.com/office/drawing/2014/main" id="{EB74085B-86C7-4CDC-B5EE-80721112F227}"/>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2</a:t>
            </a:r>
            <a:endParaRPr kern="0" dirty="0"/>
          </a:p>
        </p:txBody>
      </p:sp>
      <p:sp>
        <p:nvSpPr>
          <p:cNvPr id="10" name="Textplatzhalter 13">
            <a:extLst>
              <a:ext uri="{FF2B5EF4-FFF2-40B4-BE49-F238E27FC236}">
                <a16:creationId xmlns:a16="http://schemas.microsoft.com/office/drawing/2014/main" id="{AA47DFFE-B6D8-4FA4-B76E-D224DDA6EC22}"/>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Beschreibung</a:t>
            </a:r>
            <a:endParaRPr kern="0" dirty="0">
              <a:solidFill>
                <a:schemeClr val="accent2"/>
              </a:solidFill>
            </a:endParaRPr>
          </a:p>
        </p:txBody>
      </p:sp>
      <p:sp>
        <p:nvSpPr>
          <p:cNvPr id="3" name="Textfeld 2">
            <a:extLst>
              <a:ext uri="{FF2B5EF4-FFF2-40B4-BE49-F238E27FC236}">
                <a16:creationId xmlns:a16="http://schemas.microsoft.com/office/drawing/2014/main" id="{AFE193E3-3EC7-4F34-94AA-785965123964}"/>
              </a:ext>
            </a:extLst>
          </p:cNvPr>
          <p:cNvSpPr txBox="1"/>
          <p:nvPr/>
        </p:nvSpPr>
        <p:spPr>
          <a:xfrm>
            <a:off x="3962383" y="1324962"/>
            <a:ext cx="5362145" cy="3046988"/>
          </a:xfrm>
          <a:prstGeom prst="rect">
            <a:avLst/>
          </a:prstGeom>
          <a:noFill/>
        </p:spPr>
        <p:txBody>
          <a:bodyPr wrap="square" rtlCol="0">
            <a:spAutoFit/>
          </a:bodyPr>
          <a:lstStyle/>
          <a:p>
            <a:r>
              <a:rPr lang="de-DE" sz="1200" b="0" i="0" dirty="0">
                <a:solidFill>
                  <a:srgbClr val="2A2B2C"/>
                </a:solidFill>
                <a:effectLst/>
                <a:latin typeface="Arial" panose="020B0604020202020204" pitchFamily="34" charset="0"/>
              </a:rPr>
              <a:t>&lt;</a:t>
            </a:r>
            <a:r>
              <a:rPr lang="de-DE" sz="1200" b="0" i="0" dirty="0" err="1">
                <a:solidFill>
                  <a:srgbClr val="2A2B2C"/>
                </a:solidFill>
                <a:effectLst/>
                <a:latin typeface="Arial" panose="020B0604020202020204" pitchFamily="34" charset="0"/>
              </a:rPr>
              <a:t>tbody</a:t>
            </a:r>
            <a:r>
              <a:rPr lang="de-DE" sz="1200" b="0" i="0" dirty="0">
                <a:solidFill>
                  <a:srgbClr val="2A2B2C"/>
                </a:solidFill>
                <a:effectLst/>
                <a:latin typeface="Arial" panose="020B0604020202020204" pitchFamily="34" charset="0"/>
              </a:rPr>
              <a:t> </a:t>
            </a:r>
            <a:r>
              <a:rPr lang="de-DE" sz="1200" b="0" i="0" dirty="0" err="1">
                <a:solidFill>
                  <a:srgbClr val="2A2B2C"/>
                </a:solidFill>
                <a:effectLst/>
                <a:latin typeface="Arial" panose="020B0604020202020204" pitchFamily="34" charset="0"/>
              </a:rPr>
              <a:t>id</a:t>
            </a:r>
            <a:r>
              <a:rPr lang="de-DE" sz="1200" b="0" i="0" dirty="0">
                <a:solidFill>
                  <a:srgbClr val="2A2B2C"/>
                </a:solidFill>
                <a:effectLst/>
                <a:latin typeface="Arial" panose="020B0604020202020204" pitchFamily="34" charset="0"/>
              </a:rPr>
              <a:t>="</a:t>
            </a:r>
            <a:r>
              <a:rPr lang="de-DE" sz="1200" b="0" i="0" dirty="0" err="1">
                <a:solidFill>
                  <a:srgbClr val="2A2B2C"/>
                </a:solidFill>
                <a:effectLst/>
                <a:latin typeface="Arial" panose="020B0604020202020204" pitchFamily="34" charset="0"/>
              </a:rPr>
              <a:t>eloedit</a:t>
            </a:r>
            <a:r>
              <a:rPr lang="de-DE" sz="1200" b="0" i="0" dirty="0">
                <a:solidFill>
                  <a:srgbClr val="2A2B2C"/>
                </a:solidFill>
                <a:effectLst/>
                <a:latin typeface="Arial" panose="020B0604020202020204" pitchFamily="34" charset="0"/>
              </a:rPr>
              <a:t>" </a:t>
            </a:r>
            <a:r>
              <a:rPr lang="de-DE" sz="1200" b="0" i="0" dirty="0" err="1">
                <a:solidFill>
                  <a:srgbClr val="2A2B2C"/>
                </a:solidFill>
                <a:effectLst/>
                <a:latin typeface="Arial" panose="020B0604020202020204" pitchFamily="34" charset="0"/>
              </a:rPr>
              <a:t>tableid</a:t>
            </a:r>
            <a:r>
              <a:rPr lang="de-DE" sz="1200" b="0" i="0" dirty="0">
                <a:solidFill>
                  <a:srgbClr val="2A2B2C"/>
                </a:solidFill>
                <a:effectLst/>
                <a:latin typeface="Arial" panose="020B0604020202020204" pitchFamily="34" charset="0"/>
              </a:rPr>
              <a:t>="</a:t>
            </a:r>
            <a:r>
              <a:rPr lang="de-DE" sz="1200" b="0" i="0" dirty="0" err="1">
                <a:solidFill>
                  <a:srgbClr val="2A2B2C"/>
                </a:solidFill>
                <a:effectLst/>
                <a:latin typeface="Arial" panose="020B0604020202020204" pitchFamily="34" charset="0"/>
              </a:rPr>
              <a:t>tb</a:t>
            </a:r>
            <a:r>
              <a:rPr lang="de-DE" sz="1200" b="0" i="0" dirty="0">
                <a:solidFill>
                  <a:srgbClr val="2A2B2C"/>
                </a:solidFill>
                <a:effectLst/>
                <a:latin typeface="Arial" panose="020B0604020202020204" pitchFamily="34" charset="0"/>
              </a:rPr>
              <a:t>" </a:t>
            </a:r>
            <a:r>
              <a:rPr lang="de-DE" sz="1200" b="0" i="0" dirty="0" err="1">
                <a:solidFill>
                  <a:srgbClr val="2A2B2C"/>
                </a:solidFill>
                <a:effectLst/>
                <a:latin typeface="Arial" panose="020B0604020202020204" pitchFamily="34" charset="0"/>
              </a:rPr>
              <a:t>bigtable</a:t>
            </a:r>
            <a:r>
              <a:rPr lang="de-DE" sz="1200" b="0" i="0" dirty="0">
                <a:solidFill>
                  <a:srgbClr val="2A2B2C"/>
                </a:solidFill>
                <a:effectLst/>
                <a:latin typeface="Arial" panose="020B0604020202020204" pitchFamily="34" charset="0"/>
              </a:rPr>
              <a:t>="</a:t>
            </a:r>
            <a:r>
              <a:rPr lang="de-DE" sz="1200" b="0" i="0" dirty="0" err="1">
                <a:solidFill>
                  <a:srgbClr val="2A2B2C"/>
                </a:solidFill>
                <a:effectLst/>
                <a:latin typeface="Arial" panose="020B0604020202020204" pitchFamily="34" charset="0"/>
              </a:rPr>
              <a:t>false</a:t>
            </a:r>
            <a:r>
              <a:rPr lang="de-DE" sz="1200" b="0" i="0" dirty="0">
                <a:solidFill>
                  <a:srgbClr val="2A2B2C"/>
                </a:solidFill>
                <a:effectLst/>
                <a:latin typeface="Arial" panose="020B0604020202020204" pitchFamily="34" charset="0"/>
              </a:rPr>
              <a:t>" </a:t>
            </a:r>
            <a:r>
              <a:rPr lang="de-DE" sz="1200" b="0" i="0" dirty="0" err="1">
                <a:solidFill>
                  <a:srgbClr val="2A2B2C"/>
                </a:solidFill>
                <a:effectLst/>
                <a:latin typeface="Arial" panose="020B0604020202020204" pitchFamily="34" charset="0"/>
              </a:rPr>
              <a:t>tablebreak</a:t>
            </a:r>
            <a:r>
              <a:rPr lang="de-DE" sz="1200" b="0" i="0" dirty="0">
                <a:solidFill>
                  <a:srgbClr val="2A2B2C"/>
                </a:solidFill>
                <a:effectLst/>
                <a:latin typeface="Arial" panose="020B0604020202020204" pitchFamily="34" charset="0"/>
              </a:rPr>
              <a:t>="</a:t>
            </a:r>
            <a:r>
              <a:rPr lang="de-DE" sz="1200" b="0" i="0" dirty="0" err="1">
                <a:solidFill>
                  <a:srgbClr val="2A2B2C"/>
                </a:solidFill>
                <a:effectLst/>
                <a:latin typeface="Arial" panose="020B0604020202020204" pitchFamily="34" charset="0"/>
              </a:rPr>
              <a:t>false</a:t>
            </a:r>
            <a:r>
              <a:rPr lang="de-DE" sz="1200" b="0" i="0" dirty="0">
                <a:solidFill>
                  <a:srgbClr val="2A2B2C"/>
                </a:solidFill>
                <a:effectLst/>
                <a:latin typeface="Arial" panose="020B0604020202020204" pitchFamily="34" charset="0"/>
              </a:rPr>
              <a:t>" </a:t>
            </a:r>
            <a:r>
              <a:rPr lang="de-DE" sz="1200" b="0" i="0" dirty="0" err="1">
                <a:solidFill>
                  <a:srgbClr val="2A2B2C"/>
                </a:solidFill>
                <a:effectLst/>
                <a:latin typeface="Arial" panose="020B0604020202020204" pitchFamily="34" charset="0"/>
              </a:rPr>
              <a:t>eloelems</a:t>
            </a:r>
            <a:r>
              <a:rPr lang="de-DE" sz="1200" b="0" i="0" dirty="0">
                <a:solidFill>
                  <a:srgbClr val="2A2B2C"/>
                </a:solidFill>
                <a:effectLst/>
                <a:latin typeface="Arial" panose="020B0604020202020204" pitchFamily="34" charset="0"/>
              </a:rPr>
              <a:t>=""&gt;</a:t>
            </a:r>
          </a:p>
          <a:p>
            <a:r>
              <a:rPr lang="de-DE" sz="1200" dirty="0">
                <a:solidFill>
                  <a:srgbClr val="2A2B2C"/>
                </a:solidFill>
                <a:latin typeface="Arial" panose="020B0604020202020204" pitchFamily="34" charset="0"/>
              </a:rPr>
              <a:t>  </a:t>
            </a:r>
            <a:r>
              <a:rPr lang="de-DE" sz="1200" b="0" i="0" dirty="0">
                <a:solidFill>
                  <a:srgbClr val="2A2B2C"/>
                </a:solidFill>
                <a:effectLst/>
                <a:latin typeface="Arial" panose="020B0604020202020204" pitchFamily="34" charset="0"/>
              </a:rPr>
              <a:t>&lt;</a:t>
            </a:r>
            <a:r>
              <a:rPr lang="de-DE" sz="1200" b="0" i="0" dirty="0" err="1">
                <a:solidFill>
                  <a:srgbClr val="2A2B2C"/>
                </a:solidFill>
                <a:effectLst/>
                <a:latin typeface="Arial" panose="020B0604020202020204" pitchFamily="34" charset="0"/>
              </a:rPr>
              <a:t>tr</a:t>
            </a:r>
            <a:r>
              <a:rPr lang="de-DE" sz="1200" b="0" i="0" dirty="0">
                <a:solidFill>
                  <a:srgbClr val="2A2B2C"/>
                </a:solidFill>
                <a:effectLst/>
                <a:latin typeface="Arial" panose="020B0604020202020204" pitchFamily="34" charset="0"/>
              </a:rPr>
              <a:t>&gt;</a:t>
            </a:r>
          </a:p>
          <a:p>
            <a:r>
              <a:rPr lang="de-DE" sz="1200" dirty="0">
                <a:solidFill>
                  <a:srgbClr val="2A2B2C"/>
                </a:solidFill>
                <a:latin typeface="Arial" panose="020B0604020202020204" pitchFamily="34" charset="0"/>
              </a:rPr>
              <a:t>    </a:t>
            </a:r>
            <a:r>
              <a:rPr lang="de-DE" sz="1200" b="0" i="0" dirty="0">
                <a:solidFill>
                  <a:srgbClr val="2A2B2C"/>
                </a:solidFill>
                <a:effectLst/>
                <a:latin typeface="Arial" panose="020B0604020202020204" pitchFamily="34" charset="0"/>
              </a:rPr>
              <a:t>&lt;</a:t>
            </a:r>
            <a:r>
              <a:rPr lang="de-DE" sz="1200" b="0" i="0" dirty="0" err="1">
                <a:solidFill>
                  <a:srgbClr val="2A2B2C"/>
                </a:solidFill>
                <a:effectLst/>
                <a:latin typeface="Arial" panose="020B0604020202020204" pitchFamily="34" charset="0"/>
              </a:rPr>
              <a:t>td</a:t>
            </a:r>
            <a:r>
              <a:rPr lang="de-DE" sz="1200" b="0" i="0" dirty="0">
                <a:solidFill>
                  <a:srgbClr val="2A2B2C"/>
                </a:solidFill>
                <a:effectLst/>
                <a:latin typeface="Arial" panose="020B0604020202020204" pitchFamily="34" charset="0"/>
              </a:rPr>
              <a:t> </a:t>
            </a:r>
            <a:r>
              <a:rPr lang="de-DE" sz="1200" b="0" i="0" dirty="0" err="1">
                <a:solidFill>
                  <a:srgbClr val="2A2B2C"/>
                </a:solidFill>
                <a:effectLst/>
                <a:latin typeface="Arial" panose="020B0604020202020204" pitchFamily="34" charset="0"/>
              </a:rPr>
              <a:t>class</a:t>
            </a:r>
            <a:r>
              <a:rPr lang="de-DE" sz="1200" b="0" i="0" dirty="0">
                <a:solidFill>
                  <a:srgbClr val="2A2B2C"/>
                </a:solidFill>
                <a:effectLst/>
                <a:latin typeface="Arial" panose="020B0604020202020204" pitchFamily="34" charset="0"/>
              </a:rPr>
              <a:t>="" style=""&gt;</a:t>
            </a:r>
          </a:p>
          <a:p>
            <a:r>
              <a:rPr lang="de-DE" sz="1200" b="0" i="0" dirty="0">
                <a:solidFill>
                  <a:srgbClr val="2A2B2C"/>
                </a:solidFill>
                <a:effectLst/>
                <a:latin typeface="Arial" panose="020B0604020202020204" pitchFamily="34" charset="0"/>
              </a:rPr>
              <a:t>      &lt;div </a:t>
            </a:r>
            <a:r>
              <a:rPr lang="de-DE" sz="1200" b="0" i="0" dirty="0" err="1">
                <a:solidFill>
                  <a:srgbClr val="2A2B2C"/>
                </a:solidFill>
                <a:effectLst/>
                <a:latin typeface="Arial" panose="020B0604020202020204" pitchFamily="34" charset="0"/>
              </a:rPr>
              <a:t>elonodename</a:t>
            </a:r>
            <a:r>
              <a:rPr lang="de-DE" sz="1200" b="0" i="0" dirty="0">
                <a:solidFill>
                  <a:srgbClr val="2A2B2C"/>
                </a:solidFill>
                <a:effectLst/>
                <a:latin typeface="Arial" panose="020B0604020202020204" pitchFamily="34" charset="0"/>
              </a:rPr>
              <a:t>="TEXT" style="</a:t>
            </a:r>
            <a:r>
              <a:rPr lang="de-DE" sz="1200" b="0" i="0" dirty="0" err="1">
                <a:solidFill>
                  <a:srgbClr val="2A2B2C"/>
                </a:solidFill>
                <a:effectLst/>
                <a:latin typeface="Arial" panose="020B0604020202020204" pitchFamily="34" charset="0"/>
              </a:rPr>
              <a:t>left</a:t>
            </a:r>
            <a:r>
              <a:rPr lang="de-DE" sz="1200" b="0" i="0" dirty="0">
                <a:solidFill>
                  <a:srgbClr val="2A2B2C"/>
                </a:solidFill>
                <a:effectLst/>
                <a:latin typeface="Arial" panose="020B0604020202020204" pitchFamily="34" charset="0"/>
              </a:rPr>
              <a:t>: 0px; top: 0px;" </a:t>
            </a:r>
            <a:r>
              <a:rPr lang="de-DE" sz="1200" b="0" i="0" dirty="0" err="1">
                <a:solidFill>
                  <a:srgbClr val="2A2B2C"/>
                </a:solidFill>
                <a:effectLst/>
                <a:latin typeface="Arial" panose="020B0604020202020204" pitchFamily="34" charset="0"/>
              </a:rPr>
              <a:t>id</a:t>
            </a:r>
            <a:r>
              <a:rPr lang="de-DE" sz="1200" b="0" i="0" dirty="0">
                <a:solidFill>
                  <a:srgbClr val="2A2B2C"/>
                </a:solidFill>
                <a:effectLst/>
                <a:latin typeface="Arial" panose="020B0604020202020204" pitchFamily="34" charset="0"/>
              </a:rPr>
              <a:t>=""&gt;</a:t>
            </a:r>
          </a:p>
          <a:p>
            <a:r>
              <a:rPr lang="de-DE" sz="1200" b="0" i="0" dirty="0">
                <a:solidFill>
                  <a:srgbClr val="2A2B2C"/>
                </a:solidFill>
                <a:effectLst/>
                <a:latin typeface="Arial" panose="020B0604020202020204" pitchFamily="34" charset="0"/>
              </a:rPr>
              <a:t>        &lt;</a:t>
            </a:r>
            <a:r>
              <a:rPr lang="de-DE" sz="1200" b="0" i="0" dirty="0" err="1">
                <a:solidFill>
                  <a:srgbClr val="2A2B2C"/>
                </a:solidFill>
                <a:effectLst/>
                <a:latin typeface="Arial" panose="020B0604020202020204" pitchFamily="34" charset="0"/>
              </a:rPr>
              <a:t>elowf:text</a:t>
            </a:r>
            <a:r>
              <a:rPr lang="de-DE" sz="1200" b="0" i="0" dirty="0">
                <a:solidFill>
                  <a:srgbClr val="2A2B2C"/>
                </a:solidFill>
                <a:effectLst/>
                <a:latin typeface="Arial" panose="020B0604020202020204" pitchFamily="34" charset="0"/>
              </a:rPr>
              <a:t>&gt;</a:t>
            </a:r>
            <a:r>
              <a:rPr lang="de-DE" sz="1200" b="0" i="0" dirty="0" err="1">
                <a:solidFill>
                  <a:srgbClr val="2A2B2C"/>
                </a:solidFill>
                <a:effectLst/>
                <a:latin typeface="Arial" panose="020B0604020202020204" pitchFamily="34" charset="0"/>
              </a:rPr>
              <a:t>myTextField</a:t>
            </a:r>
            <a:r>
              <a:rPr lang="de-DE" sz="1200" b="0" i="0" dirty="0">
                <a:solidFill>
                  <a:srgbClr val="2A2B2C"/>
                </a:solidFill>
                <a:effectLst/>
                <a:latin typeface="Arial" panose="020B0604020202020204" pitchFamily="34" charset="0"/>
              </a:rPr>
              <a:t>&lt;/</a:t>
            </a:r>
            <a:r>
              <a:rPr lang="de-DE" sz="1200" b="0" i="0" dirty="0" err="1">
                <a:solidFill>
                  <a:srgbClr val="2A2B2C"/>
                </a:solidFill>
                <a:effectLst/>
                <a:latin typeface="Arial" panose="020B0604020202020204" pitchFamily="34" charset="0"/>
              </a:rPr>
              <a:t>elowf:text</a:t>
            </a:r>
            <a:r>
              <a:rPr lang="de-DE" sz="1200" b="0" i="0" dirty="0">
                <a:solidFill>
                  <a:srgbClr val="2A2B2C"/>
                </a:solidFill>
                <a:effectLst/>
                <a:latin typeface="Arial" panose="020B0604020202020204" pitchFamily="34" charset="0"/>
              </a:rPr>
              <a:t>&gt;</a:t>
            </a:r>
          </a:p>
          <a:p>
            <a:r>
              <a:rPr lang="de-DE" sz="1200" dirty="0">
                <a:solidFill>
                  <a:srgbClr val="2A2B2C"/>
                </a:solidFill>
                <a:latin typeface="Arial" panose="020B0604020202020204" pitchFamily="34" charset="0"/>
              </a:rPr>
              <a:t>      </a:t>
            </a:r>
            <a:r>
              <a:rPr lang="de-DE" sz="1200" b="0" i="0" dirty="0">
                <a:solidFill>
                  <a:srgbClr val="2A2B2C"/>
                </a:solidFill>
                <a:effectLst/>
                <a:latin typeface="Arial" panose="020B0604020202020204" pitchFamily="34" charset="0"/>
              </a:rPr>
              <a:t>&lt;/div&gt;</a:t>
            </a:r>
          </a:p>
          <a:p>
            <a:r>
              <a:rPr lang="de-DE" sz="1200" dirty="0">
                <a:solidFill>
                  <a:srgbClr val="2A2B2C"/>
                </a:solidFill>
                <a:latin typeface="Arial" panose="020B0604020202020204" pitchFamily="34" charset="0"/>
              </a:rPr>
              <a:t>    </a:t>
            </a:r>
            <a:r>
              <a:rPr lang="de-DE" sz="1200" b="0" i="0" dirty="0">
                <a:solidFill>
                  <a:srgbClr val="2A2B2C"/>
                </a:solidFill>
                <a:effectLst/>
                <a:latin typeface="Arial" panose="020B0604020202020204" pitchFamily="34" charset="0"/>
              </a:rPr>
              <a:t>&lt;/</a:t>
            </a:r>
            <a:r>
              <a:rPr lang="de-DE" sz="1200" b="0" i="0" dirty="0" err="1">
                <a:solidFill>
                  <a:srgbClr val="2A2B2C"/>
                </a:solidFill>
                <a:effectLst/>
                <a:latin typeface="Arial" panose="020B0604020202020204" pitchFamily="34" charset="0"/>
              </a:rPr>
              <a:t>td</a:t>
            </a:r>
            <a:r>
              <a:rPr lang="de-DE" sz="1200" b="0" i="0" dirty="0">
                <a:solidFill>
                  <a:srgbClr val="2A2B2C"/>
                </a:solidFill>
                <a:effectLst/>
                <a:latin typeface="Arial" panose="020B0604020202020204" pitchFamily="34" charset="0"/>
              </a:rPr>
              <a:t>&gt;</a:t>
            </a:r>
          </a:p>
          <a:p>
            <a:r>
              <a:rPr lang="de-DE" sz="1200" b="0" i="0" dirty="0">
                <a:solidFill>
                  <a:srgbClr val="2A2B2C"/>
                </a:solidFill>
                <a:effectLst/>
                <a:latin typeface="Arial" panose="020B0604020202020204" pitchFamily="34" charset="0"/>
              </a:rPr>
              <a:t>    &lt;</a:t>
            </a:r>
            <a:r>
              <a:rPr lang="de-DE" sz="1200" b="0" i="0" dirty="0" err="1">
                <a:solidFill>
                  <a:srgbClr val="2A2B2C"/>
                </a:solidFill>
                <a:effectLst/>
                <a:latin typeface="Arial" panose="020B0604020202020204" pitchFamily="34" charset="0"/>
              </a:rPr>
              <a:t>td</a:t>
            </a:r>
            <a:r>
              <a:rPr lang="de-DE" sz="1200" b="0" i="0" dirty="0">
                <a:solidFill>
                  <a:srgbClr val="2A2B2C"/>
                </a:solidFill>
                <a:effectLst/>
                <a:latin typeface="Arial" panose="020B0604020202020204" pitchFamily="34" charset="0"/>
              </a:rPr>
              <a:t> </a:t>
            </a:r>
            <a:r>
              <a:rPr lang="de-DE" sz="1200" b="0" i="0" dirty="0" err="1">
                <a:solidFill>
                  <a:srgbClr val="2A2B2C"/>
                </a:solidFill>
                <a:effectLst/>
                <a:latin typeface="Arial" panose="020B0604020202020204" pitchFamily="34" charset="0"/>
              </a:rPr>
              <a:t>class</a:t>
            </a:r>
            <a:r>
              <a:rPr lang="de-DE" sz="1200" b="0" i="0" dirty="0">
                <a:solidFill>
                  <a:srgbClr val="2A2B2C"/>
                </a:solidFill>
                <a:effectLst/>
                <a:latin typeface="Arial" panose="020B0604020202020204" pitchFamily="34" charset="0"/>
              </a:rPr>
              <a:t>=""&gt;</a:t>
            </a:r>
          </a:p>
          <a:p>
            <a:r>
              <a:rPr lang="de-DE" sz="1200" dirty="0">
                <a:solidFill>
                  <a:srgbClr val="2A2B2C"/>
                </a:solidFill>
                <a:latin typeface="Arial" panose="020B0604020202020204" pitchFamily="34" charset="0"/>
              </a:rPr>
              <a:t>      </a:t>
            </a:r>
            <a:r>
              <a:rPr lang="de-DE" sz="1200" b="0" i="0" dirty="0">
                <a:solidFill>
                  <a:srgbClr val="2A2B2C"/>
                </a:solidFill>
                <a:effectLst/>
                <a:latin typeface="Arial" panose="020B0604020202020204" pitchFamily="34" charset="0"/>
              </a:rPr>
              <a:t>&lt;div </a:t>
            </a:r>
            <a:r>
              <a:rPr lang="de-DE" sz="1200" b="0" i="0" dirty="0" err="1">
                <a:solidFill>
                  <a:srgbClr val="2A2B2C"/>
                </a:solidFill>
                <a:effectLst/>
                <a:latin typeface="Arial" panose="020B0604020202020204" pitchFamily="34" charset="0"/>
              </a:rPr>
              <a:t>elonodename</a:t>
            </a:r>
            <a:r>
              <a:rPr lang="de-DE" sz="1200" b="0" i="0" dirty="0">
                <a:solidFill>
                  <a:srgbClr val="2A2B2C"/>
                </a:solidFill>
                <a:effectLst/>
                <a:latin typeface="Arial" panose="020B0604020202020204" pitchFamily="34" charset="0"/>
              </a:rPr>
              <a:t>="INPUT"&gt;</a:t>
            </a:r>
          </a:p>
          <a:p>
            <a:r>
              <a:rPr lang="de-DE" sz="1200" dirty="0">
                <a:solidFill>
                  <a:srgbClr val="2A2B2C"/>
                </a:solidFill>
                <a:latin typeface="Arial" panose="020B0604020202020204" pitchFamily="34" charset="0"/>
              </a:rPr>
              <a:t>        </a:t>
            </a:r>
            <a:r>
              <a:rPr lang="de-DE" sz="1200" b="0" i="0" dirty="0">
                <a:solidFill>
                  <a:srgbClr val="2A2B2C"/>
                </a:solidFill>
                <a:effectLst/>
                <a:latin typeface="Arial" panose="020B0604020202020204" pitchFamily="34" charset="0"/>
              </a:rPr>
              <a:t>&lt;</a:t>
            </a:r>
            <a:r>
              <a:rPr lang="de-DE" sz="1200" b="0" i="0" dirty="0" err="1">
                <a:solidFill>
                  <a:srgbClr val="2A2B2C"/>
                </a:solidFill>
                <a:effectLst/>
                <a:latin typeface="Arial" panose="020B0604020202020204" pitchFamily="34" charset="0"/>
              </a:rPr>
              <a:t>input</a:t>
            </a:r>
            <a:r>
              <a:rPr lang="de-DE" sz="1200" b="0" i="0" dirty="0">
                <a:solidFill>
                  <a:srgbClr val="2A2B2C"/>
                </a:solidFill>
                <a:effectLst/>
                <a:latin typeface="Arial" panose="020B0604020202020204" pitchFamily="34" charset="0"/>
              </a:rPr>
              <a:t> type="</a:t>
            </a:r>
            <a:r>
              <a:rPr lang="de-DE" sz="1200" b="0" i="0" dirty="0" err="1">
                <a:solidFill>
                  <a:srgbClr val="2A2B2C"/>
                </a:solidFill>
                <a:effectLst/>
                <a:latin typeface="Arial" panose="020B0604020202020204" pitchFamily="34" charset="0"/>
              </a:rPr>
              <a:t>text</a:t>
            </a:r>
            <a:r>
              <a:rPr lang="de-DE" sz="1200" b="0" i="0" dirty="0">
                <a:solidFill>
                  <a:srgbClr val="2A2B2C"/>
                </a:solidFill>
                <a:effectLst/>
                <a:latin typeface="Arial" panose="020B0604020202020204" pitchFamily="34" charset="0"/>
              </a:rPr>
              <a:t>" </a:t>
            </a:r>
            <a:r>
              <a:rPr lang="de-DE" sz="1200" b="0" i="0" dirty="0" err="1">
                <a:solidFill>
                  <a:srgbClr val="2A2B2C"/>
                </a:solidFill>
                <a:effectLst/>
                <a:latin typeface="Arial" panose="020B0604020202020204" pitchFamily="34" charset="0"/>
              </a:rPr>
              <a:t>size</a:t>
            </a:r>
            <a:r>
              <a:rPr lang="de-DE" sz="1200" b="0" i="0" dirty="0">
                <a:solidFill>
                  <a:srgbClr val="2A2B2C"/>
                </a:solidFill>
                <a:effectLst/>
                <a:latin typeface="Arial" panose="020B0604020202020204" pitchFamily="34" charset="0"/>
              </a:rPr>
              <a:t>="20" </a:t>
            </a:r>
            <a:r>
              <a:rPr lang="de-DE" sz="1200" b="0" i="0" dirty="0" err="1">
                <a:solidFill>
                  <a:srgbClr val="2A2B2C"/>
                </a:solidFill>
                <a:effectLst/>
                <a:latin typeface="Arial" panose="020B0604020202020204" pitchFamily="34" charset="0"/>
              </a:rPr>
              <a:t>name</a:t>
            </a:r>
            <a:r>
              <a:rPr lang="de-DE" sz="1200" b="0" i="0" dirty="0">
                <a:solidFill>
                  <a:srgbClr val="2A2B2C"/>
                </a:solidFill>
                <a:effectLst/>
                <a:latin typeface="Arial" panose="020B0604020202020204" pitchFamily="34" charset="0"/>
              </a:rPr>
              <a:t>="IX_MAP_MY_FIELD"</a:t>
            </a:r>
          </a:p>
          <a:p>
            <a:r>
              <a:rPr lang="de-DE" sz="1200" dirty="0">
                <a:solidFill>
                  <a:srgbClr val="2A2B2C"/>
                </a:solidFill>
                <a:latin typeface="Arial" panose="020B0604020202020204" pitchFamily="34" charset="0"/>
              </a:rPr>
              <a:t>         </a:t>
            </a:r>
            <a:r>
              <a:rPr lang="de-DE" sz="1200" b="0" i="0" dirty="0">
                <a:solidFill>
                  <a:srgbClr val="2A2B2C"/>
                </a:solidFill>
                <a:effectLst/>
                <a:latin typeface="Arial" panose="020B0604020202020204" pitchFamily="34" charset="0"/>
              </a:rPr>
              <a:t> </a:t>
            </a:r>
            <a:r>
              <a:rPr lang="de-DE" sz="1200" b="0" i="0" dirty="0" err="1">
                <a:solidFill>
                  <a:srgbClr val="2A2B2C"/>
                </a:solidFill>
                <a:effectLst/>
                <a:latin typeface="Arial" panose="020B0604020202020204" pitchFamily="34" charset="0"/>
              </a:rPr>
              <a:t>value</a:t>
            </a:r>
            <a:r>
              <a:rPr lang="de-DE" sz="1200" b="0" i="0" dirty="0">
                <a:solidFill>
                  <a:srgbClr val="2A2B2C"/>
                </a:solidFill>
                <a:effectLst/>
                <a:latin typeface="Arial" panose="020B0604020202020204" pitchFamily="34" charset="0"/>
              </a:rPr>
              <a:t>="" title="" </a:t>
            </a:r>
            <a:r>
              <a:rPr lang="de-DE" sz="1200" b="0" i="0" dirty="0" err="1">
                <a:solidFill>
                  <a:srgbClr val="2A2B2C"/>
                </a:solidFill>
                <a:effectLst/>
                <a:latin typeface="Arial" panose="020B0604020202020204" pitchFamily="34" charset="0"/>
              </a:rPr>
              <a:t>eloverify</a:t>
            </a:r>
            <a:r>
              <a:rPr lang="de-DE" sz="1200" b="0" i="0" dirty="0">
                <a:solidFill>
                  <a:srgbClr val="2A2B2C"/>
                </a:solidFill>
                <a:effectLst/>
                <a:latin typeface="Arial" panose="020B0604020202020204" pitchFamily="34" charset="0"/>
              </a:rPr>
              <a:t>="" </a:t>
            </a:r>
            <a:r>
              <a:rPr lang="de-DE" sz="1200" b="0" i="0" dirty="0" err="1">
                <a:solidFill>
                  <a:srgbClr val="2A2B2C"/>
                </a:solidFill>
                <a:effectLst/>
                <a:latin typeface="Arial" panose="020B0604020202020204" pitchFamily="34" charset="0"/>
              </a:rPr>
              <a:t>accesskey</a:t>
            </a:r>
            <a:r>
              <a:rPr lang="de-DE" sz="1200" b="0" i="0" dirty="0">
                <a:solidFill>
                  <a:srgbClr val="2A2B2C"/>
                </a:solidFill>
                <a:effectLst/>
                <a:latin typeface="Arial" panose="020B0604020202020204" pitchFamily="34" charset="0"/>
              </a:rPr>
              <a:t>=""&gt;</a:t>
            </a:r>
          </a:p>
          <a:p>
            <a:r>
              <a:rPr lang="de-DE" sz="1200" dirty="0">
                <a:solidFill>
                  <a:srgbClr val="2A2B2C"/>
                </a:solidFill>
                <a:latin typeface="Arial" panose="020B0604020202020204" pitchFamily="34" charset="0"/>
              </a:rPr>
              <a:t>      </a:t>
            </a:r>
            <a:r>
              <a:rPr lang="de-DE" sz="1200" b="0" i="0" dirty="0">
                <a:solidFill>
                  <a:srgbClr val="2A2B2C"/>
                </a:solidFill>
                <a:effectLst/>
                <a:latin typeface="Arial" panose="020B0604020202020204" pitchFamily="34" charset="0"/>
              </a:rPr>
              <a:t>&lt;/div&gt;</a:t>
            </a:r>
          </a:p>
          <a:p>
            <a:r>
              <a:rPr lang="de-DE" sz="1200" dirty="0">
                <a:solidFill>
                  <a:srgbClr val="2A2B2C"/>
                </a:solidFill>
                <a:latin typeface="Arial" panose="020B0604020202020204" pitchFamily="34" charset="0"/>
              </a:rPr>
              <a:t>    </a:t>
            </a:r>
            <a:r>
              <a:rPr lang="de-DE" sz="1200" b="0" i="0" dirty="0">
                <a:solidFill>
                  <a:srgbClr val="2A2B2C"/>
                </a:solidFill>
                <a:effectLst/>
                <a:latin typeface="Arial" panose="020B0604020202020204" pitchFamily="34" charset="0"/>
              </a:rPr>
              <a:t>&lt;/</a:t>
            </a:r>
            <a:r>
              <a:rPr lang="de-DE" sz="1200" b="0" i="0" dirty="0" err="1">
                <a:solidFill>
                  <a:srgbClr val="2A2B2C"/>
                </a:solidFill>
                <a:effectLst/>
                <a:latin typeface="Arial" panose="020B0604020202020204" pitchFamily="34" charset="0"/>
              </a:rPr>
              <a:t>td</a:t>
            </a:r>
            <a:r>
              <a:rPr lang="de-DE" sz="1200" b="0" i="0" dirty="0">
                <a:solidFill>
                  <a:srgbClr val="2A2B2C"/>
                </a:solidFill>
                <a:effectLst/>
                <a:latin typeface="Arial" panose="020B0604020202020204" pitchFamily="34" charset="0"/>
              </a:rPr>
              <a:t>&gt;</a:t>
            </a:r>
          </a:p>
          <a:p>
            <a:r>
              <a:rPr lang="de-DE" sz="1200" b="0" i="0" dirty="0">
                <a:solidFill>
                  <a:srgbClr val="2A2B2C"/>
                </a:solidFill>
                <a:effectLst/>
                <a:latin typeface="Arial" panose="020B0604020202020204" pitchFamily="34" charset="0"/>
              </a:rPr>
              <a:t>  &lt;/</a:t>
            </a:r>
            <a:r>
              <a:rPr lang="de-DE" sz="1200" b="0" i="0" dirty="0" err="1">
                <a:solidFill>
                  <a:srgbClr val="2A2B2C"/>
                </a:solidFill>
                <a:effectLst/>
                <a:latin typeface="Arial" panose="020B0604020202020204" pitchFamily="34" charset="0"/>
              </a:rPr>
              <a:t>tr</a:t>
            </a:r>
            <a:r>
              <a:rPr lang="de-DE" sz="1200" b="0" i="0" dirty="0">
                <a:solidFill>
                  <a:srgbClr val="2A2B2C"/>
                </a:solidFill>
                <a:effectLst/>
                <a:latin typeface="Arial" panose="020B0604020202020204" pitchFamily="34" charset="0"/>
              </a:rPr>
              <a:t>&gt;</a:t>
            </a:r>
          </a:p>
          <a:p>
            <a:r>
              <a:rPr lang="de-DE" sz="1200" b="0" i="0" dirty="0">
                <a:solidFill>
                  <a:srgbClr val="2A2B2C"/>
                </a:solidFill>
                <a:effectLst/>
                <a:latin typeface="Arial" panose="020B0604020202020204" pitchFamily="34" charset="0"/>
              </a:rPr>
              <a:t>&lt;/</a:t>
            </a:r>
            <a:r>
              <a:rPr lang="de-DE" sz="1200" b="0" i="0" dirty="0" err="1">
                <a:solidFill>
                  <a:srgbClr val="2A2B2C"/>
                </a:solidFill>
                <a:effectLst/>
                <a:latin typeface="Arial" panose="020B0604020202020204" pitchFamily="34" charset="0"/>
              </a:rPr>
              <a:t>tbody</a:t>
            </a:r>
            <a:r>
              <a:rPr lang="de-DE" sz="1200" b="0" i="0" dirty="0">
                <a:solidFill>
                  <a:srgbClr val="2A2B2C"/>
                </a:solidFill>
                <a:effectLst/>
                <a:latin typeface="Arial" panose="020B0604020202020204" pitchFamily="34" charset="0"/>
              </a:rPr>
              <a:t>&gt;</a:t>
            </a:r>
            <a:endParaRPr lang="de-DE" sz="1200" dirty="0"/>
          </a:p>
        </p:txBody>
      </p:sp>
      <p:sp>
        <p:nvSpPr>
          <p:cNvPr id="11" name="Textplatzhalter 6">
            <a:extLst>
              <a:ext uri="{FF2B5EF4-FFF2-40B4-BE49-F238E27FC236}">
                <a16:creationId xmlns:a16="http://schemas.microsoft.com/office/drawing/2014/main" id="{0986AFD9-BADA-44B8-9217-23597FC37C84}"/>
              </a:ext>
            </a:extLst>
          </p:cNvPr>
          <p:cNvSpPr>
            <a:spLocks noGrp="1"/>
          </p:cNvSpPr>
          <p:nvPr>
            <p:ph type="body" sz="quarter" idx="10"/>
          </p:nvPr>
        </p:nvSpPr>
        <p:spPr>
          <a:xfrm>
            <a:off x="217967" y="987903"/>
            <a:ext cx="5400600" cy="432048"/>
          </a:xfrm>
        </p:spPr>
        <p:txBody>
          <a:bodyPr/>
          <a:lstStyle/>
          <a:p>
            <a:r>
              <a:rPr lang="de-DE" dirty="0"/>
              <a:t>Rückblick Formulare (Gen. 1)</a:t>
            </a:r>
          </a:p>
        </p:txBody>
      </p:sp>
    </p:spTree>
    <p:extLst>
      <p:ext uri="{BB962C8B-B14F-4D97-AF65-F5344CB8AC3E}">
        <p14:creationId xmlns:p14="http://schemas.microsoft.com/office/powerpoint/2010/main" val="85639585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Beschreibungsformat</a:t>
            </a:r>
          </a:p>
        </p:txBody>
      </p:sp>
      <p:sp>
        <p:nvSpPr>
          <p:cNvPr id="6" name="Inhaltsplatzhalter 5">
            <a:extLst>
              <a:ext uri="{FF2B5EF4-FFF2-40B4-BE49-F238E27FC236}">
                <a16:creationId xmlns:a16="http://schemas.microsoft.com/office/drawing/2014/main" id="{055F4C30-8195-44C2-812B-FAA534C2C8C1}"/>
              </a:ext>
            </a:extLst>
          </p:cNvPr>
          <p:cNvSpPr>
            <a:spLocks noGrp="1"/>
          </p:cNvSpPr>
          <p:nvPr>
            <p:ph idx="14"/>
          </p:nvPr>
        </p:nvSpPr>
        <p:spPr>
          <a:xfrm>
            <a:off x="504056" y="1563638"/>
            <a:ext cx="3491880" cy="2707274"/>
          </a:xfrm>
        </p:spPr>
        <p:txBody>
          <a:bodyPr/>
          <a:lstStyle/>
          <a:p>
            <a:r>
              <a:rPr lang="de-DE" noProof="0" dirty="0"/>
              <a:t>Formulare, Formularbausteine und Felder werden mit JSON beschrieben.</a:t>
            </a:r>
          </a:p>
          <a:p>
            <a:r>
              <a:rPr lang="de-DE" noProof="0" dirty="0"/>
              <a:t>Die Beschreibung ist komplett von der Implementierung getrennt. </a:t>
            </a:r>
          </a:p>
          <a:p>
            <a:r>
              <a:rPr lang="de-DE" noProof="0" dirty="0"/>
              <a:t>„Nur eine Frage der Implementierung.“</a:t>
            </a:r>
          </a:p>
          <a:p>
            <a:pPr marL="0" indent="0">
              <a:buNone/>
            </a:pPr>
            <a:endParaRPr lang="de-DE" noProof="0" dirty="0"/>
          </a:p>
        </p:txBody>
      </p:sp>
      <p:sp>
        <p:nvSpPr>
          <p:cNvPr id="8" name="Rechteck: abgerundete Ecken 7">
            <a:extLst>
              <a:ext uri="{FF2B5EF4-FFF2-40B4-BE49-F238E27FC236}">
                <a16:creationId xmlns:a16="http://schemas.microsoft.com/office/drawing/2014/main" id="{695FD3F0-9B34-479F-B895-B86C9C0DAD27}"/>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platzhalter 11">
            <a:extLst>
              <a:ext uri="{FF2B5EF4-FFF2-40B4-BE49-F238E27FC236}">
                <a16:creationId xmlns:a16="http://schemas.microsoft.com/office/drawing/2014/main" id="{EB74085B-86C7-4CDC-B5EE-80721112F227}"/>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2</a:t>
            </a:r>
            <a:endParaRPr kern="0" dirty="0"/>
          </a:p>
        </p:txBody>
      </p:sp>
      <p:sp>
        <p:nvSpPr>
          <p:cNvPr id="10" name="Textplatzhalter 13">
            <a:extLst>
              <a:ext uri="{FF2B5EF4-FFF2-40B4-BE49-F238E27FC236}">
                <a16:creationId xmlns:a16="http://schemas.microsoft.com/office/drawing/2014/main" id="{AA47DFFE-B6D8-4FA4-B76E-D224DDA6EC22}"/>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Beschreibung</a:t>
            </a:r>
            <a:endParaRPr kern="0" dirty="0">
              <a:solidFill>
                <a:schemeClr val="accent2"/>
              </a:solidFill>
            </a:endParaRPr>
          </a:p>
        </p:txBody>
      </p:sp>
      <p:sp>
        <p:nvSpPr>
          <p:cNvPr id="2" name="Textfeld 1">
            <a:extLst>
              <a:ext uri="{FF2B5EF4-FFF2-40B4-BE49-F238E27FC236}">
                <a16:creationId xmlns:a16="http://schemas.microsoft.com/office/drawing/2014/main" id="{5D5955DC-2CA4-448E-A643-F60295F4AA73}"/>
              </a:ext>
            </a:extLst>
          </p:cNvPr>
          <p:cNvSpPr txBox="1"/>
          <p:nvPr/>
        </p:nvSpPr>
        <p:spPr>
          <a:xfrm>
            <a:off x="3890375" y="1016276"/>
            <a:ext cx="5616624" cy="3139321"/>
          </a:xfrm>
          <a:prstGeom prst="rect">
            <a:avLst/>
          </a:prstGeom>
          <a:noFill/>
        </p:spPr>
        <p:txBody>
          <a:bodyPr wrap="square" rtlCol="0">
            <a:spAutoFit/>
          </a:bodyPr>
          <a:lstStyle/>
          <a:p>
            <a:r>
              <a:rPr lang="de-DE" b="0" dirty="0" err="1">
                <a:solidFill>
                  <a:srgbClr val="9CDCFE"/>
                </a:solidFill>
                <a:effectLst/>
                <a:latin typeface="Consolas" panose="020B0609020204030204" pitchFamily="49" charset="0"/>
              </a:rPr>
              <a:t>main</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is</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elo.forms.Section</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config</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content</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is</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elo.forms.field.Text</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config</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label</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myTextField</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name</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aspects.example.MYFIELD</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a:t>
            </a:r>
          </a:p>
          <a:p>
            <a:r>
              <a:rPr lang="de-DE" b="0">
                <a:solidFill>
                  <a:srgbClr val="D4D4D4"/>
                </a:solidFill>
                <a:effectLst/>
                <a:latin typeface="Consolas" panose="020B0609020204030204" pitchFamily="49" charset="0"/>
              </a:rPr>
              <a:t>    }]</a:t>
            </a:r>
            <a:endParaRPr lang="de-DE" b="0" dirty="0">
              <a:solidFill>
                <a:srgbClr val="D4D4D4"/>
              </a:solidFill>
              <a:effectLst/>
              <a:latin typeface="Consolas" panose="020B0609020204030204" pitchFamily="49" charset="0"/>
            </a:endParaRPr>
          </a:p>
          <a:p>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a:t>
            </a:r>
          </a:p>
        </p:txBody>
      </p:sp>
      <p:sp>
        <p:nvSpPr>
          <p:cNvPr id="11" name="Textplatzhalter 6">
            <a:extLst>
              <a:ext uri="{FF2B5EF4-FFF2-40B4-BE49-F238E27FC236}">
                <a16:creationId xmlns:a16="http://schemas.microsoft.com/office/drawing/2014/main" id="{0986AFD9-BADA-44B8-9217-23597FC37C84}"/>
              </a:ext>
            </a:extLst>
          </p:cNvPr>
          <p:cNvSpPr>
            <a:spLocks noGrp="1"/>
          </p:cNvSpPr>
          <p:nvPr>
            <p:ph type="body" sz="quarter" idx="10"/>
          </p:nvPr>
        </p:nvSpPr>
        <p:spPr>
          <a:xfrm>
            <a:off x="217967" y="987903"/>
            <a:ext cx="5400600" cy="432048"/>
          </a:xfrm>
        </p:spPr>
        <p:txBody>
          <a:bodyPr/>
          <a:lstStyle/>
          <a:p>
            <a:r>
              <a:rPr lang="de-DE" dirty="0"/>
              <a:t>Formulare (Gen. 2)</a:t>
            </a:r>
          </a:p>
        </p:txBody>
      </p:sp>
    </p:spTree>
    <p:extLst>
      <p:ext uri="{BB962C8B-B14F-4D97-AF65-F5344CB8AC3E}">
        <p14:creationId xmlns:p14="http://schemas.microsoft.com/office/powerpoint/2010/main" val="35330043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A5A78CB2-0DC9-4EFE-96F3-7084F05E99F9}"/>
              </a:ext>
            </a:extLst>
          </p:cNvPr>
          <p:cNvSpPr/>
          <p:nvPr/>
        </p:nvSpPr>
        <p:spPr>
          <a:xfrm>
            <a:off x="4572000" y="2139702"/>
            <a:ext cx="3672408" cy="604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63066C7C-858B-4C6B-9BFE-FE7A19891818}"/>
              </a:ext>
            </a:extLst>
          </p:cNvPr>
          <p:cNvSpPr/>
          <p:nvPr/>
        </p:nvSpPr>
        <p:spPr>
          <a:xfrm>
            <a:off x="3995936" y="1318912"/>
            <a:ext cx="3491880" cy="604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Komponenten</a:t>
            </a:r>
          </a:p>
        </p:txBody>
      </p:sp>
      <p:sp>
        <p:nvSpPr>
          <p:cNvPr id="6" name="Inhaltsplatzhalter 5">
            <a:extLst>
              <a:ext uri="{FF2B5EF4-FFF2-40B4-BE49-F238E27FC236}">
                <a16:creationId xmlns:a16="http://schemas.microsoft.com/office/drawing/2014/main" id="{055F4C30-8195-44C2-812B-FAA534C2C8C1}"/>
              </a:ext>
            </a:extLst>
          </p:cNvPr>
          <p:cNvSpPr>
            <a:spLocks noGrp="1"/>
          </p:cNvSpPr>
          <p:nvPr>
            <p:ph idx="14"/>
          </p:nvPr>
        </p:nvSpPr>
        <p:spPr>
          <a:xfrm>
            <a:off x="504056" y="1563637"/>
            <a:ext cx="3491880" cy="3000923"/>
          </a:xfrm>
        </p:spPr>
        <p:txBody>
          <a:bodyPr/>
          <a:lstStyle/>
          <a:p>
            <a:r>
              <a:rPr lang="de-DE" noProof="0" dirty="0"/>
              <a:t>Komponenten bestehen aus Typ und Konfiguration.</a:t>
            </a:r>
          </a:p>
          <a:p>
            <a:r>
              <a:rPr lang="de-DE" noProof="0" dirty="0"/>
              <a:t>Layout-Komponenten bündeln ihren Inhalt.</a:t>
            </a:r>
          </a:p>
          <a:p>
            <a:r>
              <a:rPr lang="de-DE" noProof="0" dirty="0"/>
              <a:t>Durch JSON sind Beschreibungen erweiterbar.</a:t>
            </a:r>
          </a:p>
          <a:p>
            <a:r>
              <a:rPr lang="de-DE" noProof="0" dirty="0"/>
              <a:t>Können beim Auslesen/Speichern in ein neues Format überführt werden.</a:t>
            </a:r>
          </a:p>
          <a:p>
            <a:pPr marL="0" indent="0">
              <a:buNone/>
            </a:pPr>
            <a:endParaRPr lang="de-DE" noProof="0" dirty="0"/>
          </a:p>
        </p:txBody>
      </p:sp>
      <p:sp>
        <p:nvSpPr>
          <p:cNvPr id="8" name="Rechteck: abgerundete Ecken 7">
            <a:extLst>
              <a:ext uri="{FF2B5EF4-FFF2-40B4-BE49-F238E27FC236}">
                <a16:creationId xmlns:a16="http://schemas.microsoft.com/office/drawing/2014/main" id="{695FD3F0-9B34-479F-B895-B86C9C0DAD27}"/>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platzhalter 11">
            <a:extLst>
              <a:ext uri="{FF2B5EF4-FFF2-40B4-BE49-F238E27FC236}">
                <a16:creationId xmlns:a16="http://schemas.microsoft.com/office/drawing/2014/main" id="{EB74085B-86C7-4CDC-B5EE-80721112F227}"/>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2</a:t>
            </a:r>
            <a:endParaRPr kern="0" dirty="0"/>
          </a:p>
        </p:txBody>
      </p:sp>
      <p:sp>
        <p:nvSpPr>
          <p:cNvPr id="10" name="Textplatzhalter 13">
            <a:extLst>
              <a:ext uri="{FF2B5EF4-FFF2-40B4-BE49-F238E27FC236}">
                <a16:creationId xmlns:a16="http://schemas.microsoft.com/office/drawing/2014/main" id="{AA47DFFE-B6D8-4FA4-B76E-D224DDA6EC22}"/>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Beschreibung</a:t>
            </a:r>
            <a:endParaRPr kern="0" dirty="0">
              <a:solidFill>
                <a:schemeClr val="accent2"/>
              </a:solidFill>
            </a:endParaRPr>
          </a:p>
        </p:txBody>
      </p:sp>
      <p:sp>
        <p:nvSpPr>
          <p:cNvPr id="2" name="Textfeld 1">
            <a:extLst>
              <a:ext uri="{FF2B5EF4-FFF2-40B4-BE49-F238E27FC236}">
                <a16:creationId xmlns:a16="http://schemas.microsoft.com/office/drawing/2014/main" id="{5D5955DC-2CA4-448E-A643-F60295F4AA73}"/>
              </a:ext>
            </a:extLst>
          </p:cNvPr>
          <p:cNvSpPr txBox="1"/>
          <p:nvPr/>
        </p:nvSpPr>
        <p:spPr>
          <a:xfrm>
            <a:off x="3890375" y="1016276"/>
            <a:ext cx="5616624" cy="3139321"/>
          </a:xfrm>
          <a:prstGeom prst="rect">
            <a:avLst/>
          </a:prstGeom>
          <a:noFill/>
        </p:spPr>
        <p:txBody>
          <a:bodyPr wrap="square" rtlCol="0">
            <a:spAutoFit/>
          </a:bodyPr>
          <a:lstStyle/>
          <a:p>
            <a:r>
              <a:rPr lang="de-DE" b="0" dirty="0" err="1">
                <a:solidFill>
                  <a:srgbClr val="9CDCFE"/>
                </a:solidFill>
                <a:effectLst/>
                <a:latin typeface="Consolas" panose="020B0609020204030204" pitchFamily="49" charset="0"/>
              </a:rPr>
              <a:t>main</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is</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elo.forms.Section</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config</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content</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is</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elo.forms.field.Text</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config</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label</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myTextField</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a:t>
            </a: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name</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aspects.example.MYFIELD</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a:t>
            </a:r>
          </a:p>
          <a:p>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a:t>
            </a:r>
          </a:p>
        </p:txBody>
      </p:sp>
      <p:sp>
        <p:nvSpPr>
          <p:cNvPr id="11" name="Textplatzhalter 6">
            <a:extLst>
              <a:ext uri="{FF2B5EF4-FFF2-40B4-BE49-F238E27FC236}">
                <a16:creationId xmlns:a16="http://schemas.microsoft.com/office/drawing/2014/main" id="{0986AFD9-BADA-44B8-9217-23597FC37C84}"/>
              </a:ext>
            </a:extLst>
          </p:cNvPr>
          <p:cNvSpPr>
            <a:spLocks noGrp="1"/>
          </p:cNvSpPr>
          <p:nvPr>
            <p:ph type="body" sz="quarter" idx="10"/>
          </p:nvPr>
        </p:nvSpPr>
        <p:spPr>
          <a:xfrm>
            <a:off x="217967" y="987903"/>
            <a:ext cx="5400600" cy="432048"/>
          </a:xfrm>
        </p:spPr>
        <p:txBody>
          <a:bodyPr/>
          <a:lstStyle/>
          <a:p>
            <a:r>
              <a:rPr lang="de-DE" dirty="0"/>
              <a:t>Formulare (Gen. 2)</a:t>
            </a:r>
          </a:p>
        </p:txBody>
      </p:sp>
    </p:spTree>
    <p:extLst>
      <p:ext uri="{BB962C8B-B14F-4D97-AF65-F5344CB8AC3E}">
        <p14:creationId xmlns:p14="http://schemas.microsoft.com/office/powerpoint/2010/main" val="138533022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platzhalter 47">
            <a:extLst>
              <a:ext uri="{FF2B5EF4-FFF2-40B4-BE49-F238E27FC236}">
                <a16:creationId xmlns:a16="http://schemas.microsoft.com/office/drawing/2014/main" id="{B9965A39-E54D-482A-9B9D-9745E6803F31}"/>
              </a:ext>
            </a:extLst>
          </p:cNvPr>
          <p:cNvPicPr>
            <a:picLocks noGrp="1" noChangeAspect="1"/>
          </p:cNvPicPr>
          <p:nvPr>
            <p:ph type="pic" sz="quarter" idx="12"/>
          </p:nvPr>
        </p:nvPicPr>
        <p:blipFill>
          <a:blip r:embed="rId2"/>
          <a:srcRect/>
          <a:stretch/>
        </p:blipFill>
        <p:spPr>
          <a:xfrm>
            <a:off x="0" y="0"/>
            <a:ext cx="9144000" cy="5143500"/>
          </a:xfrm>
        </p:spPr>
      </p:pic>
      <p:sp>
        <p:nvSpPr>
          <p:cNvPr id="54" name="Titel 53">
            <a:extLst>
              <a:ext uri="{FF2B5EF4-FFF2-40B4-BE49-F238E27FC236}">
                <a16:creationId xmlns:a16="http://schemas.microsoft.com/office/drawing/2014/main" id="{2BEC3A00-4B56-4844-9E98-88DF1DBB2181}"/>
              </a:ext>
            </a:extLst>
          </p:cNvPr>
          <p:cNvSpPr>
            <a:spLocks noGrp="1"/>
          </p:cNvSpPr>
          <p:nvPr>
            <p:ph type="ctrTitle"/>
          </p:nvPr>
        </p:nvSpPr>
        <p:spPr>
          <a:xfrm>
            <a:off x="482716" y="3100648"/>
            <a:ext cx="5745468" cy="612068"/>
          </a:xfrm>
        </p:spPr>
        <p:txBody>
          <a:bodyPr/>
          <a:lstStyle/>
          <a:p>
            <a:r>
              <a:rPr lang="de-DE" dirty="0">
                <a:latin typeface="+mn-lt"/>
              </a:rPr>
              <a:t>Felder</a:t>
            </a:r>
          </a:p>
        </p:txBody>
      </p:sp>
      <p:sp>
        <p:nvSpPr>
          <p:cNvPr id="36" name="Rechteck: abgerundete Ecken 35">
            <a:extLst>
              <a:ext uri="{FF2B5EF4-FFF2-40B4-BE49-F238E27FC236}">
                <a16:creationId xmlns:a16="http://schemas.microsoft.com/office/drawing/2014/main" id="{94F2C8DA-7E19-4F91-92A9-07B2FC8A3E5A}"/>
              </a:ext>
            </a:extLst>
          </p:cNvPr>
          <p:cNvSpPr/>
          <p:nvPr/>
        </p:nvSpPr>
        <p:spPr>
          <a:xfrm>
            <a:off x="611188" y="2216157"/>
            <a:ext cx="499609" cy="499609"/>
          </a:xfrm>
          <a:prstGeom prst="roundRect">
            <a:avLst>
              <a:gd name="adj" fmla="val 35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Textplatzhalter 11">
            <a:extLst>
              <a:ext uri="{FF2B5EF4-FFF2-40B4-BE49-F238E27FC236}">
                <a16:creationId xmlns:a16="http://schemas.microsoft.com/office/drawing/2014/main" id="{2E99F548-59F9-4A65-933F-9E2B3BBCCB6A}"/>
              </a:ext>
            </a:extLst>
          </p:cNvPr>
          <p:cNvSpPr txBox="1">
            <a:spLocks/>
          </p:cNvSpPr>
          <p:nvPr/>
        </p:nvSpPr>
        <p:spPr>
          <a:xfrm>
            <a:off x="611188" y="2213522"/>
            <a:ext cx="499609" cy="490052"/>
          </a:xfrm>
          <a:prstGeom prst="rect">
            <a:avLst/>
          </a:prstGeom>
        </p:spPr>
        <p:txBody>
          <a:bodyPr anchor="ctr"/>
          <a:lstStyle>
            <a:lvl1pPr marL="0" indent="0" algn="ctr" rtl="0" eaLnBrk="1" fontAlgn="base" hangingPunct="1">
              <a:spcBef>
                <a:spcPct val="20000"/>
              </a:spcBef>
              <a:spcAft>
                <a:spcPct val="0"/>
              </a:spcAft>
              <a:buClr>
                <a:srgbClr val="3E3E40"/>
              </a:buClr>
              <a:buSzPct val="75000"/>
              <a:buFont typeface="Wingdings 3" panose="05040102010807070707" pitchFamily="18" charset="2"/>
              <a:buNone/>
              <a:defRPr sz="2800" b="1">
                <a:solidFill>
                  <a:schemeClr val="bg1"/>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latin typeface="+mn-lt"/>
              </a:rPr>
              <a:t>3</a:t>
            </a:r>
          </a:p>
        </p:txBody>
      </p:sp>
      <p:cxnSp>
        <p:nvCxnSpPr>
          <p:cNvPr id="38" name="Gerader Verbinder 37">
            <a:extLst>
              <a:ext uri="{FF2B5EF4-FFF2-40B4-BE49-F238E27FC236}">
                <a16:creationId xmlns:a16="http://schemas.microsoft.com/office/drawing/2014/main" id="{744F96F8-0E1D-42EC-98FA-060DE7002EC5}"/>
              </a:ext>
            </a:extLst>
          </p:cNvPr>
          <p:cNvCxnSpPr/>
          <p:nvPr/>
        </p:nvCxnSpPr>
        <p:spPr>
          <a:xfrm>
            <a:off x="0" y="3723878"/>
            <a:ext cx="45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FB38D227-D781-4C16-8DAF-C7100E936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392" y="320400"/>
            <a:ext cx="731231" cy="419548"/>
          </a:xfrm>
          <a:prstGeom prst="rect">
            <a:avLst/>
          </a:prstGeom>
        </p:spPr>
      </p:pic>
    </p:spTree>
    <p:extLst>
      <p:ext uri="{BB962C8B-B14F-4D97-AF65-F5344CB8AC3E}">
        <p14:creationId xmlns:p14="http://schemas.microsoft.com/office/powerpoint/2010/main" val="351498711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dirty="0"/>
              <a:t>Feldkomponenten</a:t>
            </a:r>
            <a:br>
              <a:rPr lang="de-DE" dirty="0"/>
            </a:br>
            <a:endParaRPr lang="de-DE" noProof="0" dirty="0"/>
          </a:p>
        </p:txBody>
      </p:sp>
      <p:sp>
        <p:nvSpPr>
          <p:cNvPr id="10" name="Rechteck: abgerundete Ecken 9">
            <a:extLst>
              <a:ext uri="{FF2B5EF4-FFF2-40B4-BE49-F238E27FC236}">
                <a16:creationId xmlns:a16="http://schemas.microsoft.com/office/drawing/2014/main" id="{5FF5777E-44CE-4BBF-AF85-12787346F7D2}"/>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platzhalter 11">
            <a:extLst>
              <a:ext uri="{FF2B5EF4-FFF2-40B4-BE49-F238E27FC236}">
                <a16:creationId xmlns:a16="http://schemas.microsoft.com/office/drawing/2014/main" id="{30829E84-981D-4F84-8A7D-EEAC1F709E72}"/>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3</a:t>
            </a:r>
            <a:endParaRPr kern="0" dirty="0"/>
          </a:p>
        </p:txBody>
      </p:sp>
      <p:sp>
        <p:nvSpPr>
          <p:cNvPr id="14" name="Textplatzhalter 13">
            <a:extLst>
              <a:ext uri="{FF2B5EF4-FFF2-40B4-BE49-F238E27FC236}">
                <a16:creationId xmlns:a16="http://schemas.microsoft.com/office/drawing/2014/main" id="{1B40A117-B073-4724-AE9D-BF04BA8CF7FC}"/>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Felder</a:t>
            </a:r>
            <a:endParaRPr kern="0" dirty="0">
              <a:solidFill>
                <a:schemeClr val="accent2"/>
              </a:solidFill>
            </a:endParaRPr>
          </a:p>
        </p:txBody>
      </p:sp>
      <p:pic>
        <p:nvPicPr>
          <p:cNvPr id="2" name="Grafik 1">
            <a:extLst>
              <a:ext uri="{FF2B5EF4-FFF2-40B4-BE49-F238E27FC236}">
                <a16:creationId xmlns:a16="http://schemas.microsoft.com/office/drawing/2014/main" id="{6C0AE8F1-8619-4DF4-93D0-585229F51053}"/>
              </a:ext>
            </a:extLst>
          </p:cNvPr>
          <p:cNvPicPr>
            <a:picLocks noChangeAspect="1"/>
          </p:cNvPicPr>
          <p:nvPr/>
        </p:nvPicPr>
        <p:blipFill>
          <a:blip r:embed="rId2"/>
          <a:stretch>
            <a:fillRect/>
          </a:stretch>
        </p:blipFill>
        <p:spPr>
          <a:xfrm>
            <a:off x="217967" y="1307057"/>
            <a:ext cx="8674513" cy="3011216"/>
          </a:xfrm>
          <a:prstGeom prst="rect">
            <a:avLst/>
          </a:prstGeom>
        </p:spPr>
      </p:pic>
    </p:spTree>
    <p:extLst>
      <p:ext uri="{BB962C8B-B14F-4D97-AF65-F5344CB8AC3E}">
        <p14:creationId xmlns:p14="http://schemas.microsoft.com/office/powerpoint/2010/main" val="6938284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dirty="0"/>
              <a:t>Spezialisierte Textfelder</a:t>
            </a:r>
          </a:p>
        </p:txBody>
      </p:sp>
      <p:sp>
        <p:nvSpPr>
          <p:cNvPr id="7" name="Inhaltsplatzhalter 5">
            <a:extLst>
              <a:ext uri="{FF2B5EF4-FFF2-40B4-BE49-F238E27FC236}">
                <a16:creationId xmlns:a16="http://schemas.microsoft.com/office/drawing/2014/main" id="{0300BAD1-0A50-438B-A613-8DA2CB014893}"/>
              </a:ext>
            </a:extLst>
          </p:cNvPr>
          <p:cNvSpPr>
            <a:spLocks noGrp="1"/>
          </p:cNvSpPr>
          <p:nvPr>
            <p:ph idx="14"/>
          </p:nvPr>
        </p:nvSpPr>
        <p:spPr>
          <a:xfrm>
            <a:off x="107504" y="3219822"/>
            <a:ext cx="3265985" cy="1224136"/>
          </a:xfrm>
        </p:spPr>
        <p:txBody>
          <a:bodyPr/>
          <a:lstStyle/>
          <a:p>
            <a:pPr marL="0" indent="0">
              <a:buNone/>
            </a:pPr>
            <a:r>
              <a:rPr lang="de-DE" sz="1400" dirty="0"/>
              <a:t>Weitere Felder geplant:</a:t>
            </a:r>
          </a:p>
          <a:p>
            <a:r>
              <a:rPr lang="de-DE" sz="1400" dirty="0"/>
              <a:t>BIC</a:t>
            </a:r>
          </a:p>
          <a:p>
            <a:r>
              <a:rPr lang="de-DE" sz="1400" dirty="0"/>
              <a:t>IBAN</a:t>
            </a:r>
          </a:p>
          <a:p>
            <a:r>
              <a:rPr lang="de-DE" sz="1400" dirty="0"/>
              <a:t>…</a:t>
            </a:r>
          </a:p>
        </p:txBody>
      </p:sp>
      <p:sp>
        <p:nvSpPr>
          <p:cNvPr id="10" name="Rechteck: abgerundete Ecken 9">
            <a:extLst>
              <a:ext uri="{FF2B5EF4-FFF2-40B4-BE49-F238E27FC236}">
                <a16:creationId xmlns:a16="http://schemas.microsoft.com/office/drawing/2014/main" id="{5FF5777E-44CE-4BBF-AF85-12787346F7D2}"/>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platzhalter 11">
            <a:extLst>
              <a:ext uri="{FF2B5EF4-FFF2-40B4-BE49-F238E27FC236}">
                <a16:creationId xmlns:a16="http://schemas.microsoft.com/office/drawing/2014/main" id="{30829E84-981D-4F84-8A7D-EEAC1F709E72}"/>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3</a:t>
            </a:r>
            <a:endParaRPr kern="0" dirty="0"/>
          </a:p>
        </p:txBody>
      </p:sp>
      <p:sp>
        <p:nvSpPr>
          <p:cNvPr id="14" name="Textplatzhalter 13">
            <a:extLst>
              <a:ext uri="{FF2B5EF4-FFF2-40B4-BE49-F238E27FC236}">
                <a16:creationId xmlns:a16="http://schemas.microsoft.com/office/drawing/2014/main" id="{1B40A117-B073-4724-AE9D-BF04BA8CF7FC}"/>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Felder</a:t>
            </a:r>
            <a:endParaRPr kern="0" dirty="0">
              <a:solidFill>
                <a:schemeClr val="accent2"/>
              </a:solidFill>
            </a:endParaRPr>
          </a:p>
        </p:txBody>
      </p:sp>
      <p:pic>
        <p:nvPicPr>
          <p:cNvPr id="3" name="Grafik 2">
            <a:extLst>
              <a:ext uri="{FF2B5EF4-FFF2-40B4-BE49-F238E27FC236}">
                <a16:creationId xmlns:a16="http://schemas.microsoft.com/office/drawing/2014/main" id="{3498AB80-D291-48F0-9E91-35A70EE95205}"/>
              </a:ext>
            </a:extLst>
          </p:cNvPr>
          <p:cNvPicPr>
            <a:picLocks noChangeAspect="1"/>
          </p:cNvPicPr>
          <p:nvPr/>
        </p:nvPicPr>
        <p:blipFill>
          <a:blip r:embed="rId2"/>
          <a:stretch>
            <a:fillRect/>
          </a:stretch>
        </p:blipFill>
        <p:spPr>
          <a:xfrm>
            <a:off x="42862" y="976114"/>
            <a:ext cx="9058275" cy="2171700"/>
          </a:xfrm>
          <a:prstGeom prst="rect">
            <a:avLst/>
          </a:prstGeom>
        </p:spPr>
      </p:pic>
    </p:spTree>
    <p:extLst>
      <p:ext uri="{BB962C8B-B14F-4D97-AF65-F5344CB8AC3E}">
        <p14:creationId xmlns:p14="http://schemas.microsoft.com/office/powerpoint/2010/main" val="18625050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Felder mit Stichwortlisten</a:t>
            </a:r>
          </a:p>
        </p:txBody>
      </p:sp>
      <p:sp>
        <p:nvSpPr>
          <p:cNvPr id="10" name="Rechteck: abgerundete Ecken 9">
            <a:extLst>
              <a:ext uri="{FF2B5EF4-FFF2-40B4-BE49-F238E27FC236}">
                <a16:creationId xmlns:a16="http://schemas.microsoft.com/office/drawing/2014/main" id="{5FF5777E-44CE-4BBF-AF85-12787346F7D2}"/>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platzhalter 11">
            <a:extLst>
              <a:ext uri="{FF2B5EF4-FFF2-40B4-BE49-F238E27FC236}">
                <a16:creationId xmlns:a16="http://schemas.microsoft.com/office/drawing/2014/main" id="{30829E84-981D-4F84-8A7D-EEAC1F709E72}"/>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3</a:t>
            </a:r>
            <a:endParaRPr kern="0" dirty="0"/>
          </a:p>
        </p:txBody>
      </p:sp>
      <p:sp>
        <p:nvSpPr>
          <p:cNvPr id="14" name="Textplatzhalter 13">
            <a:extLst>
              <a:ext uri="{FF2B5EF4-FFF2-40B4-BE49-F238E27FC236}">
                <a16:creationId xmlns:a16="http://schemas.microsoft.com/office/drawing/2014/main" id="{1B40A117-B073-4724-AE9D-BF04BA8CF7FC}"/>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Felder</a:t>
            </a:r>
            <a:endParaRPr kern="0" dirty="0">
              <a:solidFill>
                <a:schemeClr val="accent2"/>
              </a:solidFill>
            </a:endParaRPr>
          </a:p>
        </p:txBody>
      </p:sp>
      <p:sp>
        <p:nvSpPr>
          <p:cNvPr id="3" name="Rechteck 2">
            <a:extLst>
              <a:ext uri="{FF2B5EF4-FFF2-40B4-BE49-F238E27FC236}">
                <a16:creationId xmlns:a16="http://schemas.microsoft.com/office/drawing/2014/main" id="{FD91935D-47B8-4FEF-943A-DD95FAD4ACF5}"/>
              </a:ext>
            </a:extLst>
          </p:cNvPr>
          <p:cNvSpPr/>
          <p:nvPr/>
        </p:nvSpPr>
        <p:spPr>
          <a:xfrm>
            <a:off x="685396" y="1635646"/>
            <a:ext cx="3491474" cy="144016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DE" dirty="0"/>
              <a:t>Textfeld</a:t>
            </a:r>
          </a:p>
          <a:p>
            <a:endParaRPr lang="de-DE" dirty="0"/>
          </a:p>
          <a:p>
            <a:endParaRPr lang="de-DE" dirty="0"/>
          </a:p>
          <a:p>
            <a:endParaRPr lang="de-DE" dirty="0"/>
          </a:p>
          <a:p>
            <a:endParaRPr lang="de-DE" dirty="0"/>
          </a:p>
        </p:txBody>
      </p:sp>
      <p:sp>
        <p:nvSpPr>
          <p:cNvPr id="2" name="Rechteck: abgerundete Ecken 1">
            <a:extLst>
              <a:ext uri="{FF2B5EF4-FFF2-40B4-BE49-F238E27FC236}">
                <a16:creationId xmlns:a16="http://schemas.microsoft.com/office/drawing/2014/main" id="{651023C4-0E90-4AA4-9100-473470D958F6}"/>
              </a:ext>
            </a:extLst>
          </p:cNvPr>
          <p:cNvSpPr/>
          <p:nvPr/>
        </p:nvSpPr>
        <p:spPr>
          <a:xfrm>
            <a:off x="858086" y="2054654"/>
            <a:ext cx="3174768" cy="4446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Statische Stichwortliste</a:t>
            </a:r>
          </a:p>
        </p:txBody>
      </p:sp>
      <p:sp>
        <p:nvSpPr>
          <p:cNvPr id="9" name="Rechteck: abgerundete Ecken 8">
            <a:extLst>
              <a:ext uri="{FF2B5EF4-FFF2-40B4-BE49-F238E27FC236}">
                <a16:creationId xmlns:a16="http://schemas.microsoft.com/office/drawing/2014/main" id="{B397496B-6C77-4BCF-9E17-E6838BD0968B}"/>
              </a:ext>
            </a:extLst>
          </p:cNvPr>
          <p:cNvSpPr/>
          <p:nvPr/>
        </p:nvSpPr>
        <p:spPr>
          <a:xfrm>
            <a:off x="864502" y="2551286"/>
            <a:ext cx="3174768" cy="4446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Dynamische Stichwortliste</a:t>
            </a:r>
          </a:p>
        </p:txBody>
      </p:sp>
      <p:sp>
        <p:nvSpPr>
          <p:cNvPr id="11" name="Rechteck 10">
            <a:extLst>
              <a:ext uri="{FF2B5EF4-FFF2-40B4-BE49-F238E27FC236}">
                <a16:creationId xmlns:a16="http://schemas.microsoft.com/office/drawing/2014/main" id="{60EE08CB-A2AD-4180-89D9-44C8B342FB41}"/>
              </a:ext>
            </a:extLst>
          </p:cNvPr>
          <p:cNvSpPr/>
          <p:nvPr/>
        </p:nvSpPr>
        <p:spPr>
          <a:xfrm>
            <a:off x="685396" y="3204385"/>
            <a:ext cx="3491474" cy="97705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DE" dirty="0"/>
              <a:t>Benutzer</a:t>
            </a:r>
          </a:p>
          <a:p>
            <a:endParaRPr lang="de-DE" dirty="0"/>
          </a:p>
          <a:p>
            <a:endParaRPr lang="de-DE" dirty="0"/>
          </a:p>
        </p:txBody>
      </p:sp>
      <p:sp>
        <p:nvSpPr>
          <p:cNvPr id="13" name="Rechteck: abgerundete Ecken 12">
            <a:extLst>
              <a:ext uri="{FF2B5EF4-FFF2-40B4-BE49-F238E27FC236}">
                <a16:creationId xmlns:a16="http://schemas.microsoft.com/office/drawing/2014/main" id="{4112172B-D78D-42C6-8A03-AF946E583D77}"/>
              </a:ext>
            </a:extLst>
          </p:cNvPr>
          <p:cNvSpPr/>
          <p:nvPr/>
        </p:nvSpPr>
        <p:spPr>
          <a:xfrm>
            <a:off x="864502" y="3603886"/>
            <a:ext cx="3174768" cy="4446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Benutzerliste</a:t>
            </a:r>
          </a:p>
        </p:txBody>
      </p:sp>
      <p:sp>
        <p:nvSpPr>
          <p:cNvPr id="15" name="Rechteck 14">
            <a:extLst>
              <a:ext uri="{FF2B5EF4-FFF2-40B4-BE49-F238E27FC236}">
                <a16:creationId xmlns:a16="http://schemas.microsoft.com/office/drawing/2014/main" id="{68825A16-A459-49C2-A832-426B9F5268C2}"/>
              </a:ext>
            </a:extLst>
          </p:cNvPr>
          <p:cNvSpPr/>
          <p:nvPr/>
        </p:nvSpPr>
        <p:spPr>
          <a:xfrm>
            <a:off x="4536910" y="1629471"/>
            <a:ext cx="3491474" cy="144016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DE" dirty="0"/>
              <a:t>Relationen</a:t>
            </a:r>
          </a:p>
          <a:p>
            <a:endParaRPr lang="de-DE" dirty="0"/>
          </a:p>
          <a:p>
            <a:endParaRPr lang="de-DE" dirty="0"/>
          </a:p>
          <a:p>
            <a:endParaRPr lang="de-DE" dirty="0"/>
          </a:p>
          <a:p>
            <a:endParaRPr lang="de-DE" dirty="0"/>
          </a:p>
        </p:txBody>
      </p:sp>
      <p:sp>
        <p:nvSpPr>
          <p:cNvPr id="16" name="Rechteck: abgerundete Ecken 15">
            <a:extLst>
              <a:ext uri="{FF2B5EF4-FFF2-40B4-BE49-F238E27FC236}">
                <a16:creationId xmlns:a16="http://schemas.microsoft.com/office/drawing/2014/main" id="{51EC61F8-0208-44A9-915F-9F53BB77C7CC}"/>
              </a:ext>
            </a:extLst>
          </p:cNvPr>
          <p:cNvSpPr/>
          <p:nvPr/>
        </p:nvSpPr>
        <p:spPr>
          <a:xfrm>
            <a:off x="4700135" y="2055659"/>
            <a:ext cx="3174768" cy="4446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Relationen</a:t>
            </a:r>
          </a:p>
        </p:txBody>
      </p:sp>
      <p:sp>
        <p:nvSpPr>
          <p:cNvPr id="17" name="Rechteck 16">
            <a:extLst>
              <a:ext uri="{FF2B5EF4-FFF2-40B4-BE49-F238E27FC236}">
                <a16:creationId xmlns:a16="http://schemas.microsoft.com/office/drawing/2014/main" id="{4AB36B31-1A1B-4377-9943-CB32AD3B8C9E}"/>
              </a:ext>
            </a:extLst>
          </p:cNvPr>
          <p:cNvSpPr/>
          <p:nvPr/>
        </p:nvSpPr>
        <p:spPr>
          <a:xfrm>
            <a:off x="4536910" y="3204385"/>
            <a:ext cx="3491474" cy="99385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DE" dirty="0"/>
              <a:t>Status</a:t>
            </a:r>
          </a:p>
          <a:p>
            <a:endParaRPr lang="de-DE" dirty="0"/>
          </a:p>
          <a:p>
            <a:endParaRPr lang="de-DE" dirty="0"/>
          </a:p>
        </p:txBody>
      </p:sp>
      <p:sp>
        <p:nvSpPr>
          <p:cNvPr id="18" name="Rechteck: abgerundete Ecken 17">
            <a:extLst>
              <a:ext uri="{FF2B5EF4-FFF2-40B4-BE49-F238E27FC236}">
                <a16:creationId xmlns:a16="http://schemas.microsoft.com/office/drawing/2014/main" id="{3E61EF15-C20E-491E-A83C-0ADDF7CBE01C}"/>
              </a:ext>
            </a:extLst>
          </p:cNvPr>
          <p:cNvSpPr/>
          <p:nvPr/>
        </p:nvSpPr>
        <p:spPr>
          <a:xfrm>
            <a:off x="4695263" y="3633920"/>
            <a:ext cx="3174768" cy="4446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Lokalisierte Stichwortliste</a:t>
            </a:r>
          </a:p>
        </p:txBody>
      </p:sp>
      <p:sp>
        <p:nvSpPr>
          <p:cNvPr id="19" name="Rechteck: abgerundete Ecken 18">
            <a:extLst>
              <a:ext uri="{FF2B5EF4-FFF2-40B4-BE49-F238E27FC236}">
                <a16:creationId xmlns:a16="http://schemas.microsoft.com/office/drawing/2014/main" id="{6D58EA50-A2DB-40A2-8A71-E511BADDD544}"/>
              </a:ext>
            </a:extLst>
          </p:cNvPr>
          <p:cNvSpPr/>
          <p:nvPr/>
        </p:nvSpPr>
        <p:spPr>
          <a:xfrm>
            <a:off x="4700135" y="2565575"/>
            <a:ext cx="3174768" cy="4446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Dynamische Stichwortliste</a:t>
            </a:r>
          </a:p>
        </p:txBody>
      </p:sp>
    </p:spTree>
    <p:extLst>
      <p:ext uri="{BB962C8B-B14F-4D97-AF65-F5344CB8AC3E}">
        <p14:creationId xmlns:p14="http://schemas.microsoft.com/office/powerpoint/2010/main" val="288274624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Tabelle</a:t>
            </a:r>
          </a:p>
        </p:txBody>
      </p:sp>
      <p:sp>
        <p:nvSpPr>
          <p:cNvPr id="10" name="Rechteck: abgerundete Ecken 9">
            <a:extLst>
              <a:ext uri="{FF2B5EF4-FFF2-40B4-BE49-F238E27FC236}">
                <a16:creationId xmlns:a16="http://schemas.microsoft.com/office/drawing/2014/main" id="{5FF5777E-44CE-4BBF-AF85-12787346F7D2}"/>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platzhalter 11">
            <a:extLst>
              <a:ext uri="{FF2B5EF4-FFF2-40B4-BE49-F238E27FC236}">
                <a16:creationId xmlns:a16="http://schemas.microsoft.com/office/drawing/2014/main" id="{30829E84-981D-4F84-8A7D-EEAC1F709E72}"/>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3</a:t>
            </a:r>
            <a:endParaRPr kern="0" dirty="0"/>
          </a:p>
        </p:txBody>
      </p:sp>
      <p:sp>
        <p:nvSpPr>
          <p:cNvPr id="14" name="Textplatzhalter 13">
            <a:extLst>
              <a:ext uri="{FF2B5EF4-FFF2-40B4-BE49-F238E27FC236}">
                <a16:creationId xmlns:a16="http://schemas.microsoft.com/office/drawing/2014/main" id="{1B40A117-B073-4724-AE9D-BF04BA8CF7FC}"/>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Felder</a:t>
            </a:r>
            <a:endParaRPr kern="0" dirty="0">
              <a:solidFill>
                <a:schemeClr val="accent2"/>
              </a:solidFill>
            </a:endParaRPr>
          </a:p>
        </p:txBody>
      </p:sp>
      <p:sp>
        <p:nvSpPr>
          <p:cNvPr id="9" name="Textplatzhalter 6">
            <a:extLst>
              <a:ext uri="{FF2B5EF4-FFF2-40B4-BE49-F238E27FC236}">
                <a16:creationId xmlns:a16="http://schemas.microsoft.com/office/drawing/2014/main" id="{AC1B4269-4667-4AFC-A467-4E199056624F}"/>
              </a:ext>
            </a:extLst>
          </p:cNvPr>
          <p:cNvSpPr>
            <a:spLocks noGrp="1"/>
          </p:cNvSpPr>
          <p:nvPr>
            <p:ph type="body" sz="quarter" idx="10"/>
          </p:nvPr>
        </p:nvSpPr>
        <p:spPr>
          <a:xfrm>
            <a:off x="217967" y="987903"/>
            <a:ext cx="5400600" cy="432048"/>
          </a:xfrm>
        </p:spPr>
        <p:txBody>
          <a:bodyPr/>
          <a:lstStyle/>
          <a:p>
            <a:r>
              <a:rPr lang="de-DE" dirty="0"/>
              <a:t>als normale Datentabelle</a:t>
            </a:r>
          </a:p>
          <a:p>
            <a:endParaRPr lang="de-DE" dirty="0"/>
          </a:p>
        </p:txBody>
      </p:sp>
      <p:pic>
        <p:nvPicPr>
          <p:cNvPr id="2" name="Grafik 1">
            <a:extLst>
              <a:ext uri="{FF2B5EF4-FFF2-40B4-BE49-F238E27FC236}">
                <a16:creationId xmlns:a16="http://schemas.microsoft.com/office/drawing/2014/main" id="{22BC0E67-DCEB-46C2-B0D2-66C6E4847911}"/>
              </a:ext>
            </a:extLst>
          </p:cNvPr>
          <p:cNvPicPr>
            <a:picLocks noChangeAspect="1"/>
          </p:cNvPicPr>
          <p:nvPr/>
        </p:nvPicPr>
        <p:blipFill>
          <a:blip r:embed="rId2"/>
          <a:stretch>
            <a:fillRect/>
          </a:stretch>
        </p:blipFill>
        <p:spPr>
          <a:xfrm>
            <a:off x="95250" y="1514475"/>
            <a:ext cx="8953500" cy="2114550"/>
          </a:xfrm>
          <a:prstGeom prst="rect">
            <a:avLst/>
          </a:prstGeom>
        </p:spPr>
      </p:pic>
    </p:spTree>
    <p:extLst>
      <p:ext uri="{BB962C8B-B14F-4D97-AF65-F5344CB8AC3E}">
        <p14:creationId xmlns:p14="http://schemas.microsoft.com/office/powerpoint/2010/main" val="185372299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Bildplatzhalter 4">
            <a:extLst>
              <a:ext uri="{FF2B5EF4-FFF2-40B4-BE49-F238E27FC236}">
                <a16:creationId xmlns:a16="http://schemas.microsoft.com/office/drawing/2014/main" id="{9A5F7C44-B0CE-46DB-951F-32B9A787E678}"/>
              </a:ext>
            </a:extLst>
          </p:cNvPr>
          <p:cNvSpPr>
            <a:spLocks noGrp="1"/>
          </p:cNvSpPr>
          <p:nvPr>
            <p:ph type="pic" sz="quarter" idx="11"/>
          </p:nvPr>
        </p:nvSpPr>
        <p:spPr>
          <a:xfrm>
            <a:off x="4572000" y="0"/>
            <a:ext cx="4572000" cy="5143500"/>
          </a:xfrm>
          <a:blipFill>
            <a:blip r:embed="rId2"/>
            <a:stretch>
              <a:fillRect/>
            </a:stretch>
          </a:blipFill>
        </p:spPr>
      </p:sp>
      <p:sp>
        <p:nvSpPr>
          <p:cNvPr id="2" name="Titel 1">
            <a:extLst>
              <a:ext uri="{FF2B5EF4-FFF2-40B4-BE49-F238E27FC236}">
                <a16:creationId xmlns:a16="http://schemas.microsoft.com/office/drawing/2014/main" id="{7DAF46FE-1A4A-48F4-90AC-8621759E37F4}"/>
              </a:ext>
            </a:extLst>
          </p:cNvPr>
          <p:cNvSpPr>
            <a:spLocks noGrp="1"/>
          </p:cNvSpPr>
          <p:nvPr>
            <p:ph type="title"/>
          </p:nvPr>
        </p:nvSpPr>
        <p:spPr/>
        <p:txBody>
          <a:bodyPr/>
          <a:lstStyle/>
          <a:p>
            <a:r>
              <a:rPr lang="da-DK" dirty="0"/>
              <a:t>Agenda</a:t>
            </a:r>
            <a:endParaRPr lang="de-DE" dirty="0"/>
          </a:p>
        </p:txBody>
      </p:sp>
      <p:sp>
        <p:nvSpPr>
          <p:cNvPr id="20" name="Rechteck: abgerundete Ecken 19">
            <a:extLst>
              <a:ext uri="{FF2B5EF4-FFF2-40B4-BE49-F238E27FC236}">
                <a16:creationId xmlns:a16="http://schemas.microsoft.com/office/drawing/2014/main" id="{3E9406DD-FFC2-40EC-B803-96F4EC4511D1}"/>
              </a:ext>
            </a:extLst>
          </p:cNvPr>
          <p:cNvSpPr/>
          <p:nvPr/>
        </p:nvSpPr>
        <p:spPr>
          <a:xfrm>
            <a:off x="324047" y="1944352"/>
            <a:ext cx="354849" cy="354849"/>
          </a:xfrm>
          <a:prstGeom prst="roundRect">
            <a:avLst>
              <a:gd name="adj" fmla="val 88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platzhalter 11">
            <a:extLst>
              <a:ext uri="{FF2B5EF4-FFF2-40B4-BE49-F238E27FC236}">
                <a16:creationId xmlns:a16="http://schemas.microsoft.com/office/drawing/2014/main" id="{BD6C8630-BDF3-4AD4-8059-ADC6E9AF92FB}"/>
              </a:ext>
            </a:extLst>
          </p:cNvPr>
          <p:cNvSpPr txBox="1">
            <a:spLocks/>
          </p:cNvSpPr>
          <p:nvPr/>
        </p:nvSpPr>
        <p:spPr>
          <a:xfrm>
            <a:off x="328866" y="1923678"/>
            <a:ext cx="355222" cy="375524"/>
          </a:xfrm>
          <a:prstGeom prst="rect">
            <a:avLst/>
          </a:prstGeom>
        </p:spPr>
        <p:txBody>
          <a:bodyPr anchor="ctr"/>
          <a:lstStyle>
            <a:lvl1pPr marL="0" indent="0" algn="ctr"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latin typeface="+mn-lt"/>
              </a:rPr>
              <a:t>1</a:t>
            </a:r>
          </a:p>
        </p:txBody>
      </p:sp>
      <p:sp>
        <p:nvSpPr>
          <p:cNvPr id="22" name="Rechteck: abgerundete Ecken 21">
            <a:extLst>
              <a:ext uri="{FF2B5EF4-FFF2-40B4-BE49-F238E27FC236}">
                <a16:creationId xmlns:a16="http://schemas.microsoft.com/office/drawing/2014/main" id="{B64AC4FF-BB2B-48AF-B331-6798622D28D0}"/>
              </a:ext>
            </a:extLst>
          </p:cNvPr>
          <p:cNvSpPr/>
          <p:nvPr/>
        </p:nvSpPr>
        <p:spPr>
          <a:xfrm>
            <a:off x="324047" y="2430482"/>
            <a:ext cx="354849" cy="354849"/>
          </a:xfrm>
          <a:prstGeom prst="roundRect">
            <a:avLst>
              <a:gd name="adj" fmla="val 88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Textplatzhalter 11">
            <a:extLst>
              <a:ext uri="{FF2B5EF4-FFF2-40B4-BE49-F238E27FC236}">
                <a16:creationId xmlns:a16="http://schemas.microsoft.com/office/drawing/2014/main" id="{B25C81B4-060B-40DE-B58B-F162A7B0B79C}"/>
              </a:ext>
            </a:extLst>
          </p:cNvPr>
          <p:cNvSpPr txBox="1">
            <a:spLocks/>
          </p:cNvSpPr>
          <p:nvPr/>
        </p:nvSpPr>
        <p:spPr>
          <a:xfrm>
            <a:off x="328866" y="2409808"/>
            <a:ext cx="355222" cy="375524"/>
          </a:xfrm>
          <a:prstGeom prst="rect">
            <a:avLst/>
          </a:prstGeom>
        </p:spPr>
        <p:txBody>
          <a:bodyPr anchor="ctr"/>
          <a:lstStyle>
            <a:lvl1pPr marL="0" indent="0" algn="ctr"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latin typeface="+mn-lt"/>
              </a:rPr>
              <a:t>2</a:t>
            </a:r>
          </a:p>
        </p:txBody>
      </p:sp>
      <p:sp>
        <p:nvSpPr>
          <p:cNvPr id="24" name="Textplatzhalter 3">
            <a:extLst>
              <a:ext uri="{FF2B5EF4-FFF2-40B4-BE49-F238E27FC236}">
                <a16:creationId xmlns:a16="http://schemas.microsoft.com/office/drawing/2014/main" id="{1C614352-EE03-4B34-AA8A-8BF98ED6B02F}"/>
              </a:ext>
            </a:extLst>
          </p:cNvPr>
          <p:cNvSpPr txBox="1">
            <a:spLocks/>
          </p:cNvSpPr>
          <p:nvPr/>
        </p:nvSpPr>
        <p:spPr>
          <a:xfrm>
            <a:off x="756096" y="1929204"/>
            <a:ext cx="3671888" cy="354067"/>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800">
                <a:solidFill>
                  <a:srgbClr val="187ACC"/>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a:solidFill>
                  <a:schemeClr val="accent2"/>
                </a:solidFill>
                <a:latin typeface="+mn-lt"/>
              </a:rPr>
              <a:t>Motivation</a:t>
            </a:r>
            <a:endParaRPr lang="de-DE" kern="0" dirty="0">
              <a:solidFill>
                <a:schemeClr val="accent2"/>
              </a:solidFill>
            </a:endParaRPr>
          </a:p>
        </p:txBody>
      </p:sp>
      <p:sp>
        <p:nvSpPr>
          <p:cNvPr id="25" name="Textplatzhalter 3">
            <a:extLst>
              <a:ext uri="{FF2B5EF4-FFF2-40B4-BE49-F238E27FC236}">
                <a16:creationId xmlns:a16="http://schemas.microsoft.com/office/drawing/2014/main" id="{6BF4958B-4C39-4F55-B6D4-9721DA30ADBF}"/>
              </a:ext>
            </a:extLst>
          </p:cNvPr>
          <p:cNvSpPr txBox="1">
            <a:spLocks/>
          </p:cNvSpPr>
          <p:nvPr/>
        </p:nvSpPr>
        <p:spPr>
          <a:xfrm>
            <a:off x="756096" y="2431264"/>
            <a:ext cx="3671888" cy="354067"/>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800">
                <a:solidFill>
                  <a:srgbClr val="187ACC"/>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latin typeface="+mn-lt"/>
              </a:rPr>
              <a:t>Beschreibung</a:t>
            </a:r>
          </a:p>
        </p:txBody>
      </p:sp>
      <p:sp>
        <p:nvSpPr>
          <p:cNvPr id="26" name="Rechteck: abgerundete Ecken 25">
            <a:extLst>
              <a:ext uri="{FF2B5EF4-FFF2-40B4-BE49-F238E27FC236}">
                <a16:creationId xmlns:a16="http://schemas.microsoft.com/office/drawing/2014/main" id="{5C6C592D-CE65-4860-ACE2-58A99BFED18B}"/>
              </a:ext>
            </a:extLst>
          </p:cNvPr>
          <p:cNvSpPr/>
          <p:nvPr/>
        </p:nvSpPr>
        <p:spPr>
          <a:xfrm>
            <a:off x="324047" y="2937312"/>
            <a:ext cx="354849" cy="354849"/>
          </a:xfrm>
          <a:prstGeom prst="roundRect">
            <a:avLst>
              <a:gd name="adj" fmla="val 88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Textplatzhalter 11">
            <a:extLst>
              <a:ext uri="{FF2B5EF4-FFF2-40B4-BE49-F238E27FC236}">
                <a16:creationId xmlns:a16="http://schemas.microsoft.com/office/drawing/2014/main" id="{E7985B61-6461-48F9-8898-662B44894E2E}"/>
              </a:ext>
            </a:extLst>
          </p:cNvPr>
          <p:cNvSpPr txBox="1">
            <a:spLocks/>
          </p:cNvSpPr>
          <p:nvPr/>
        </p:nvSpPr>
        <p:spPr>
          <a:xfrm>
            <a:off x="328866" y="2916638"/>
            <a:ext cx="355222" cy="375524"/>
          </a:xfrm>
          <a:prstGeom prst="rect">
            <a:avLst/>
          </a:prstGeom>
        </p:spPr>
        <p:txBody>
          <a:bodyPr anchor="ctr"/>
          <a:lstStyle>
            <a:lvl1pPr marL="0" indent="0" algn="ctr"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latin typeface="+mn-lt"/>
              </a:rPr>
              <a:t>3</a:t>
            </a:r>
          </a:p>
        </p:txBody>
      </p:sp>
      <p:sp>
        <p:nvSpPr>
          <p:cNvPr id="28" name="Rechteck: abgerundete Ecken 27">
            <a:extLst>
              <a:ext uri="{FF2B5EF4-FFF2-40B4-BE49-F238E27FC236}">
                <a16:creationId xmlns:a16="http://schemas.microsoft.com/office/drawing/2014/main" id="{7D63F681-0A6E-47F5-BD11-FB706BF97A94}"/>
              </a:ext>
            </a:extLst>
          </p:cNvPr>
          <p:cNvSpPr/>
          <p:nvPr/>
        </p:nvSpPr>
        <p:spPr>
          <a:xfrm>
            <a:off x="324047" y="3423442"/>
            <a:ext cx="354849" cy="354849"/>
          </a:xfrm>
          <a:prstGeom prst="roundRect">
            <a:avLst>
              <a:gd name="adj" fmla="val 88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9" name="Textplatzhalter 11">
            <a:extLst>
              <a:ext uri="{FF2B5EF4-FFF2-40B4-BE49-F238E27FC236}">
                <a16:creationId xmlns:a16="http://schemas.microsoft.com/office/drawing/2014/main" id="{7ADEFFB8-C2C8-4C44-AB2C-90B116B91131}"/>
              </a:ext>
            </a:extLst>
          </p:cNvPr>
          <p:cNvSpPr txBox="1">
            <a:spLocks/>
          </p:cNvSpPr>
          <p:nvPr/>
        </p:nvSpPr>
        <p:spPr>
          <a:xfrm>
            <a:off x="328866" y="3402768"/>
            <a:ext cx="355222" cy="375524"/>
          </a:xfrm>
          <a:prstGeom prst="rect">
            <a:avLst/>
          </a:prstGeom>
        </p:spPr>
        <p:txBody>
          <a:bodyPr anchor="ctr"/>
          <a:lstStyle>
            <a:lvl1pPr marL="0" indent="0" algn="ctr"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latin typeface="+mn-lt"/>
              </a:rPr>
              <a:t>4</a:t>
            </a:r>
          </a:p>
        </p:txBody>
      </p:sp>
      <p:sp>
        <p:nvSpPr>
          <p:cNvPr id="30" name="Textplatzhalter 3">
            <a:extLst>
              <a:ext uri="{FF2B5EF4-FFF2-40B4-BE49-F238E27FC236}">
                <a16:creationId xmlns:a16="http://schemas.microsoft.com/office/drawing/2014/main" id="{9F90ECC3-555B-451B-845F-0E885644E93E}"/>
              </a:ext>
            </a:extLst>
          </p:cNvPr>
          <p:cNvSpPr txBox="1">
            <a:spLocks/>
          </p:cNvSpPr>
          <p:nvPr/>
        </p:nvSpPr>
        <p:spPr>
          <a:xfrm>
            <a:off x="756096" y="2922164"/>
            <a:ext cx="3671888" cy="354067"/>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800">
                <a:solidFill>
                  <a:srgbClr val="187ACC"/>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latin typeface="+mn-lt"/>
              </a:rPr>
              <a:t>Felder</a:t>
            </a:r>
            <a:endParaRPr lang="en-US" kern="0" dirty="0">
              <a:solidFill>
                <a:schemeClr val="accent2"/>
              </a:solidFill>
              <a:latin typeface="+mn-lt"/>
            </a:endParaRPr>
          </a:p>
          <a:p>
            <a:endParaRPr lang="de-DE" kern="0" dirty="0"/>
          </a:p>
        </p:txBody>
      </p:sp>
      <p:sp>
        <p:nvSpPr>
          <p:cNvPr id="31" name="Textplatzhalter 3">
            <a:extLst>
              <a:ext uri="{FF2B5EF4-FFF2-40B4-BE49-F238E27FC236}">
                <a16:creationId xmlns:a16="http://schemas.microsoft.com/office/drawing/2014/main" id="{ECE3DB6A-1577-4724-B4F3-EDDDEA94A5C4}"/>
              </a:ext>
            </a:extLst>
          </p:cNvPr>
          <p:cNvSpPr txBox="1">
            <a:spLocks/>
          </p:cNvSpPr>
          <p:nvPr/>
        </p:nvSpPr>
        <p:spPr>
          <a:xfrm>
            <a:off x="756096" y="3424224"/>
            <a:ext cx="3671888" cy="354067"/>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800">
                <a:solidFill>
                  <a:srgbClr val="187ACC"/>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latin typeface="+mn-lt"/>
              </a:rPr>
              <a:t>Layout</a:t>
            </a:r>
            <a:endParaRPr lang="en-US" kern="0" dirty="0">
              <a:solidFill>
                <a:schemeClr val="accent2"/>
              </a:solidFill>
              <a:latin typeface="+mn-lt"/>
            </a:endParaRPr>
          </a:p>
          <a:p>
            <a:endParaRPr lang="de-DE" kern="0" dirty="0"/>
          </a:p>
        </p:txBody>
      </p:sp>
      <p:sp>
        <p:nvSpPr>
          <p:cNvPr id="32" name="Rechteck: abgerundete Ecken 31">
            <a:extLst>
              <a:ext uri="{FF2B5EF4-FFF2-40B4-BE49-F238E27FC236}">
                <a16:creationId xmlns:a16="http://schemas.microsoft.com/office/drawing/2014/main" id="{AEF7589F-D3BD-4512-BD0E-8020FA978837}"/>
              </a:ext>
            </a:extLst>
          </p:cNvPr>
          <p:cNvSpPr/>
          <p:nvPr/>
        </p:nvSpPr>
        <p:spPr>
          <a:xfrm>
            <a:off x="324047" y="3931655"/>
            <a:ext cx="354849" cy="354849"/>
          </a:xfrm>
          <a:prstGeom prst="roundRect">
            <a:avLst>
              <a:gd name="adj" fmla="val 88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3" name="Textplatzhalter 11">
            <a:extLst>
              <a:ext uri="{FF2B5EF4-FFF2-40B4-BE49-F238E27FC236}">
                <a16:creationId xmlns:a16="http://schemas.microsoft.com/office/drawing/2014/main" id="{E79548D2-A063-4CCA-8C84-1CA2C2DBA076}"/>
              </a:ext>
            </a:extLst>
          </p:cNvPr>
          <p:cNvSpPr txBox="1">
            <a:spLocks/>
          </p:cNvSpPr>
          <p:nvPr/>
        </p:nvSpPr>
        <p:spPr>
          <a:xfrm>
            <a:off x="328866" y="3910981"/>
            <a:ext cx="355222" cy="375524"/>
          </a:xfrm>
          <a:prstGeom prst="rect">
            <a:avLst/>
          </a:prstGeom>
        </p:spPr>
        <p:txBody>
          <a:bodyPr anchor="ctr"/>
          <a:lstStyle>
            <a:lvl1pPr marL="0" indent="0" algn="ctr"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latin typeface="+mn-lt"/>
              </a:rPr>
              <a:t>5</a:t>
            </a:r>
          </a:p>
        </p:txBody>
      </p:sp>
      <p:sp>
        <p:nvSpPr>
          <p:cNvPr id="35" name="Textplatzhalter 11">
            <a:extLst>
              <a:ext uri="{FF2B5EF4-FFF2-40B4-BE49-F238E27FC236}">
                <a16:creationId xmlns:a16="http://schemas.microsoft.com/office/drawing/2014/main" id="{0B86D0FD-0CD2-4A97-81C4-1E0624DB11C8}"/>
              </a:ext>
            </a:extLst>
          </p:cNvPr>
          <p:cNvSpPr txBox="1">
            <a:spLocks/>
          </p:cNvSpPr>
          <p:nvPr/>
        </p:nvSpPr>
        <p:spPr>
          <a:xfrm>
            <a:off x="328866" y="4397111"/>
            <a:ext cx="355222" cy="375524"/>
          </a:xfrm>
          <a:prstGeom prst="rect">
            <a:avLst/>
          </a:prstGeom>
        </p:spPr>
        <p:txBody>
          <a:bodyPr anchor="ctr"/>
          <a:lstStyle>
            <a:lvl1pPr marL="0" indent="0" algn="ctr"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latin typeface="+mn-lt"/>
              </a:rPr>
              <a:t>6</a:t>
            </a:r>
          </a:p>
        </p:txBody>
      </p:sp>
      <p:sp>
        <p:nvSpPr>
          <p:cNvPr id="36" name="Textplatzhalter 3">
            <a:extLst>
              <a:ext uri="{FF2B5EF4-FFF2-40B4-BE49-F238E27FC236}">
                <a16:creationId xmlns:a16="http://schemas.microsoft.com/office/drawing/2014/main" id="{E97B212F-0A40-46CF-9377-DC4310A08192}"/>
              </a:ext>
            </a:extLst>
          </p:cNvPr>
          <p:cNvSpPr txBox="1">
            <a:spLocks/>
          </p:cNvSpPr>
          <p:nvPr/>
        </p:nvSpPr>
        <p:spPr>
          <a:xfrm>
            <a:off x="756096" y="3916507"/>
            <a:ext cx="3671888" cy="354067"/>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800">
                <a:solidFill>
                  <a:srgbClr val="187ACC"/>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latin typeface="+mn-lt"/>
              </a:rPr>
              <a:t>Scripting</a:t>
            </a:r>
            <a:endParaRPr lang="en-US" kern="0" dirty="0">
              <a:solidFill>
                <a:schemeClr val="accent2"/>
              </a:solidFill>
              <a:latin typeface="+mn-lt"/>
            </a:endParaRPr>
          </a:p>
          <a:p>
            <a:endParaRPr lang="de-DE" kern="0" dirty="0"/>
          </a:p>
        </p:txBody>
      </p:sp>
      <p:pic>
        <p:nvPicPr>
          <p:cNvPr id="39" name="Grafik 38">
            <a:extLst>
              <a:ext uri="{FF2B5EF4-FFF2-40B4-BE49-F238E27FC236}">
                <a16:creationId xmlns:a16="http://schemas.microsoft.com/office/drawing/2014/main" id="{27C29853-4CB3-4B6F-BB60-188F33F2B1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392" y="320400"/>
            <a:ext cx="731231" cy="419548"/>
          </a:xfrm>
          <a:prstGeom prst="rect">
            <a:avLst/>
          </a:prstGeom>
        </p:spPr>
      </p:pic>
      <p:sp>
        <p:nvSpPr>
          <p:cNvPr id="34" name="Rechteck: abgerundete Ecken 33">
            <a:extLst>
              <a:ext uri="{FF2B5EF4-FFF2-40B4-BE49-F238E27FC236}">
                <a16:creationId xmlns:a16="http://schemas.microsoft.com/office/drawing/2014/main" id="{3B84BF7F-3AC8-4A69-82CB-724D6858BE95}"/>
              </a:ext>
            </a:extLst>
          </p:cNvPr>
          <p:cNvSpPr/>
          <p:nvPr/>
        </p:nvSpPr>
        <p:spPr>
          <a:xfrm>
            <a:off x="324047" y="4397110"/>
            <a:ext cx="354849" cy="354849"/>
          </a:xfrm>
          <a:prstGeom prst="roundRect">
            <a:avLst>
              <a:gd name="adj" fmla="val 88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Textplatzhalter 11">
            <a:extLst>
              <a:ext uri="{FF2B5EF4-FFF2-40B4-BE49-F238E27FC236}">
                <a16:creationId xmlns:a16="http://schemas.microsoft.com/office/drawing/2014/main" id="{3115640D-CA87-4B0E-B63F-1A74DFD7ED61}"/>
              </a:ext>
            </a:extLst>
          </p:cNvPr>
          <p:cNvSpPr txBox="1">
            <a:spLocks/>
          </p:cNvSpPr>
          <p:nvPr/>
        </p:nvSpPr>
        <p:spPr>
          <a:xfrm>
            <a:off x="328866" y="4376436"/>
            <a:ext cx="355222" cy="375524"/>
          </a:xfrm>
          <a:prstGeom prst="rect">
            <a:avLst/>
          </a:prstGeom>
        </p:spPr>
        <p:txBody>
          <a:bodyPr anchor="ctr"/>
          <a:lstStyle>
            <a:lvl1pPr marL="0" indent="0" algn="ctr"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latin typeface="+mn-lt"/>
              </a:rPr>
              <a:t>6</a:t>
            </a:r>
          </a:p>
        </p:txBody>
      </p:sp>
      <p:sp>
        <p:nvSpPr>
          <p:cNvPr id="40" name="Textplatzhalter 3">
            <a:extLst>
              <a:ext uri="{FF2B5EF4-FFF2-40B4-BE49-F238E27FC236}">
                <a16:creationId xmlns:a16="http://schemas.microsoft.com/office/drawing/2014/main" id="{5D08B06D-4899-4BD3-9701-30FA3D9C7524}"/>
              </a:ext>
            </a:extLst>
          </p:cNvPr>
          <p:cNvSpPr txBox="1">
            <a:spLocks/>
          </p:cNvSpPr>
          <p:nvPr/>
        </p:nvSpPr>
        <p:spPr>
          <a:xfrm>
            <a:off x="756096" y="4376436"/>
            <a:ext cx="3671888" cy="354067"/>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800">
                <a:solidFill>
                  <a:srgbClr val="187ACC"/>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latin typeface="+mn-lt"/>
              </a:rPr>
              <a:t>Zusammenfassung</a:t>
            </a:r>
            <a:endParaRPr lang="en-US" kern="0" dirty="0">
              <a:solidFill>
                <a:schemeClr val="accent2"/>
              </a:solidFill>
              <a:latin typeface="+mn-lt"/>
            </a:endParaRPr>
          </a:p>
          <a:p>
            <a:endParaRPr lang="de-DE" kern="0" dirty="0"/>
          </a:p>
        </p:txBody>
      </p:sp>
    </p:spTree>
    <p:extLst>
      <p:ext uri="{BB962C8B-B14F-4D97-AF65-F5344CB8AC3E}">
        <p14:creationId xmlns:p14="http://schemas.microsoft.com/office/powerpoint/2010/main" val="180774838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Tabelle</a:t>
            </a:r>
          </a:p>
        </p:txBody>
      </p:sp>
      <p:sp>
        <p:nvSpPr>
          <p:cNvPr id="10" name="Rechteck: abgerundete Ecken 9">
            <a:extLst>
              <a:ext uri="{FF2B5EF4-FFF2-40B4-BE49-F238E27FC236}">
                <a16:creationId xmlns:a16="http://schemas.microsoft.com/office/drawing/2014/main" id="{5FF5777E-44CE-4BBF-AF85-12787346F7D2}"/>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platzhalter 11">
            <a:extLst>
              <a:ext uri="{FF2B5EF4-FFF2-40B4-BE49-F238E27FC236}">
                <a16:creationId xmlns:a16="http://schemas.microsoft.com/office/drawing/2014/main" id="{30829E84-981D-4F84-8A7D-EEAC1F709E72}"/>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3</a:t>
            </a:r>
            <a:endParaRPr kern="0" dirty="0"/>
          </a:p>
        </p:txBody>
      </p:sp>
      <p:sp>
        <p:nvSpPr>
          <p:cNvPr id="14" name="Textplatzhalter 13">
            <a:extLst>
              <a:ext uri="{FF2B5EF4-FFF2-40B4-BE49-F238E27FC236}">
                <a16:creationId xmlns:a16="http://schemas.microsoft.com/office/drawing/2014/main" id="{1B40A117-B073-4724-AE9D-BF04BA8CF7FC}"/>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Felder</a:t>
            </a:r>
            <a:endParaRPr kern="0" dirty="0">
              <a:solidFill>
                <a:schemeClr val="accent2"/>
              </a:solidFill>
            </a:endParaRPr>
          </a:p>
        </p:txBody>
      </p:sp>
      <p:sp>
        <p:nvSpPr>
          <p:cNvPr id="9" name="Textplatzhalter 6">
            <a:extLst>
              <a:ext uri="{FF2B5EF4-FFF2-40B4-BE49-F238E27FC236}">
                <a16:creationId xmlns:a16="http://schemas.microsoft.com/office/drawing/2014/main" id="{AC1B4269-4667-4AFC-A467-4E199056624F}"/>
              </a:ext>
            </a:extLst>
          </p:cNvPr>
          <p:cNvSpPr>
            <a:spLocks noGrp="1"/>
          </p:cNvSpPr>
          <p:nvPr>
            <p:ph type="body" sz="quarter" idx="10"/>
          </p:nvPr>
        </p:nvSpPr>
        <p:spPr>
          <a:xfrm>
            <a:off x="217967" y="987903"/>
            <a:ext cx="5400600" cy="432048"/>
          </a:xfrm>
        </p:spPr>
        <p:txBody>
          <a:bodyPr/>
          <a:lstStyle/>
          <a:p>
            <a:r>
              <a:rPr lang="de-DE" dirty="0"/>
              <a:t>mit direkter Bearbeitungsmöglichkeit</a:t>
            </a:r>
          </a:p>
          <a:p>
            <a:endParaRPr lang="de-DE" dirty="0"/>
          </a:p>
        </p:txBody>
      </p:sp>
      <p:pic>
        <p:nvPicPr>
          <p:cNvPr id="4" name="Grafik 3">
            <a:extLst>
              <a:ext uri="{FF2B5EF4-FFF2-40B4-BE49-F238E27FC236}">
                <a16:creationId xmlns:a16="http://schemas.microsoft.com/office/drawing/2014/main" id="{42915A5A-ADF9-4089-B796-1DF04E85C887}"/>
              </a:ext>
            </a:extLst>
          </p:cNvPr>
          <p:cNvPicPr>
            <a:picLocks noChangeAspect="1"/>
          </p:cNvPicPr>
          <p:nvPr/>
        </p:nvPicPr>
        <p:blipFill>
          <a:blip r:embed="rId2"/>
          <a:stretch>
            <a:fillRect/>
          </a:stretch>
        </p:blipFill>
        <p:spPr>
          <a:xfrm>
            <a:off x="58042" y="1466700"/>
            <a:ext cx="8906446" cy="2257178"/>
          </a:xfrm>
          <a:prstGeom prst="rect">
            <a:avLst/>
          </a:prstGeom>
        </p:spPr>
      </p:pic>
    </p:spTree>
    <p:extLst>
      <p:ext uri="{BB962C8B-B14F-4D97-AF65-F5344CB8AC3E}">
        <p14:creationId xmlns:p14="http://schemas.microsoft.com/office/powerpoint/2010/main" val="159975028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Tabelle</a:t>
            </a:r>
          </a:p>
        </p:txBody>
      </p:sp>
      <p:sp>
        <p:nvSpPr>
          <p:cNvPr id="10" name="Rechteck: abgerundete Ecken 9">
            <a:extLst>
              <a:ext uri="{FF2B5EF4-FFF2-40B4-BE49-F238E27FC236}">
                <a16:creationId xmlns:a16="http://schemas.microsoft.com/office/drawing/2014/main" id="{5FF5777E-44CE-4BBF-AF85-12787346F7D2}"/>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platzhalter 11">
            <a:extLst>
              <a:ext uri="{FF2B5EF4-FFF2-40B4-BE49-F238E27FC236}">
                <a16:creationId xmlns:a16="http://schemas.microsoft.com/office/drawing/2014/main" id="{30829E84-981D-4F84-8A7D-EEAC1F709E72}"/>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3</a:t>
            </a:r>
            <a:endParaRPr kern="0" dirty="0"/>
          </a:p>
        </p:txBody>
      </p:sp>
      <p:sp>
        <p:nvSpPr>
          <p:cNvPr id="14" name="Textplatzhalter 13">
            <a:extLst>
              <a:ext uri="{FF2B5EF4-FFF2-40B4-BE49-F238E27FC236}">
                <a16:creationId xmlns:a16="http://schemas.microsoft.com/office/drawing/2014/main" id="{1B40A117-B073-4724-AE9D-BF04BA8CF7FC}"/>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Felder</a:t>
            </a:r>
            <a:endParaRPr kern="0" dirty="0">
              <a:solidFill>
                <a:schemeClr val="accent2"/>
              </a:solidFill>
            </a:endParaRPr>
          </a:p>
        </p:txBody>
      </p:sp>
      <p:sp>
        <p:nvSpPr>
          <p:cNvPr id="9" name="Textplatzhalter 6">
            <a:extLst>
              <a:ext uri="{FF2B5EF4-FFF2-40B4-BE49-F238E27FC236}">
                <a16:creationId xmlns:a16="http://schemas.microsoft.com/office/drawing/2014/main" id="{AC1B4269-4667-4AFC-A467-4E199056624F}"/>
              </a:ext>
            </a:extLst>
          </p:cNvPr>
          <p:cNvSpPr>
            <a:spLocks noGrp="1"/>
          </p:cNvSpPr>
          <p:nvPr>
            <p:ph type="body" sz="quarter" idx="10"/>
          </p:nvPr>
        </p:nvSpPr>
        <p:spPr>
          <a:xfrm>
            <a:off x="217967" y="987903"/>
            <a:ext cx="5400600" cy="432048"/>
          </a:xfrm>
        </p:spPr>
        <p:txBody>
          <a:bodyPr/>
          <a:lstStyle/>
          <a:p>
            <a:r>
              <a:rPr lang="de-DE" dirty="0"/>
              <a:t>Bearbeitung durch Dialog</a:t>
            </a:r>
          </a:p>
          <a:p>
            <a:endParaRPr lang="de-DE" dirty="0"/>
          </a:p>
        </p:txBody>
      </p:sp>
      <p:pic>
        <p:nvPicPr>
          <p:cNvPr id="3" name="Grafik 2">
            <a:extLst>
              <a:ext uri="{FF2B5EF4-FFF2-40B4-BE49-F238E27FC236}">
                <a16:creationId xmlns:a16="http://schemas.microsoft.com/office/drawing/2014/main" id="{FF769B3B-D23F-407E-89B0-325B00FD511E}"/>
              </a:ext>
            </a:extLst>
          </p:cNvPr>
          <p:cNvPicPr>
            <a:picLocks noChangeAspect="1"/>
          </p:cNvPicPr>
          <p:nvPr/>
        </p:nvPicPr>
        <p:blipFill>
          <a:blip r:embed="rId2"/>
          <a:stretch>
            <a:fillRect/>
          </a:stretch>
        </p:blipFill>
        <p:spPr>
          <a:xfrm>
            <a:off x="325447" y="1307718"/>
            <a:ext cx="7687758" cy="3295610"/>
          </a:xfrm>
          <a:prstGeom prst="rect">
            <a:avLst/>
          </a:prstGeom>
        </p:spPr>
      </p:pic>
    </p:spTree>
    <p:extLst>
      <p:ext uri="{BB962C8B-B14F-4D97-AF65-F5344CB8AC3E}">
        <p14:creationId xmlns:p14="http://schemas.microsoft.com/office/powerpoint/2010/main" val="146811612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platzhalter 47">
            <a:extLst>
              <a:ext uri="{FF2B5EF4-FFF2-40B4-BE49-F238E27FC236}">
                <a16:creationId xmlns:a16="http://schemas.microsoft.com/office/drawing/2014/main" id="{F89E1236-1946-4248-B5A8-76E107487873}"/>
              </a:ext>
            </a:extLst>
          </p:cNvPr>
          <p:cNvPicPr>
            <a:picLocks noGrp="1" noChangeAspect="1"/>
          </p:cNvPicPr>
          <p:nvPr>
            <p:ph type="pic" sz="quarter" idx="12"/>
          </p:nvPr>
        </p:nvPicPr>
        <p:blipFill>
          <a:blip r:embed="rId2"/>
          <a:srcRect/>
          <a:stretch/>
        </p:blipFill>
        <p:spPr>
          <a:xfrm>
            <a:off x="0" y="0"/>
            <a:ext cx="9144000" cy="5143500"/>
          </a:xfrm>
        </p:spPr>
      </p:pic>
      <p:sp>
        <p:nvSpPr>
          <p:cNvPr id="54" name="Titel 53">
            <a:extLst>
              <a:ext uri="{FF2B5EF4-FFF2-40B4-BE49-F238E27FC236}">
                <a16:creationId xmlns:a16="http://schemas.microsoft.com/office/drawing/2014/main" id="{2BEC3A00-4B56-4844-9E98-88DF1DBB2181}"/>
              </a:ext>
            </a:extLst>
          </p:cNvPr>
          <p:cNvSpPr>
            <a:spLocks noGrp="1"/>
          </p:cNvSpPr>
          <p:nvPr>
            <p:ph type="ctrTitle"/>
          </p:nvPr>
        </p:nvSpPr>
        <p:spPr>
          <a:xfrm>
            <a:off x="482716" y="3100648"/>
            <a:ext cx="5745468" cy="612068"/>
          </a:xfrm>
        </p:spPr>
        <p:txBody>
          <a:bodyPr/>
          <a:lstStyle/>
          <a:p>
            <a:r>
              <a:rPr lang="de-DE" dirty="0">
                <a:latin typeface="+mn-lt"/>
              </a:rPr>
              <a:t>Layout</a:t>
            </a:r>
          </a:p>
        </p:txBody>
      </p:sp>
      <p:sp>
        <p:nvSpPr>
          <p:cNvPr id="36" name="Rechteck: abgerundete Ecken 35">
            <a:extLst>
              <a:ext uri="{FF2B5EF4-FFF2-40B4-BE49-F238E27FC236}">
                <a16:creationId xmlns:a16="http://schemas.microsoft.com/office/drawing/2014/main" id="{94F2C8DA-7E19-4F91-92A9-07B2FC8A3E5A}"/>
              </a:ext>
            </a:extLst>
          </p:cNvPr>
          <p:cNvSpPr/>
          <p:nvPr/>
        </p:nvSpPr>
        <p:spPr>
          <a:xfrm>
            <a:off x="611188" y="2216157"/>
            <a:ext cx="499609" cy="499609"/>
          </a:xfrm>
          <a:prstGeom prst="roundRect">
            <a:avLst>
              <a:gd name="adj" fmla="val 35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Textplatzhalter 11">
            <a:extLst>
              <a:ext uri="{FF2B5EF4-FFF2-40B4-BE49-F238E27FC236}">
                <a16:creationId xmlns:a16="http://schemas.microsoft.com/office/drawing/2014/main" id="{2E99F548-59F9-4A65-933F-9E2B3BBCCB6A}"/>
              </a:ext>
            </a:extLst>
          </p:cNvPr>
          <p:cNvSpPr txBox="1">
            <a:spLocks/>
          </p:cNvSpPr>
          <p:nvPr/>
        </p:nvSpPr>
        <p:spPr>
          <a:xfrm>
            <a:off x="611188" y="2213522"/>
            <a:ext cx="499609" cy="490052"/>
          </a:xfrm>
          <a:prstGeom prst="rect">
            <a:avLst/>
          </a:prstGeom>
        </p:spPr>
        <p:txBody>
          <a:bodyPr anchor="ctr"/>
          <a:lstStyle>
            <a:lvl1pPr marL="0" indent="0" algn="ctr" rtl="0" eaLnBrk="1" fontAlgn="base" hangingPunct="1">
              <a:spcBef>
                <a:spcPct val="20000"/>
              </a:spcBef>
              <a:spcAft>
                <a:spcPct val="0"/>
              </a:spcAft>
              <a:buClr>
                <a:srgbClr val="3E3E40"/>
              </a:buClr>
              <a:buSzPct val="75000"/>
              <a:buFont typeface="Wingdings 3" panose="05040102010807070707" pitchFamily="18" charset="2"/>
              <a:buNone/>
              <a:defRPr sz="2800" b="1">
                <a:solidFill>
                  <a:schemeClr val="bg1"/>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latin typeface="+mn-lt"/>
              </a:rPr>
              <a:t>4</a:t>
            </a:r>
          </a:p>
        </p:txBody>
      </p:sp>
      <p:cxnSp>
        <p:nvCxnSpPr>
          <p:cNvPr id="38" name="Gerader Verbinder 37">
            <a:extLst>
              <a:ext uri="{FF2B5EF4-FFF2-40B4-BE49-F238E27FC236}">
                <a16:creationId xmlns:a16="http://schemas.microsoft.com/office/drawing/2014/main" id="{744F96F8-0E1D-42EC-98FA-060DE7002EC5}"/>
              </a:ext>
            </a:extLst>
          </p:cNvPr>
          <p:cNvCxnSpPr/>
          <p:nvPr/>
        </p:nvCxnSpPr>
        <p:spPr>
          <a:xfrm>
            <a:off x="0" y="3723878"/>
            <a:ext cx="45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FB38D227-D781-4C16-8DAF-C7100E936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392" y="320400"/>
            <a:ext cx="731231" cy="419548"/>
          </a:xfrm>
          <a:prstGeom prst="rect">
            <a:avLst/>
          </a:prstGeom>
        </p:spPr>
      </p:pic>
    </p:spTree>
    <p:extLst>
      <p:ext uri="{BB962C8B-B14F-4D97-AF65-F5344CB8AC3E}">
        <p14:creationId xmlns:p14="http://schemas.microsoft.com/office/powerpoint/2010/main" val="270551845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Responsive</a:t>
            </a:r>
          </a:p>
        </p:txBody>
      </p:sp>
      <p:sp>
        <p:nvSpPr>
          <p:cNvPr id="10" name="Rechteck: abgerundete Ecken 9">
            <a:extLst>
              <a:ext uri="{FF2B5EF4-FFF2-40B4-BE49-F238E27FC236}">
                <a16:creationId xmlns:a16="http://schemas.microsoft.com/office/drawing/2014/main" id="{5FF5777E-44CE-4BBF-AF85-12787346F7D2}"/>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platzhalter 11">
            <a:extLst>
              <a:ext uri="{FF2B5EF4-FFF2-40B4-BE49-F238E27FC236}">
                <a16:creationId xmlns:a16="http://schemas.microsoft.com/office/drawing/2014/main" id="{30829E84-981D-4F84-8A7D-EEAC1F709E72}"/>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2</a:t>
            </a:r>
            <a:endParaRPr kern="0" dirty="0"/>
          </a:p>
        </p:txBody>
      </p:sp>
      <p:sp>
        <p:nvSpPr>
          <p:cNvPr id="14" name="Textplatzhalter 13">
            <a:extLst>
              <a:ext uri="{FF2B5EF4-FFF2-40B4-BE49-F238E27FC236}">
                <a16:creationId xmlns:a16="http://schemas.microsoft.com/office/drawing/2014/main" id="{1B40A117-B073-4724-AE9D-BF04BA8CF7FC}"/>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Layout</a:t>
            </a:r>
          </a:p>
        </p:txBody>
      </p:sp>
      <p:pic>
        <p:nvPicPr>
          <p:cNvPr id="9" name="Grafik 8">
            <a:extLst>
              <a:ext uri="{FF2B5EF4-FFF2-40B4-BE49-F238E27FC236}">
                <a16:creationId xmlns:a16="http://schemas.microsoft.com/office/drawing/2014/main" id="{10997A53-914E-4900-8D8B-CDC9ABC21FB6}"/>
              </a:ext>
            </a:extLst>
          </p:cNvPr>
          <p:cNvPicPr>
            <a:picLocks noChangeAspect="1"/>
          </p:cNvPicPr>
          <p:nvPr/>
        </p:nvPicPr>
        <p:blipFill>
          <a:blip r:embed="rId2"/>
          <a:stretch>
            <a:fillRect/>
          </a:stretch>
        </p:blipFill>
        <p:spPr>
          <a:xfrm>
            <a:off x="0" y="1375607"/>
            <a:ext cx="9144000" cy="2492287"/>
          </a:xfrm>
          <a:prstGeom prst="rect">
            <a:avLst/>
          </a:prstGeom>
        </p:spPr>
      </p:pic>
      <p:sp>
        <p:nvSpPr>
          <p:cNvPr id="11" name="Rechteck 10">
            <a:extLst>
              <a:ext uri="{FF2B5EF4-FFF2-40B4-BE49-F238E27FC236}">
                <a16:creationId xmlns:a16="http://schemas.microsoft.com/office/drawing/2014/main" id="{C84A2C9F-8ACA-4B43-8452-7F46AA279654}"/>
              </a:ext>
            </a:extLst>
          </p:cNvPr>
          <p:cNvSpPr/>
          <p:nvPr/>
        </p:nvSpPr>
        <p:spPr>
          <a:xfrm>
            <a:off x="107504" y="1807220"/>
            <a:ext cx="2808312" cy="38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01EEA4C-18D1-463F-966B-B44307A844D9}"/>
              </a:ext>
            </a:extLst>
          </p:cNvPr>
          <p:cNvSpPr/>
          <p:nvPr/>
        </p:nvSpPr>
        <p:spPr>
          <a:xfrm>
            <a:off x="4499992" y="2621378"/>
            <a:ext cx="2880320" cy="38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r Verbinder 15">
            <a:extLst>
              <a:ext uri="{FF2B5EF4-FFF2-40B4-BE49-F238E27FC236}">
                <a16:creationId xmlns:a16="http://schemas.microsoft.com/office/drawing/2014/main" id="{7F805CE3-72F0-42BC-A6A1-28174240CAA8}"/>
              </a:ext>
            </a:extLst>
          </p:cNvPr>
          <p:cNvCxnSpPr>
            <a:cxnSpLocks/>
          </p:cNvCxnSpPr>
          <p:nvPr/>
        </p:nvCxnSpPr>
        <p:spPr>
          <a:xfrm flipV="1">
            <a:off x="2699792" y="844250"/>
            <a:ext cx="2160240" cy="96297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12990E5C-A4DB-4982-A6FE-44487AB3AC88}"/>
              </a:ext>
            </a:extLst>
          </p:cNvPr>
          <p:cNvCxnSpPr>
            <a:cxnSpLocks/>
          </p:cNvCxnSpPr>
          <p:nvPr/>
        </p:nvCxnSpPr>
        <p:spPr>
          <a:xfrm flipH="1" flipV="1">
            <a:off x="5986991" y="996775"/>
            <a:ext cx="711696" cy="162460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hteck: abgerundete Ecken 20">
            <a:extLst>
              <a:ext uri="{FF2B5EF4-FFF2-40B4-BE49-F238E27FC236}">
                <a16:creationId xmlns:a16="http://schemas.microsoft.com/office/drawing/2014/main" id="{13D1C30D-4255-4B0F-9635-122662BA517B}"/>
              </a:ext>
            </a:extLst>
          </p:cNvPr>
          <p:cNvSpPr/>
          <p:nvPr/>
        </p:nvSpPr>
        <p:spPr>
          <a:xfrm>
            <a:off x="4860032" y="542944"/>
            <a:ext cx="1296144" cy="453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Klein</a:t>
            </a:r>
          </a:p>
        </p:txBody>
      </p:sp>
      <p:sp>
        <p:nvSpPr>
          <p:cNvPr id="22" name="Rechteck 21">
            <a:extLst>
              <a:ext uri="{FF2B5EF4-FFF2-40B4-BE49-F238E27FC236}">
                <a16:creationId xmlns:a16="http://schemas.microsoft.com/office/drawing/2014/main" id="{AE16BF11-2B22-4D00-8CF2-48FE95E1D2BF}"/>
              </a:ext>
            </a:extLst>
          </p:cNvPr>
          <p:cNvSpPr/>
          <p:nvPr/>
        </p:nvSpPr>
        <p:spPr>
          <a:xfrm>
            <a:off x="107504" y="2212478"/>
            <a:ext cx="8568952" cy="38242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3" name="Gerader Verbinder 22">
            <a:extLst>
              <a:ext uri="{FF2B5EF4-FFF2-40B4-BE49-F238E27FC236}">
                <a16:creationId xmlns:a16="http://schemas.microsoft.com/office/drawing/2014/main" id="{A12FD1E8-1B25-4783-8407-7B0E84DF2B9A}"/>
              </a:ext>
            </a:extLst>
          </p:cNvPr>
          <p:cNvCxnSpPr>
            <a:cxnSpLocks/>
          </p:cNvCxnSpPr>
          <p:nvPr/>
        </p:nvCxnSpPr>
        <p:spPr>
          <a:xfrm flipH="1" flipV="1">
            <a:off x="5796136" y="1455334"/>
            <a:ext cx="360040" cy="754285"/>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hteck: abgerundete Ecken 24">
            <a:extLst>
              <a:ext uri="{FF2B5EF4-FFF2-40B4-BE49-F238E27FC236}">
                <a16:creationId xmlns:a16="http://schemas.microsoft.com/office/drawing/2014/main" id="{7AC19832-0358-4E72-923F-113B095FE4AE}"/>
              </a:ext>
            </a:extLst>
          </p:cNvPr>
          <p:cNvSpPr/>
          <p:nvPr/>
        </p:nvSpPr>
        <p:spPr>
          <a:xfrm>
            <a:off x="4860032" y="1113296"/>
            <a:ext cx="1296144" cy="45383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Groß</a:t>
            </a:r>
          </a:p>
        </p:txBody>
      </p:sp>
      <p:sp>
        <p:nvSpPr>
          <p:cNvPr id="26" name="Rechteck 25">
            <a:extLst>
              <a:ext uri="{FF2B5EF4-FFF2-40B4-BE49-F238E27FC236}">
                <a16:creationId xmlns:a16="http://schemas.microsoft.com/office/drawing/2014/main" id="{D008F091-088A-471C-8EC2-533B10997D1F}"/>
              </a:ext>
            </a:extLst>
          </p:cNvPr>
          <p:cNvSpPr/>
          <p:nvPr/>
        </p:nvSpPr>
        <p:spPr>
          <a:xfrm>
            <a:off x="107504" y="2621378"/>
            <a:ext cx="4176464" cy="38242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a:extLst>
              <a:ext uri="{FF2B5EF4-FFF2-40B4-BE49-F238E27FC236}">
                <a16:creationId xmlns:a16="http://schemas.microsoft.com/office/drawing/2014/main" id="{A94B4059-8B61-4708-A3D2-AECD959F52CD}"/>
              </a:ext>
            </a:extLst>
          </p:cNvPr>
          <p:cNvSpPr/>
          <p:nvPr/>
        </p:nvSpPr>
        <p:spPr>
          <a:xfrm>
            <a:off x="107504" y="3024738"/>
            <a:ext cx="4176464" cy="38242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a:extLst>
              <a:ext uri="{FF2B5EF4-FFF2-40B4-BE49-F238E27FC236}">
                <a16:creationId xmlns:a16="http://schemas.microsoft.com/office/drawing/2014/main" id="{4CAD1229-FCA4-4CA1-9FA4-137C9BE9D38F}"/>
              </a:ext>
            </a:extLst>
          </p:cNvPr>
          <p:cNvSpPr/>
          <p:nvPr/>
        </p:nvSpPr>
        <p:spPr>
          <a:xfrm>
            <a:off x="107504" y="3420446"/>
            <a:ext cx="4176464" cy="38242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a:extLst>
              <a:ext uri="{FF2B5EF4-FFF2-40B4-BE49-F238E27FC236}">
                <a16:creationId xmlns:a16="http://schemas.microsoft.com/office/drawing/2014/main" id="{73D63F0A-DC7D-46E2-8465-D259541ADCFF}"/>
              </a:ext>
            </a:extLst>
          </p:cNvPr>
          <p:cNvSpPr/>
          <p:nvPr/>
        </p:nvSpPr>
        <p:spPr>
          <a:xfrm>
            <a:off x="4499992" y="3025506"/>
            <a:ext cx="4176464" cy="38242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r Verbinder 29">
            <a:extLst>
              <a:ext uri="{FF2B5EF4-FFF2-40B4-BE49-F238E27FC236}">
                <a16:creationId xmlns:a16="http://schemas.microsoft.com/office/drawing/2014/main" id="{F5C0CA49-882C-423B-BE60-64920BCD5908}"/>
              </a:ext>
            </a:extLst>
          </p:cNvPr>
          <p:cNvCxnSpPr>
            <a:cxnSpLocks/>
          </p:cNvCxnSpPr>
          <p:nvPr/>
        </p:nvCxnSpPr>
        <p:spPr>
          <a:xfrm flipH="1" flipV="1">
            <a:off x="4283968" y="2888643"/>
            <a:ext cx="720080" cy="979251"/>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10E44C9-D833-41C4-A50A-6253666019DA}"/>
              </a:ext>
            </a:extLst>
          </p:cNvPr>
          <p:cNvCxnSpPr>
            <a:cxnSpLocks/>
          </p:cNvCxnSpPr>
          <p:nvPr/>
        </p:nvCxnSpPr>
        <p:spPr>
          <a:xfrm flipH="1" flipV="1">
            <a:off x="4283968" y="3182389"/>
            <a:ext cx="720080" cy="847815"/>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C4EAD1B-C957-4AB5-AF65-F0E2AA68514C}"/>
              </a:ext>
            </a:extLst>
          </p:cNvPr>
          <p:cNvCxnSpPr>
            <a:cxnSpLocks/>
          </p:cNvCxnSpPr>
          <p:nvPr/>
        </p:nvCxnSpPr>
        <p:spPr>
          <a:xfrm flipH="1" flipV="1">
            <a:off x="4283968" y="3593574"/>
            <a:ext cx="720080" cy="536631"/>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0405A39A-269D-42C6-9186-845BD09B56AA}"/>
              </a:ext>
            </a:extLst>
          </p:cNvPr>
          <p:cNvCxnSpPr>
            <a:cxnSpLocks/>
          </p:cNvCxnSpPr>
          <p:nvPr/>
        </p:nvCxnSpPr>
        <p:spPr>
          <a:xfrm flipV="1">
            <a:off x="5868144" y="3403275"/>
            <a:ext cx="679684" cy="43525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hteck: abgerundete Ecken 38">
            <a:extLst>
              <a:ext uri="{FF2B5EF4-FFF2-40B4-BE49-F238E27FC236}">
                <a16:creationId xmlns:a16="http://schemas.microsoft.com/office/drawing/2014/main" id="{45D14FEE-EBB3-4C73-BE9E-2BADF4889CEF}"/>
              </a:ext>
            </a:extLst>
          </p:cNvPr>
          <p:cNvSpPr/>
          <p:nvPr/>
        </p:nvSpPr>
        <p:spPr>
          <a:xfrm>
            <a:off x="4977525" y="3845684"/>
            <a:ext cx="1296144" cy="453831"/>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Mittel</a:t>
            </a:r>
          </a:p>
        </p:txBody>
      </p:sp>
    </p:spTree>
    <p:extLst>
      <p:ext uri="{BB962C8B-B14F-4D97-AF65-F5344CB8AC3E}">
        <p14:creationId xmlns:p14="http://schemas.microsoft.com/office/powerpoint/2010/main" val="3639895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xit" presetSubtype="0" fill="hold" grpId="1" nodeType="withEffect">
                                  <p:stCondLst>
                                    <p:cond delay="0"/>
                                  </p:stCondLst>
                                  <p:childTnLst>
                                    <p:animEffect transition="out" filter="fade">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8"/>
                                        </p:tgtEl>
                                      </p:cBhvr>
                                    </p:animEffect>
                                    <p:set>
                                      <p:cBhvr>
                                        <p:cTn id="60" dur="1" fill="hold">
                                          <p:stCondLst>
                                            <p:cond delay="499"/>
                                          </p:stCondLst>
                                        </p:cTn>
                                        <p:tgtEl>
                                          <p:spTgt spid="18"/>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500"/>
                                        <p:tgtEl>
                                          <p:spTgt spid="25"/>
                                        </p:tgtEl>
                                      </p:cBhvr>
                                    </p:animEffect>
                                  </p:childTnLst>
                                </p:cTn>
                              </p:par>
                              <p:par>
                                <p:cTn id="75" presetID="10" presetClass="exit" presetSubtype="0" fill="hold" nodeType="withEffect">
                                  <p:stCondLst>
                                    <p:cond delay="0"/>
                                  </p:stCondLst>
                                  <p:childTnLst>
                                    <p:animEffect transition="out" filter="fade">
                                      <p:cBhvr>
                                        <p:cTn id="76" dur="500"/>
                                        <p:tgtEl>
                                          <p:spTgt spid="35"/>
                                        </p:tgtEl>
                                      </p:cBhvr>
                                    </p:animEffect>
                                    <p:set>
                                      <p:cBhvr>
                                        <p:cTn id="77" dur="1" fill="hold">
                                          <p:stCondLst>
                                            <p:cond delay="499"/>
                                          </p:stCondLst>
                                        </p:cTn>
                                        <p:tgtEl>
                                          <p:spTgt spid="3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33"/>
                                        </p:tgtEl>
                                      </p:cBhvr>
                                    </p:animEffect>
                                    <p:set>
                                      <p:cBhvr>
                                        <p:cTn id="80" dur="1" fill="hold">
                                          <p:stCondLst>
                                            <p:cond delay="499"/>
                                          </p:stCondLst>
                                        </p:cTn>
                                        <p:tgtEl>
                                          <p:spTgt spid="33"/>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30"/>
                                        </p:tgtEl>
                                      </p:cBhvr>
                                    </p:animEffect>
                                    <p:set>
                                      <p:cBhvr>
                                        <p:cTn id="83" dur="1" fill="hold">
                                          <p:stCondLst>
                                            <p:cond delay="499"/>
                                          </p:stCondLst>
                                        </p:cTn>
                                        <p:tgtEl>
                                          <p:spTgt spid="30"/>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29"/>
                                        </p:tgtEl>
                                      </p:cBhvr>
                                    </p:animEffect>
                                    <p:set>
                                      <p:cBhvr>
                                        <p:cTn id="86" dur="1" fill="hold">
                                          <p:stCondLst>
                                            <p:cond delay="499"/>
                                          </p:stCondLst>
                                        </p:cTn>
                                        <p:tgtEl>
                                          <p:spTgt spid="29"/>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37"/>
                                        </p:tgtEl>
                                      </p:cBhvr>
                                    </p:animEffect>
                                    <p:set>
                                      <p:cBhvr>
                                        <p:cTn id="89" dur="1" fill="hold">
                                          <p:stCondLst>
                                            <p:cond delay="499"/>
                                          </p:stCondLst>
                                        </p:cTn>
                                        <p:tgtEl>
                                          <p:spTgt spid="37"/>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39"/>
                                        </p:tgtEl>
                                      </p:cBhvr>
                                    </p:animEffect>
                                    <p:set>
                                      <p:cBhvr>
                                        <p:cTn id="92" dur="1" fill="hold">
                                          <p:stCondLst>
                                            <p:cond delay="499"/>
                                          </p:stCondLst>
                                        </p:cTn>
                                        <p:tgtEl>
                                          <p:spTgt spid="39"/>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27"/>
                                        </p:tgtEl>
                                      </p:cBhvr>
                                    </p:animEffect>
                                    <p:set>
                                      <p:cBhvr>
                                        <p:cTn id="95" dur="1" fill="hold">
                                          <p:stCondLst>
                                            <p:cond delay="499"/>
                                          </p:stCondLst>
                                        </p:cTn>
                                        <p:tgtEl>
                                          <p:spTgt spid="27"/>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26"/>
                                        </p:tgtEl>
                                      </p:cBhvr>
                                    </p:animEffect>
                                    <p:set>
                                      <p:cBhvr>
                                        <p:cTn id="98" dur="1" fill="hold">
                                          <p:stCondLst>
                                            <p:cond delay="499"/>
                                          </p:stCondLst>
                                        </p:cTn>
                                        <p:tgtEl>
                                          <p:spTgt spid="26"/>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28"/>
                                        </p:tgtEl>
                                      </p:cBhvr>
                                    </p:animEffect>
                                    <p:set>
                                      <p:cBhvr>
                                        <p:cTn id="101"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5" grpId="0" animBg="1"/>
      <p:bldP spid="15" grpId="1" animBg="1"/>
      <p:bldP spid="21" grpId="0" animBg="1"/>
      <p:bldP spid="21" grpId="1" animBg="1"/>
      <p:bldP spid="22" grpId="0" animBg="1"/>
      <p:bldP spid="25" grpId="0" animBg="1"/>
      <p:bldP spid="26" grpId="0" animBg="1"/>
      <p:bldP spid="26" grpId="1" animBg="1"/>
      <p:bldP spid="27" grpId="0" animBg="1"/>
      <p:bldP spid="27" grpId="1" animBg="1"/>
      <p:bldP spid="28" grpId="0" animBg="1"/>
      <p:bldP spid="28" grpId="1" animBg="1"/>
      <p:bldP spid="29" grpId="0" animBg="1"/>
      <p:bldP spid="29" grpId="1" animBg="1"/>
      <p:bldP spid="39" grpId="0" animBg="1"/>
      <p:bldP spid="3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a:xfrm>
            <a:off x="209749" y="542176"/>
            <a:ext cx="6480720" cy="444630"/>
          </a:xfrm>
        </p:spPr>
        <p:txBody>
          <a:bodyPr/>
          <a:lstStyle/>
          <a:p>
            <a:r>
              <a:rPr lang="de-DE" noProof="0" dirty="0"/>
              <a:t>Responsive</a:t>
            </a:r>
          </a:p>
        </p:txBody>
      </p:sp>
      <p:sp>
        <p:nvSpPr>
          <p:cNvPr id="10" name="Rechteck: abgerundete Ecken 9">
            <a:extLst>
              <a:ext uri="{FF2B5EF4-FFF2-40B4-BE49-F238E27FC236}">
                <a16:creationId xmlns:a16="http://schemas.microsoft.com/office/drawing/2014/main" id="{5FF5777E-44CE-4BBF-AF85-12787346F7D2}"/>
              </a:ext>
            </a:extLst>
          </p:cNvPr>
          <p:cNvSpPr/>
          <p:nvPr/>
        </p:nvSpPr>
        <p:spPr>
          <a:xfrm>
            <a:off x="317229" y="4659214"/>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platzhalter 11">
            <a:extLst>
              <a:ext uri="{FF2B5EF4-FFF2-40B4-BE49-F238E27FC236}">
                <a16:creationId xmlns:a16="http://schemas.microsoft.com/office/drawing/2014/main" id="{30829E84-981D-4F84-8A7D-EEAC1F709E72}"/>
              </a:ext>
            </a:extLst>
          </p:cNvPr>
          <p:cNvSpPr txBox="1">
            <a:spLocks/>
          </p:cNvSpPr>
          <p:nvPr/>
        </p:nvSpPr>
        <p:spPr>
          <a:xfrm>
            <a:off x="322048" y="4647683"/>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4</a:t>
            </a:r>
            <a:endParaRPr kern="0" dirty="0"/>
          </a:p>
        </p:txBody>
      </p:sp>
      <p:sp>
        <p:nvSpPr>
          <p:cNvPr id="14" name="Textplatzhalter 13">
            <a:extLst>
              <a:ext uri="{FF2B5EF4-FFF2-40B4-BE49-F238E27FC236}">
                <a16:creationId xmlns:a16="http://schemas.microsoft.com/office/drawing/2014/main" id="{1B40A117-B073-4724-AE9D-BF04BA8CF7FC}"/>
              </a:ext>
            </a:extLst>
          </p:cNvPr>
          <p:cNvSpPr txBox="1">
            <a:spLocks/>
          </p:cNvSpPr>
          <p:nvPr/>
        </p:nvSpPr>
        <p:spPr>
          <a:xfrm>
            <a:off x="596926" y="4624270"/>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Layout</a:t>
            </a:r>
          </a:p>
        </p:txBody>
      </p:sp>
      <p:pic>
        <p:nvPicPr>
          <p:cNvPr id="3" name="Grafik 2">
            <a:extLst>
              <a:ext uri="{FF2B5EF4-FFF2-40B4-BE49-F238E27FC236}">
                <a16:creationId xmlns:a16="http://schemas.microsoft.com/office/drawing/2014/main" id="{90B263F8-C190-4840-B0B6-42E2F5922945}"/>
              </a:ext>
            </a:extLst>
          </p:cNvPr>
          <p:cNvPicPr>
            <a:picLocks noChangeAspect="1"/>
          </p:cNvPicPr>
          <p:nvPr/>
        </p:nvPicPr>
        <p:blipFill>
          <a:blip r:embed="rId2"/>
          <a:stretch>
            <a:fillRect/>
          </a:stretch>
        </p:blipFill>
        <p:spPr>
          <a:xfrm>
            <a:off x="7252" y="985684"/>
            <a:ext cx="9144000" cy="1361525"/>
          </a:xfrm>
          <a:prstGeom prst="rect">
            <a:avLst/>
          </a:prstGeom>
        </p:spPr>
      </p:pic>
      <p:pic>
        <p:nvPicPr>
          <p:cNvPr id="2" name="Grafik 1">
            <a:extLst>
              <a:ext uri="{FF2B5EF4-FFF2-40B4-BE49-F238E27FC236}">
                <a16:creationId xmlns:a16="http://schemas.microsoft.com/office/drawing/2014/main" id="{DC0A8ED0-B909-476B-B9CA-3C9A940FC934}"/>
              </a:ext>
            </a:extLst>
          </p:cNvPr>
          <p:cNvPicPr>
            <a:picLocks noChangeAspect="1"/>
          </p:cNvPicPr>
          <p:nvPr/>
        </p:nvPicPr>
        <p:blipFill>
          <a:blip r:embed="rId3"/>
          <a:stretch>
            <a:fillRect/>
          </a:stretch>
        </p:blipFill>
        <p:spPr>
          <a:xfrm>
            <a:off x="990061" y="1059582"/>
            <a:ext cx="7163877" cy="1952586"/>
          </a:xfrm>
          <a:prstGeom prst="rect">
            <a:avLst/>
          </a:prstGeom>
        </p:spPr>
      </p:pic>
      <p:pic>
        <p:nvPicPr>
          <p:cNvPr id="4" name="Grafik 3">
            <a:extLst>
              <a:ext uri="{FF2B5EF4-FFF2-40B4-BE49-F238E27FC236}">
                <a16:creationId xmlns:a16="http://schemas.microsoft.com/office/drawing/2014/main" id="{429D8F50-0B37-41F1-B15C-42265B059EF1}"/>
              </a:ext>
            </a:extLst>
          </p:cNvPr>
          <p:cNvPicPr>
            <a:picLocks noChangeAspect="1"/>
          </p:cNvPicPr>
          <p:nvPr/>
        </p:nvPicPr>
        <p:blipFill>
          <a:blip r:embed="rId4"/>
          <a:stretch>
            <a:fillRect/>
          </a:stretch>
        </p:blipFill>
        <p:spPr>
          <a:xfrm>
            <a:off x="2740643" y="986806"/>
            <a:ext cx="3662711" cy="2537224"/>
          </a:xfrm>
          <a:prstGeom prst="rect">
            <a:avLst/>
          </a:prstGeom>
        </p:spPr>
      </p:pic>
      <p:pic>
        <p:nvPicPr>
          <p:cNvPr id="6" name="Grafik 5">
            <a:extLst>
              <a:ext uri="{FF2B5EF4-FFF2-40B4-BE49-F238E27FC236}">
                <a16:creationId xmlns:a16="http://schemas.microsoft.com/office/drawing/2014/main" id="{67292A4E-71A8-4FE8-A05C-EC8479DE64C0}"/>
              </a:ext>
            </a:extLst>
          </p:cNvPr>
          <p:cNvPicPr>
            <a:picLocks noChangeAspect="1"/>
          </p:cNvPicPr>
          <p:nvPr/>
        </p:nvPicPr>
        <p:blipFill>
          <a:blip r:embed="rId5"/>
          <a:stretch>
            <a:fillRect/>
          </a:stretch>
        </p:blipFill>
        <p:spPr>
          <a:xfrm>
            <a:off x="3194667" y="985684"/>
            <a:ext cx="2769169" cy="3864388"/>
          </a:xfrm>
          <a:prstGeom prst="rect">
            <a:avLst/>
          </a:prstGeom>
        </p:spPr>
      </p:pic>
    </p:spTree>
    <p:extLst>
      <p:ext uri="{BB962C8B-B14F-4D97-AF65-F5344CB8AC3E}">
        <p14:creationId xmlns:p14="http://schemas.microsoft.com/office/powerpoint/2010/main" val="29415499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55" presetClass="exit" presetSubtype="0" fill="hold" nodeType="withEffect">
                                  <p:stCondLst>
                                    <p:cond delay="0"/>
                                  </p:stCondLst>
                                  <p:childTnLst>
                                    <p:anim calcmode="lin" valueType="num">
                                      <p:cBhvr>
                                        <p:cTn id="9" dur="1000"/>
                                        <p:tgtEl>
                                          <p:spTgt spid="3"/>
                                        </p:tgtEl>
                                        <p:attrNameLst>
                                          <p:attrName>ppt_w</p:attrName>
                                        </p:attrNameLst>
                                      </p:cBhvr>
                                      <p:tavLst>
                                        <p:tav tm="0">
                                          <p:val>
                                            <p:strVal val="ppt_w"/>
                                          </p:val>
                                        </p:tav>
                                        <p:tav tm="100000">
                                          <p:val>
                                            <p:strVal val="ppt_w*0.70"/>
                                          </p:val>
                                        </p:tav>
                                      </p:tavLst>
                                    </p:anim>
                                    <p:anim calcmode="lin" valueType="num">
                                      <p:cBhvr>
                                        <p:cTn id="10" dur="1000"/>
                                        <p:tgtEl>
                                          <p:spTgt spid="3"/>
                                        </p:tgtEl>
                                        <p:attrNameLst>
                                          <p:attrName>ppt_h</p:attrName>
                                        </p:attrNameLst>
                                      </p:cBhvr>
                                      <p:tavLst>
                                        <p:tav tm="0">
                                          <p:val>
                                            <p:strVal val="ppt_h"/>
                                          </p:val>
                                        </p:tav>
                                        <p:tav tm="100000">
                                          <p:val>
                                            <p:strVal val="ppt_h"/>
                                          </p:val>
                                        </p:tav>
                                      </p:tavLst>
                                    </p:anim>
                                    <p:animEffect transition="out" filter="fade">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par>
                                <p:cTn id="18" presetID="55" presetClass="exit" presetSubtype="0" fill="hold" nodeType="withEffect">
                                  <p:stCondLst>
                                    <p:cond delay="0"/>
                                  </p:stCondLst>
                                  <p:childTnLst>
                                    <p:anim calcmode="lin" valueType="num">
                                      <p:cBhvr>
                                        <p:cTn id="19" dur="1000"/>
                                        <p:tgtEl>
                                          <p:spTgt spid="2"/>
                                        </p:tgtEl>
                                        <p:attrNameLst>
                                          <p:attrName>ppt_w</p:attrName>
                                        </p:attrNameLst>
                                      </p:cBhvr>
                                      <p:tavLst>
                                        <p:tav tm="0">
                                          <p:val>
                                            <p:strVal val="ppt_w"/>
                                          </p:val>
                                        </p:tav>
                                        <p:tav tm="100000">
                                          <p:val>
                                            <p:strVal val="ppt_w*0.70"/>
                                          </p:val>
                                        </p:tav>
                                      </p:tavLst>
                                    </p:anim>
                                    <p:anim calcmode="lin" valueType="num">
                                      <p:cBhvr>
                                        <p:cTn id="20" dur="1000"/>
                                        <p:tgtEl>
                                          <p:spTgt spid="2"/>
                                        </p:tgtEl>
                                        <p:attrNameLst>
                                          <p:attrName>ppt_h</p:attrName>
                                        </p:attrNameLst>
                                      </p:cBhvr>
                                      <p:tavLst>
                                        <p:tav tm="0">
                                          <p:val>
                                            <p:strVal val="ppt_h"/>
                                          </p:val>
                                        </p:tav>
                                        <p:tav tm="100000">
                                          <p:val>
                                            <p:strVal val="ppt_h"/>
                                          </p:val>
                                        </p:tav>
                                      </p:tavLst>
                                    </p:anim>
                                    <p:animEffect transition="out" filter="fade">
                                      <p:cBhvr>
                                        <p:cTn id="21" dur="1000"/>
                                        <p:tgtEl>
                                          <p:spTgt spid="2"/>
                                        </p:tgtEl>
                                      </p:cBhvr>
                                    </p:animEffect>
                                    <p:set>
                                      <p:cBhvr>
                                        <p:cTn id="22" dur="1" fill="hold">
                                          <p:stCondLst>
                                            <p:cond delay="9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par>
                                <p:cTn id="28" presetID="55" presetClass="exit" presetSubtype="0" fill="hold" nodeType="withEffect">
                                  <p:stCondLst>
                                    <p:cond delay="0"/>
                                  </p:stCondLst>
                                  <p:childTnLst>
                                    <p:anim calcmode="lin" valueType="num">
                                      <p:cBhvr>
                                        <p:cTn id="29" dur="1000"/>
                                        <p:tgtEl>
                                          <p:spTgt spid="4"/>
                                        </p:tgtEl>
                                        <p:attrNameLst>
                                          <p:attrName>ppt_w</p:attrName>
                                        </p:attrNameLst>
                                      </p:cBhvr>
                                      <p:tavLst>
                                        <p:tav tm="0">
                                          <p:val>
                                            <p:strVal val="ppt_w"/>
                                          </p:val>
                                        </p:tav>
                                        <p:tav tm="100000">
                                          <p:val>
                                            <p:strVal val="ppt_w*0.70"/>
                                          </p:val>
                                        </p:tav>
                                      </p:tavLst>
                                    </p:anim>
                                    <p:anim calcmode="lin" valueType="num">
                                      <p:cBhvr>
                                        <p:cTn id="30" dur="1000"/>
                                        <p:tgtEl>
                                          <p:spTgt spid="4"/>
                                        </p:tgtEl>
                                        <p:attrNameLst>
                                          <p:attrName>ppt_h</p:attrName>
                                        </p:attrNameLst>
                                      </p:cBhvr>
                                      <p:tavLst>
                                        <p:tav tm="0">
                                          <p:val>
                                            <p:strVal val="ppt_h"/>
                                          </p:val>
                                        </p:tav>
                                        <p:tav tm="100000">
                                          <p:val>
                                            <p:strVal val="ppt_h"/>
                                          </p:val>
                                        </p:tav>
                                      </p:tavLst>
                                    </p:anim>
                                    <p:animEffect transition="out" filter="fade">
                                      <p:cBhvr>
                                        <p:cTn id="31" dur="1000"/>
                                        <p:tgtEl>
                                          <p:spTgt spid="4"/>
                                        </p:tgtEl>
                                      </p:cBhvr>
                                    </p:animEffect>
                                    <p:set>
                                      <p:cBhvr>
                                        <p:cTn id="32"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Weitere Layout-Komponenten</a:t>
            </a:r>
          </a:p>
        </p:txBody>
      </p:sp>
      <p:sp>
        <p:nvSpPr>
          <p:cNvPr id="7" name="Inhaltsplatzhalter 5">
            <a:extLst>
              <a:ext uri="{FF2B5EF4-FFF2-40B4-BE49-F238E27FC236}">
                <a16:creationId xmlns:a16="http://schemas.microsoft.com/office/drawing/2014/main" id="{0300BAD1-0A50-438B-A613-8DA2CB014893}"/>
              </a:ext>
            </a:extLst>
          </p:cNvPr>
          <p:cNvSpPr>
            <a:spLocks noGrp="1"/>
          </p:cNvSpPr>
          <p:nvPr>
            <p:ph idx="14"/>
          </p:nvPr>
        </p:nvSpPr>
        <p:spPr>
          <a:xfrm>
            <a:off x="192342" y="1275606"/>
            <a:ext cx="3265985" cy="2233613"/>
          </a:xfrm>
        </p:spPr>
        <p:txBody>
          <a:bodyPr/>
          <a:lstStyle/>
          <a:p>
            <a:r>
              <a:rPr lang="de-DE" noProof="0" dirty="0"/>
              <a:t>Tabs</a:t>
            </a:r>
          </a:p>
          <a:p>
            <a:endParaRPr lang="de-DE" dirty="0"/>
          </a:p>
          <a:p>
            <a:pPr marL="0" indent="0">
              <a:buNone/>
            </a:pPr>
            <a:endParaRPr lang="de-DE" dirty="0"/>
          </a:p>
          <a:p>
            <a:pPr marL="0" indent="0">
              <a:buNone/>
            </a:pPr>
            <a:endParaRPr lang="de-DE" dirty="0"/>
          </a:p>
          <a:p>
            <a:pPr marL="0" indent="0">
              <a:buNone/>
            </a:pPr>
            <a:endParaRPr lang="de-DE" dirty="0"/>
          </a:p>
          <a:p>
            <a:r>
              <a:rPr lang="de-DE" noProof="0" dirty="0" err="1"/>
              <a:t>Collapsible</a:t>
            </a:r>
            <a:r>
              <a:rPr lang="de-DE" noProof="0" dirty="0"/>
              <a:t>/Überschriften</a:t>
            </a:r>
          </a:p>
          <a:p>
            <a:endParaRPr lang="de-DE" dirty="0"/>
          </a:p>
          <a:p>
            <a:endParaRPr lang="de-DE" dirty="0"/>
          </a:p>
          <a:p>
            <a:endParaRPr lang="de-DE" dirty="0"/>
          </a:p>
        </p:txBody>
      </p:sp>
      <p:sp>
        <p:nvSpPr>
          <p:cNvPr id="10" name="Rechteck: abgerundete Ecken 9">
            <a:extLst>
              <a:ext uri="{FF2B5EF4-FFF2-40B4-BE49-F238E27FC236}">
                <a16:creationId xmlns:a16="http://schemas.microsoft.com/office/drawing/2014/main" id="{5FF5777E-44CE-4BBF-AF85-12787346F7D2}"/>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platzhalter 11">
            <a:extLst>
              <a:ext uri="{FF2B5EF4-FFF2-40B4-BE49-F238E27FC236}">
                <a16:creationId xmlns:a16="http://schemas.microsoft.com/office/drawing/2014/main" id="{30829E84-981D-4F84-8A7D-EEAC1F709E72}"/>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4</a:t>
            </a:r>
            <a:endParaRPr kern="0" dirty="0"/>
          </a:p>
        </p:txBody>
      </p:sp>
      <p:sp>
        <p:nvSpPr>
          <p:cNvPr id="14" name="Textplatzhalter 13">
            <a:extLst>
              <a:ext uri="{FF2B5EF4-FFF2-40B4-BE49-F238E27FC236}">
                <a16:creationId xmlns:a16="http://schemas.microsoft.com/office/drawing/2014/main" id="{1B40A117-B073-4724-AE9D-BF04BA8CF7FC}"/>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Layout</a:t>
            </a:r>
            <a:endParaRPr kern="0" dirty="0">
              <a:solidFill>
                <a:schemeClr val="accent2"/>
              </a:solidFill>
            </a:endParaRPr>
          </a:p>
        </p:txBody>
      </p:sp>
      <p:pic>
        <p:nvPicPr>
          <p:cNvPr id="2" name="Grafik 1">
            <a:extLst>
              <a:ext uri="{FF2B5EF4-FFF2-40B4-BE49-F238E27FC236}">
                <a16:creationId xmlns:a16="http://schemas.microsoft.com/office/drawing/2014/main" id="{0B4093E2-9C76-4FE7-A203-4B183EAA0397}"/>
              </a:ext>
            </a:extLst>
          </p:cNvPr>
          <p:cNvPicPr>
            <a:picLocks noChangeAspect="1"/>
          </p:cNvPicPr>
          <p:nvPr/>
        </p:nvPicPr>
        <p:blipFill>
          <a:blip r:embed="rId2"/>
          <a:stretch>
            <a:fillRect/>
          </a:stretch>
        </p:blipFill>
        <p:spPr>
          <a:xfrm>
            <a:off x="395536" y="1635646"/>
            <a:ext cx="7368099" cy="1220145"/>
          </a:xfrm>
          <a:prstGeom prst="rect">
            <a:avLst/>
          </a:prstGeom>
        </p:spPr>
      </p:pic>
      <p:pic>
        <p:nvPicPr>
          <p:cNvPr id="4" name="Grafik 3">
            <a:extLst>
              <a:ext uri="{FF2B5EF4-FFF2-40B4-BE49-F238E27FC236}">
                <a16:creationId xmlns:a16="http://schemas.microsoft.com/office/drawing/2014/main" id="{021087E7-B516-4F72-A178-C6A8D6E17122}"/>
              </a:ext>
            </a:extLst>
          </p:cNvPr>
          <p:cNvPicPr>
            <a:picLocks noChangeAspect="1"/>
          </p:cNvPicPr>
          <p:nvPr/>
        </p:nvPicPr>
        <p:blipFill>
          <a:blip r:embed="rId3"/>
          <a:stretch>
            <a:fillRect/>
          </a:stretch>
        </p:blipFill>
        <p:spPr>
          <a:xfrm>
            <a:off x="518510" y="3291830"/>
            <a:ext cx="7077826" cy="1212442"/>
          </a:xfrm>
          <a:prstGeom prst="rect">
            <a:avLst/>
          </a:prstGeom>
        </p:spPr>
      </p:pic>
    </p:spTree>
    <p:extLst>
      <p:ext uri="{BB962C8B-B14F-4D97-AF65-F5344CB8AC3E}">
        <p14:creationId xmlns:p14="http://schemas.microsoft.com/office/powerpoint/2010/main" val="299543679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platzhalter 47">
            <a:extLst>
              <a:ext uri="{FF2B5EF4-FFF2-40B4-BE49-F238E27FC236}">
                <a16:creationId xmlns:a16="http://schemas.microsoft.com/office/drawing/2014/main" id="{F0C49E7E-F7FD-47FF-98C5-838504B65F65}"/>
              </a:ext>
            </a:extLst>
          </p:cNvPr>
          <p:cNvPicPr>
            <a:picLocks noGrp="1" noChangeAspect="1"/>
          </p:cNvPicPr>
          <p:nvPr>
            <p:ph type="pic" sz="quarter" idx="12"/>
          </p:nvPr>
        </p:nvPicPr>
        <p:blipFill>
          <a:blip r:embed="rId2"/>
          <a:srcRect/>
          <a:stretch/>
        </p:blipFill>
        <p:spPr>
          <a:xfrm>
            <a:off x="0" y="0"/>
            <a:ext cx="9144000" cy="5143500"/>
          </a:xfrm>
        </p:spPr>
      </p:pic>
      <p:sp>
        <p:nvSpPr>
          <p:cNvPr id="54" name="Titel 53">
            <a:extLst>
              <a:ext uri="{FF2B5EF4-FFF2-40B4-BE49-F238E27FC236}">
                <a16:creationId xmlns:a16="http://schemas.microsoft.com/office/drawing/2014/main" id="{2BEC3A00-4B56-4844-9E98-88DF1DBB2181}"/>
              </a:ext>
            </a:extLst>
          </p:cNvPr>
          <p:cNvSpPr>
            <a:spLocks noGrp="1"/>
          </p:cNvSpPr>
          <p:nvPr>
            <p:ph type="ctrTitle"/>
          </p:nvPr>
        </p:nvSpPr>
        <p:spPr>
          <a:xfrm>
            <a:off x="482716" y="3100648"/>
            <a:ext cx="5745468" cy="612068"/>
          </a:xfrm>
        </p:spPr>
        <p:txBody>
          <a:bodyPr/>
          <a:lstStyle/>
          <a:p>
            <a:r>
              <a:rPr lang="de-DE" dirty="0"/>
              <a:t>Scripting</a:t>
            </a:r>
            <a:endParaRPr lang="de-DE" dirty="0">
              <a:latin typeface="+mn-lt"/>
            </a:endParaRPr>
          </a:p>
        </p:txBody>
      </p:sp>
      <p:sp>
        <p:nvSpPr>
          <p:cNvPr id="36" name="Rechteck: abgerundete Ecken 35">
            <a:extLst>
              <a:ext uri="{FF2B5EF4-FFF2-40B4-BE49-F238E27FC236}">
                <a16:creationId xmlns:a16="http://schemas.microsoft.com/office/drawing/2014/main" id="{94F2C8DA-7E19-4F91-92A9-07B2FC8A3E5A}"/>
              </a:ext>
            </a:extLst>
          </p:cNvPr>
          <p:cNvSpPr/>
          <p:nvPr/>
        </p:nvSpPr>
        <p:spPr>
          <a:xfrm>
            <a:off x="611188" y="2216157"/>
            <a:ext cx="499609" cy="499609"/>
          </a:xfrm>
          <a:prstGeom prst="roundRect">
            <a:avLst>
              <a:gd name="adj" fmla="val 35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Textplatzhalter 11">
            <a:extLst>
              <a:ext uri="{FF2B5EF4-FFF2-40B4-BE49-F238E27FC236}">
                <a16:creationId xmlns:a16="http://schemas.microsoft.com/office/drawing/2014/main" id="{2E99F548-59F9-4A65-933F-9E2B3BBCCB6A}"/>
              </a:ext>
            </a:extLst>
          </p:cNvPr>
          <p:cNvSpPr txBox="1">
            <a:spLocks/>
          </p:cNvSpPr>
          <p:nvPr/>
        </p:nvSpPr>
        <p:spPr>
          <a:xfrm>
            <a:off x="611188" y="2213522"/>
            <a:ext cx="499609" cy="490052"/>
          </a:xfrm>
          <a:prstGeom prst="rect">
            <a:avLst/>
          </a:prstGeom>
        </p:spPr>
        <p:txBody>
          <a:bodyPr anchor="ctr"/>
          <a:lstStyle>
            <a:lvl1pPr marL="0" indent="0" algn="ctr" rtl="0" eaLnBrk="1" fontAlgn="base" hangingPunct="1">
              <a:spcBef>
                <a:spcPct val="20000"/>
              </a:spcBef>
              <a:spcAft>
                <a:spcPct val="0"/>
              </a:spcAft>
              <a:buClr>
                <a:srgbClr val="3E3E40"/>
              </a:buClr>
              <a:buSzPct val="75000"/>
              <a:buFont typeface="Wingdings 3" panose="05040102010807070707" pitchFamily="18" charset="2"/>
              <a:buNone/>
              <a:defRPr sz="2800" b="1">
                <a:solidFill>
                  <a:schemeClr val="bg1"/>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latin typeface="+mn-lt"/>
              </a:rPr>
              <a:t>5</a:t>
            </a:r>
          </a:p>
        </p:txBody>
      </p:sp>
      <p:cxnSp>
        <p:nvCxnSpPr>
          <p:cNvPr id="38" name="Gerader Verbinder 37">
            <a:extLst>
              <a:ext uri="{FF2B5EF4-FFF2-40B4-BE49-F238E27FC236}">
                <a16:creationId xmlns:a16="http://schemas.microsoft.com/office/drawing/2014/main" id="{744F96F8-0E1D-42EC-98FA-060DE7002EC5}"/>
              </a:ext>
            </a:extLst>
          </p:cNvPr>
          <p:cNvCxnSpPr/>
          <p:nvPr/>
        </p:nvCxnSpPr>
        <p:spPr>
          <a:xfrm>
            <a:off x="0" y="3723878"/>
            <a:ext cx="45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FB38D227-D781-4C16-8DAF-C7100E936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392" y="320400"/>
            <a:ext cx="731231" cy="419548"/>
          </a:xfrm>
          <a:prstGeom prst="rect">
            <a:avLst/>
          </a:prstGeom>
        </p:spPr>
      </p:pic>
    </p:spTree>
    <p:extLst>
      <p:ext uri="{BB962C8B-B14F-4D97-AF65-F5344CB8AC3E}">
        <p14:creationId xmlns:p14="http://schemas.microsoft.com/office/powerpoint/2010/main" val="385589520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Scripting</a:t>
            </a:r>
          </a:p>
        </p:txBody>
      </p:sp>
      <p:sp>
        <p:nvSpPr>
          <p:cNvPr id="6" name="Inhaltsplatzhalter 5">
            <a:extLst>
              <a:ext uri="{FF2B5EF4-FFF2-40B4-BE49-F238E27FC236}">
                <a16:creationId xmlns:a16="http://schemas.microsoft.com/office/drawing/2014/main" id="{055F4C30-8195-44C2-812B-FAA534C2C8C1}"/>
              </a:ext>
            </a:extLst>
          </p:cNvPr>
          <p:cNvSpPr>
            <a:spLocks noGrp="1"/>
          </p:cNvSpPr>
          <p:nvPr>
            <p:ph idx="14"/>
          </p:nvPr>
        </p:nvSpPr>
        <p:spPr>
          <a:xfrm>
            <a:off x="504056" y="1491630"/>
            <a:ext cx="8316416" cy="2917384"/>
          </a:xfrm>
        </p:spPr>
        <p:txBody>
          <a:bodyPr/>
          <a:lstStyle/>
          <a:p>
            <a:r>
              <a:rPr lang="de-DE" noProof="0" dirty="0"/>
              <a:t>Kein beliebiges Eingreifen per Scripting</a:t>
            </a:r>
          </a:p>
          <a:p>
            <a:r>
              <a:rPr lang="de-DE" dirty="0"/>
              <a:t>Keine direkte DOM-Manipulation</a:t>
            </a:r>
          </a:p>
          <a:p>
            <a:r>
              <a:rPr lang="de-DE" noProof="0" dirty="0"/>
              <a:t>Kein Zugriff auf globale Objekte (</a:t>
            </a:r>
            <a:r>
              <a:rPr lang="de-DE" noProof="0" dirty="0" err="1"/>
              <a:t>window</a:t>
            </a:r>
            <a:r>
              <a:rPr lang="de-DE" noProof="0" dirty="0"/>
              <a:t>, </a:t>
            </a:r>
            <a:r>
              <a:rPr lang="de-DE" noProof="0" dirty="0" err="1"/>
              <a:t>document</a:t>
            </a:r>
            <a:r>
              <a:rPr lang="de-DE" noProof="0" dirty="0"/>
              <a:t>)</a:t>
            </a:r>
          </a:p>
          <a:p>
            <a:endParaRPr lang="de-DE" noProof="0" dirty="0"/>
          </a:p>
          <a:p>
            <a:r>
              <a:rPr lang="de-DE" dirty="0"/>
              <a:t>Anpassungen nur über vordefinierte Events mit einer dort gegebenen API</a:t>
            </a:r>
          </a:p>
          <a:p>
            <a:r>
              <a:rPr lang="de-DE" dirty="0"/>
              <a:t>Event-Scripts werden zentral für eine Formulargruppe gespeichert.</a:t>
            </a:r>
          </a:p>
          <a:p>
            <a:r>
              <a:rPr lang="de-DE" noProof="0" dirty="0"/>
              <a:t>API kann durch eigene Skripte über einen Namensraum erweitert werden.</a:t>
            </a:r>
          </a:p>
        </p:txBody>
      </p:sp>
      <p:sp>
        <p:nvSpPr>
          <p:cNvPr id="2" name="Rechteck: abgerundete Ecken 1">
            <a:extLst>
              <a:ext uri="{FF2B5EF4-FFF2-40B4-BE49-F238E27FC236}">
                <a16:creationId xmlns:a16="http://schemas.microsoft.com/office/drawing/2014/main" id="{85A13363-BE5E-4417-93A4-4F25753AAFCD}"/>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platzhalter 11">
            <a:extLst>
              <a:ext uri="{FF2B5EF4-FFF2-40B4-BE49-F238E27FC236}">
                <a16:creationId xmlns:a16="http://schemas.microsoft.com/office/drawing/2014/main" id="{CDB15B8A-6C72-4B0F-AB4F-037DF1942C6C}"/>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2</a:t>
            </a:r>
            <a:endParaRPr kern="0" dirty="0"/>
          </a:p>
        </p:txBody>
      </p:sp>
      <p:sp>
        <p:nvSpPr>
          <p:cNvPr id="4" name="Textplatzhalter 13">
            <a:extLst>
              <a:ext uri="{FF2B5EF4-FFF2-40B4-BE49-F238E27FC236}">
                <a16:creationId xmlns:a16="http://schemas.microsoft.com/office/drawing/2014/main" id="{49A36359-E56B-4F47-894E-9E4716A13693}"/>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Scripting</a:t>
            </a:r>
            <a:endParaRPr kern="0" dirty="0">
              <a:solidFill>
                <a:schemeClr val="accent2"/>
              </a:solidFill>
            </a:endParaRPr>
          </a:p>
        </p:txBody>
      </p:sp>
    </p:spTree>
    <p:extLst>
      <p:ext uri="{BB962C8B-B14F-4D97-AF65-F5344CB8AC3E}">
        <p14:creationId xmlns:p14="http://schemas.microsoft.com/office/powerpoint/2010/main" val="198827502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Events</a:t>
            </a:r>
          </a:p>
        </p:txBody>
      </p:sp>
      <p:sp>
        <p:nvSpPr>
          <p:cNvPr id="2" name="Rechteck: abgerundete Ecken 1">
            <a:extLst>
              <a:ext uri="{FF2B5EF4-FFF2-40B4-BE49-F238E27FC236}">
                <a16:creationId xmlns:a16="http://schemas.microsoft.com/office/drawing/2014/main" id="{85A13363-BE5E-4417-93A4-4F25753AAFCD}"/>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platzhalter 11">
            <a:extLst>
              <a:ext uri="{FF2B5EF4-FFF2-40B4-BE49-F238E27FC236}">
                <a16:creationId xmlns:a16="http://schemas.microsoft.com/office/drawing/2014/main" id="{CDB15B8A-6C72-4B0F-AB4F-037DF1942C6C}"/>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2</a:t>
            </a:r>
            <a:endParaRPr kern="0" dirty="0"/>
          </a:p>
        </p:txBody>
      </p:sp>
      <p:sp>
        <p:nvSpPr>
          <p:cNvPr id="4" name="Textplatzhalter 13">
            <a:extLst>
              <a:ext uri="{FF2B5EF4-FFF2-40B4-BE49-F238E27FC236}">
                <a16:creationId xmlns:a16="http://schemas.microsoft.com/office/drawing/2014/main" id="{49A36359-E56B-4F47-894E-9E4716A13693}"/>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Scripting</a:t>
            </a:r>
            <a:endParaRPr kern="0" dirty="0">
              <a:solidFill>
                <a:schemeClr val="accent2"/>
              </a:solidFill>
            </a:endParaRPr>
          </a:p>
        </p:txBody>
      </p:sp>
      <p:sp>
        <p:nvSpPr>
          <p:cNvPr id="8" name="Textfeld 7">
            <a:extLst>
              <a:ext uri="{FF2B5EF4-FFF2-40B4-BE49-F238E27FC236}">
                <a16:creationId xmlns:a16="http://schemas.microsoft.com/office/drawing/2014/main" id="{40FA2062-28A8-4A63-B0F4-736E7E83443F}"/>
              </a:ext>
            </a:extLst>
          </p:cNvPr>
          <p:cNvSpPr txBox="1"/>
          <p:nvPr/>
        </p:nvSpPr>
        <p:spPr>
          <a:xfrm>
            <a:off x="107504" y="1380572"/>
            <a:ext cx="4570057" cy="3416320"/>
          </a:xfrm>
          <a:prstGeom prst="rect">
            <a:avLst/>
          </a:prstGeom>
          <a:noFill/>
        </p:spPr>
        <p:txBody>
          <a:bodyPr wrap="square" rtlCol="0">
            <a:spAutoFit/>
          </a:bodyPr>
          <a:lstStyle/>
          <a:p>
            <a:r>
              <a:rPr lang="de-DE" b="0" dirty="0">
                <a:solidFill>
                  <a:srgbClr val="D4D4D4"/>
                </a:solidFill>
                <a:effectLst/>
                <a:latin typeface="Consolas" panose="020B0609020204030204" pitchFamily="49" charset="0"/>
              </a:rPr>
              <a:t>{</a:t>
            </a:r>
          </a:p>
          <a:p>
            <a:r>
              <a:rPr lang="de-DE" dirty="0">
                <a:solidFill>
                  <a:srgbClr val="D4D4D4"/>
                </a:solidFill>
                <a:latin typeface="Consolas" panose="020B0609020204030204" pitchFamily="49" charset="0"/>
              </a:rPr>
              <a:t> </a:t>
            </a:r>
            <a:r>
              <a:rPr lang="de-DE" b="0" dirty="0" err="1">
                <a:solidFill>
                  <a:srgbClr val="9CDCFE"/>
                </a:solidFill>
                <a:effectLst/>
                <a:latin typeface="Consolas" panose="020B0609020204030204" pitchFamily="49" charset="0"/>
              </a:rPr>
              <a:t>event</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elo.event.Formula</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a:t>
            </a:r>
          </a:p>
          <a:p>
            <a:endParaRPr lang="de-DE" b="0" dirty="0">
              <a:solidFill>
                <a:srgbClr val="D4D4D4"/>
              </a:solidFill>
              <a:effectLst/>
              <a:latin typeface="Consolas" panose="020B0609020204030204" pitchFamily="49" charset="0"/>
            </a:endParaRP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apiNames</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'number1'</a:t>
            </a:r>
            <a:r>
              <a:rPr lang="de-DE" b="0" dirty="0">
                <a:solidFill>
                  <a:srgbClr val="D4D4D4"/>
                </a:solidFill>
                <a:effectLst/>
                <a:latin typeface="Consolas" panose="020B0609020204030204" pitchFamily="49" charset="0"/>
              </a:rPr>
              <a:t>,</a:t>
            </a:r>
            <a:r>
              <a:rPr lang="de-DE" b="0" dirty="0">
                <a:solidFill>
                  <a:srgbClr val="CE9178"/>
                </a:solidFill>
                <a:effectLst/>
                <a:latin typeface="Consolas" panose="020B0609020204030204" pitchFamily="49" charset="0"/>
              </a:rPr>
              <a:t>'number2'</a:t>
            </a:r>
            <a:r>
              <a:rPr lang="de-DE" b="0" dirty="0">
                <a:solidFill>
                  <a:srgbClr val="D4D4D4"/>
                </a:solidFill>
                <a:effectLst/>
                <a:latin typeface="Consolas" panose="020B0609020204030204" pitchFamily="49" charset="0"/>
              </a:rPr>
              <a:t>],</a:t>
            </a:r>
          </a:p>
          <a:p>
            <a:endParaRPr lang="de-DE" b="0" dirty="0">
              <a:solidFill>
                <a:srgbClr val="D4D4D4"/>
              </a:solidFill>
              <a:effectLst/>
              <a:latin typeface="Consolas" panose="020B0609020204030204" pitchFamily="49" charset="0"/>
            </a:endParaRPr>
          </a:p>
          <a:p>
            <a:r>
              <a:rPr lang="de-DE" b="0" dirty="0">
                <a:solidFill>
                  <a:srgbClr val="D4D4D4"/>
                </a:solidFill>
                <a:effectLst/>
                <a:latin typeface="Consolas" panose="020B0609020204030204" pitchFamily="49" charset="0"/>
              </a:rPr>
              <a:t> </a:t>
            </a:r>
            <a:r>
              <a:rPr lang="de-DE" b="0" dirty="0" err="1">
                <a:solidFill>
                  <a:srgbClr val="9CDCFE"/>
                </a:solidFill>
                <a:effectLst/>
                <a:latin typeface="Consolas" panose="020B0609020204030204" pitchFamily="49" charset="0"/>
              </a:rPr>
              <a:t>target</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result</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a:t>
            </a:r>
          </a:p>
          <a:p>
            <a:endParaRPr lang="de-DE" dirty="0">
              <a:solidFill>
                <a:srgbClr val="D4D4D4"/>
              </a:solidFill>
              <a:latin typeface="Consolas" panose="020B0609020204030204" pitchFamily="49" charset="0"/>
            </a:endParaRPr>
          </a:p>
          <a:p>
            <a:endParaRPr lang="de-DE" dirty="0">
              <a:solidFill>
                <a:srgbClr val="D4D4D4"/>
              </a:solidFill>
              <a:latin typeface="Consolas" panose="020B0609020204030204" pitchFamily="49" charset="0"/>
            </a:endParaRPr>
          </a:p>
          <a:p>
            <a:r>
              <a:rPr lang="de-DE" dirty="0">
                <a:solidFill>
                  <a:srgbClr val="D4D4D4"/>
                </a:solidFill>
                <a:latin typeface="Consolas" panose="020B0609020204030204" pitchFamily="49" charset="0"/>
              </a:rPr>
              <a:t> </a:t>
            </a:r>
            <a:r>
              <a:rPr lang="de-DE" b="0" dirty="0" err="1">
                <a:solidFill>
                  <a:srgbClr val="9CDCFE"/>
                </a:solidFill>
                <a:effectLst/>
                <a:latin typeface="Consolas" panose="020B0609020204030204" pitchFamily="49" charset="0"/>
              </a:rPr>
              <a:t>fct</a:t>
            </a:r>
            <a:r>
              <a:rPr lang="de-DE" b="0" dirty="0">
                <a:solidFill>
                  <a:srgbClr val="9CDCFE"/>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return</a:t>
            </a:r>
            <a:r>
              <a:rPr lang="de-DE" b="0" dirty="0">
                <a:solidFill>
                  <a:srgbClr val="CE9178"/>
                </a:solidFill>
                <a:effectLst/>
                <a:latin typeface="Consolas" panose="020B0609020204030204" pitchFamily="49" charset="0"/>
              </a:rPr>
              <a:t> form.number1.get()</a:t>
            </a:r>
          </a:p>
          <a:p>
            <a:r>
              <a:rPr lang="de-DE" dirty="0">
                <a:solidFill>
                  <a:srgbClr val="CE9178"/>
                </a:solidFill>
                <a:latin typeface="Consolas" panose="020B0609020204030204" pitchFamily="49" charset="0"/>
              </a:rPr>
              <a:t>      </a:t>
            </a:r>
            <a:r>
              <a:rPr lang="de-DE" b="0" dirty="0">
                <a:solidFill>
                  <a:srgbClr val="CE9178"/>
                </a:solidFill>
                <a:effectLst/>
                <a:latin typeface="Consolas" panose="020B0609020204030204" pitchFamily="49" charset="0"/>
              </a:rPr>
              <a:t> + form.number2.get()'</a:t>
            </a:r>
            <a:endParaRPr lang="de-DE" b="0" dirty="0">
              <a:solidFill>
                <a:srgbClr val="D4D4D4"/>
              </a:solidFill>
              <a:effectLst/>
              <a:latin typeface="Consolas" panose="020B0609020204030204" pitchFamily="49" charset="0"/>
            </a:endParaRPr>
          </a:p>
          <a:p>
            <a:r>
              <a:rPr lang="de-DE" b="0" dirty="0">
                <a:solidFill>
                  <a:srgbClr val="D4D4D4"/>
                </a:solidFill>
                <a:effectLst/>
                <a:latin typeface="Consolas" panose="020B0609020204030204" pitchFamily="49" charset="0"/>
              </a:rPr>
              <a:t>}</a:t>
            </a:r>
          </a:p>
          <a:p>
            <a:endParaRPr lang="de-DE" b="0" dirty="0">
              <a:solidFill>
                <a:srgbClr val="D4D4D4"/>
              </a:solidFill>
              <a:effectLst/>
              <a:latin typeface="Consolas" panose="020B0609020204030204" pitchFamily="49" charset="0"/>
            </a:endParaRPr>
          </a:p>
        </p:txBody>
      </p:sp>
      <p:sp>
        <p:nvSpPr>
          <p:cNvPr id="9" name="Textplatzhalter 6">
            <a:extLst>
              <a:ext uri="{FF2B5EF4-FFF2-40B4-BE49-F238E27FC236}">
                <a16:creationId xmlns:a16="http://schemas.microsoft.com/office/drawing/2014/main" id="{28F30604-F61D-4FC7-AFAB-D3F051EC38CF}"/>
              </a:ext>
            </a:extLst>
          </p:cNvPr>
          <p:cNvSpPr>
            <a:spLocks noGrp="1"/>
          </p:cNvSpPr>
          <p:nvPr>
            <p:ph type="body" sz="quarter" idx="10"/>
          </p:nvPr>
        </p:nvSpPr>
        <p:spPr>
          <a:xfrm>
            <a:off x="217967" y="987903"/>
            <a:ext cx="5400600" cy="432048"/>
          </a:xfrm>
        </p:spPr>
        <p:txBody>
          <a:bodyPr/>
          <a:lstStyle/>
          <a:p>
            <a:r>
              <a:rPr lang="de-DE" dirty="0"/>
              <a:t>Beispiel: Summe zweier Felder</a:t>
            </a:r>
          </a:p>
        </p:txBody>
      </p:sp>
      <p:sp>
        <p:nvSpPr>
          <p:cNvPr id="10" name="Textfeld 9">
            <a:extLst>
              <a:ext uri="{FF2B5EF4-FFF2-40B4-BE49-F238E27FC236}">
                <a16:creationId xmlns:a16="http://schemas.microsoft.com/office/drawing/2014/main" id="{9D565149-D0C8-4030-8E13-0AB3A064EE38}"/>
              </a:ext>
            </a:extLst>
          </p:cNvPr>
          <p:cNvSpPr txBox="1"/>
          <p:nvPr/>
        </p:nvSpPr>
        <p:spPr>
          <a:xfrm>
            <a:off x="4572001" y="1636182"/>
            <a:ext cx="4176464" cy="646331"/>
          </a:xfrm>
          <a:prstGeom prst="rect">
            <a:avLst/>
          </a:prstGeom>
          <a:noFill/>
        </p:spPr>
        <p:txBody>
          <a:bodyPr wrap="square" rtlCol="0">
            <a:spAutoFit/>
          </a:bodyPr>
          <a:lstStyle/>
          <a:p>
            <a:r>
              <a:rPr lang="de-DE" noProof="0" dirty="0" err="1"/>
              <a:t>event</a:t>
            </a:r>
            <a:r>
              <a:rPr lang="de-DE" noProof="0" dirty="0"/>
              <a:t>: Beschreibt, um welches Event es sich handelt</a:t>
            </a:r>
          </a:p>
        </p:txBody>
      </p:sp>
      <p:sp>
        <p:nvSpPr>
          <p:cNvPr id="11" name="Textfeld 10">
            <a:extLst>
              <a:ext uri="{FF2B5EF4-FFF2-40B4-BE49-F238E27FC236}">
                <a16:creationId xmlns:a16="http://schemas.microsoft.com/office/drawing/2014/main" id="{D69165FC-C3CC-416F-9F1F-703981B4E207}"/>
              </a:ext>
            </a:extLst>
          </p:cNvPr>
          <p:cNvSpPr txBox="1"/>
          <p:nvPr/>
        </p:nvSpPr>
        <p:spPr>
          <a:xfrm>
            <a:off x="4572001" y="2215413"/>
            <a:ext cx="4176464" cy="369332"/>
          </a:xfrm>
          <a:prstGeom prst="rect">
            <a:avLst/>
          </a:prstGeom>
          <a:noFill/>
        </p:spPr>
        <p:txBody>
          <a:bodyPr wrap="square" rtlCol="0">
            <a:spAutoFit/>
          </a:bodyPr>
          <a:lstStyle/>
          <a:p>
            <a:r>
              <a:rPr lang="de-DE" dirty="0" err="1"/>
              <a:t>apiNames</a:t>
            </a:r>
            <a:r>
              <a:rPr lang="de-DE" dirty="0"/>
              <a:t>: Auslöser des Events </a:t>
            </a:r>
          </a:p>
        </p:txBody>
      </p:sp>
      <p:sp>
        <p:nvSpPr>
          <p:cNvPr id="12" name="Textfeld 11">
            <a:extLst>
              <a:ext uri="{FF2B5EF4-FFF2-40B4-BE49-F238E27FC236}">
                <a16:creationId xmlns:a16="http://schemas.microsoft.com/office/drawing/2014/main" id="{9F557A7A-0CFB-40C1-9B6F-8904031BF6DA}"/>
              </a:ext>
            </a:extLst>
          </p:cNvPr>
          <p:cNvSpPr txBox="1"/>
          <p:nvPr/>
        </p:nvSpPr>
        <p:spPr>
          <a:xfrm>
            <a:off x="4572000" y="2787774"/>
            <a:ext cx="4248472" cy="646331"/>
          </a:xfrm>
          <a:prstGeom prst="rect">
            <a:avLst/>
          </a:prstGeom>
          <a:noFill/>
        </p:spPr>
        <p:txBody>
          <a:bodyPr wrap="square" rtlCol="0">
            <a:spAutoFit/>
          </a:bodyPr>
          <a:lstStyle/>
          <a:p>
            <a:r>
              <a:rPr lang="de-DE" dirty="0" err="1"/>
              <a:t>target</a:t>
            </a:r>
            <a:r>
              <a:rPr lang="de-DE" dirty="0"/>
              <a:t>: Ziel (Feld) der Berechnung (Rückgabewert)</a:t>
            </a:r>
          </a:p>
        </p:txBody>
      </p:sp>
      <p:sp>
        <p:nvSpPr>
          <p:cNvPr id="13" name="Textfeld 12">
            <a:extLst>
              <a:ext uri="{FF2B5EF4-FFF2-40B4-BE49-F238E27FC236}">
                <a16:creationId xmlns:a16="http://schemas.microsoft.com/office/drawing/2014/main" id="{D78576BA-D0BF-4647-A33E-048204D8B110}"/>
              </a:ext>
            </a:extLst>
          </p:cNvPr>
          <p:cNvSpPr txBox="1"/>
          <p:nvPr/>
        </p:nvSpPr>
        <p:spPr>
          <a:xfrm>
            <a:off x="4572000" y="3609257"/>
            <a:ext cx="3672800" cy="369332"/>
          </a:xfrm>
          <a:prstGeom prst="rect">
            <a:avLst/>
          </a:prstGeom>
          <a:noFill/>
        </p:spPr>
        <p:txBody>
          <a:bodyPr wrap="none" rtlCol="0">
            <a:spAutoFit/>
          </a:bodyPr>
          <a:lstStyle/>
          <a:p>
            <a:r>
              <a:rPr lang="de-DE" dirty="0" err="1"/>
              <a:t>fct</a:t>
            </a:r>
            <a:r>
              <a:rPr lang="de-DE" dirty="0"/>
              <a:t>: Code, der das Ergebnis liefert</a:t>
            </a:r>
            <a:endParaRPr lang="de-DE" noProof="0" dirty="0"/>
          </a:p>
        </p:txBody>
      </p:sp>
    </p:spTree>
    <p:extLst>
      <p:ext uri="{BB962C8B-B14F-4D97-AF65-F5344CB8AC3E}">
        <p14:creationId xmlns:p14="http://schemas.microsoft.com/office/powerpoint/2010/main" val="240088002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Events</a:t>
            </a:r>
          </a:p>
        </p:txBody>
      </p:sp>
      <p:sp>
        <p:nvSpPr>
          <p:cNvPr id="2" name="Rechteck: abgerundete Ecken 1">
            <a:extLst>
              <a:ext uri="{FF2B5EF4-FFF2-40B4-BE49-F238E27FC236}">
                <a16:creationId xmlns:a16="http://schemas.microsoft.com/office/drawing/2014/main" id="{85A13363-BE5E-4417-93A4-4F25753AAFCD}"/>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platzhalter 11">
            <a:extLst>
              <a:ext uri="{FF2B5EF4-FFF2-40B4-BE49-F238E27FC236}">
                <a16:creationId xmlns:a16="http://schemas.microsoft.com/office/drawing/2014/main" id="{CDB15B8A-6C72-4B0F-AB4F-037DF1942C6C}"/>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2</a:t>
            </a:r>
            <a:endParaRPr kern="0" dirty="0"/>
          </a:p>
        </p:txBody>
      </p:sp>
      <p:sp>
        <p:nvSpPr>
          <p:cNvPr id="4" name="Textplatzhalter 13">
            <a:extLst>
              <a:ext uri="{FF2B5EF4-FFF2-40B4-BE49-F238E27FC236}">
                <a16:creationId xmlns:a16="http://schemas.microsoft.com/office/drawing/2014/main" id="{49A36359-E56B-4F47-894E-9E4716A13693}"/>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Scripting</a:t>
            </a:r>
            <a:endParaRPr kern="0" dirty="0">
              <a:solidFill>
                <a:schemeClr val="accent2"/>
              </a:solidFill>
            </a:endParaRPr>
          </a:p>
        </p:txBody>
      </p:sp>
      <p:grpSp>
        <p:nvGrpSpPr>
          <p:cNvPr id="16" name="Gruppieren 15">
            <a:extLst>
              <a:ext uri="{FF2B5EF4-FFF2-40B4-BE49-F238E27FC236}">
                <a16:creationId xmlns:a16="http://schemas.microsoft.com/office/drawing/2014/main" id="{1B5C2B41-CF33-47BC-B5CB-69F78B12B3E8}"/>
              </a:ext>
            </a:extLst>
          </p:cNvPr>
          <p:cNvGrpSpPr/>
          <p:nvPr/>
        </p:nvGrpSpPr>
        <p:grpSpPr>
          <a:xfrm>
            <a:off x="325448" y="1275606"/>
            <a:ext cx="2715260" cy="3253663"/>
            <a:chOff x="4689641" y="1276118"/>
            <a:chExt cx="4100199" cy="3022801"/>
          </a:xfrm>
        </p:grpSpPr>
        <p:sp>
          <p:nvSpPr>
            <p:cNvPr id="17" name="Rechteck 16">
              <a:extLst>
                <a:ext uri="{FF2B5EF4-FFF2-40B4-BE49-F238E27FC236}">
                  <a16:creationId xmlns:a16="http://schemas.microsoft.com/office/drawing/2014/main" id="{C559273B-DE55-4B96-B6DA-FEB0F5882E5F}"/>
                </a:ext>
              </a:extLst>
            </p:cNvPr>
            <p:cNvSpPr/>
            <p:nvPr/>
          </p:nvSpPr>
          <p:spPr>
            <a:xfrm>
              <a:off x="4689641" y="1276118"/>
              <a:ext cx="4100199" cy="444630"/>
            </a:xfrm>
            <a:prstGeom prst="rect">
              <a:avLst/>
            </a:prstGeom>
            <a:solidFill>
              <a:srgbClr val="00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ELO Sans Pro" panose="020B0503030403020204" pitchFamily="34" charset="0"/>
              </a:endParaRPr>
            </a:p>
          </p:txBody>
        </p:sp>
        <p:sp>
          <p:nvSpPr>
            <p:cNvPr id="18" name="Rechteck 17">
              <a:extLst>
                <a:ext uri="{FF2B5EF4-FFF2-40B4-BE49-F238E27FC236}">
                  <a16:creationId xmlns:a16="http://schemas.microsoft.com/office/drawing/2014/main" id="{54E683E1-7900-4D28-86A2-155FF1D30E02}"/>
                </a:ext>
              </a:extLst>
            </p:cNvPr>
            <p:cNvSpPr/>
            <p:nvPr/>
          </p:nvSpPr>
          <p:spPr>
            <a:xfrm>
              <a:off x="4689641" y="1707654"/>
              <a:ext cx="4100199" cy="2591265"/>
            </a:xfrm>
            <a:prstGeom prst="rect">
              <a:avLst/>
            </a:prstGeom>
            <a:solidFill>
              <a:srgbClr val="009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ELO Sans Pro" panose="020B0503030403020204" pitchFamily="34" charset="0"/>
              </a:endParaRPr>
            </a:p>
          </p:txBody>
        </p:sp>
        <p:sp>
          <p:nvSpPr>
            <p:cNvPr id="19" name="Rechteck 18">
              <a:extLst>
                <a:ext uri="{FF2B5EF4-FFF2-40B4-BE49-F238E27FC236}">
                  <a16:creationId xmlns:a16="http://schemas.microsoft.com/office/drawing/2014/main" id="{D680E25F-8F1C-46F4-BDAE-B509FC9AC9B3}"/>
                </a:ext>
              </a:extLst>
            </p:cNvPr>
            <p:cNvSpPr/>
            <p:nvPr/>
          </p:nvSpPr>
          <p:spPr>
            <a:xfrm>
              <a:off x="4699580" y="1323912"/>
              <a:ext cx="2392700" cy="338554"/>
            </a:xfrm>
            <a:prstGeom prst="rect">
              <a:avLst/>
            </a:prstGeom>
          </p:spPr>
          <p:txBody>
            <a:bodyPr wrap="square">
              <a:spAutoFit/>
            </a:bodyPr>
            <a:lstStyle/>
            <a:p>
              <a:r>
                <a:rPr lang="de-DE" sz="1600" dirty="0">
                  <a:solidFill>
                    <a:schemeClr val="bg1"/>
                  </a:solidFill>
                </a:rPr>
                <a:t>Felder</a:t>
              </a:r>
            </a:p>
          </p:txBody>
        </p:sp>
        <p:sp>
          <p:nvSpPr>
            <p:cNvPr id="20" name="Textfeld 19">
              <a:extLst>
                <a:ext uri="{FF2B5EF4-FFF2-40B4-BE49-F238E27FC236}">
                  <a16:creationId xmlns:a16="http://schemas.microsoft.com/office/drawing/2014/main" id="{2CA61637-D221-4477-8B02-62D90F6CC450}"/>
                </a:ext>
              </a:extLst>
            </p:cNvPr>
            <p:cNvSpPr txBox="1"/>
            <p:nvPr/>
          </p:nvSpPr>
          <p:spPr>
            <a:xfrm>
              <a:off x="4689641" y="1744409"/>
              <a:ext cx="4100199"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a:ln>
                    <a:noFill/>
                  </a:ln>
                  <a:solidFill>
                    <a:srgbClr val="FFFFFF"/>
                  </a:solidFill>
                  <a:effectLst/>
                  <a:uLnTx/>
                  <a:uFillTx/>
                  <a:latin typeface="Arial"/>
                  <a:ea typeface="+mn-ea"/>
                  <a:cs typeface="+mn-cs"/>
                </a:rPr>
                <a:t>Validierung</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solidFill>
                  <a:effectLst/>
                  <a:uLnTx/>
                  <a:uFillTx/>
                  <a:latin typeface="Arial"/>
                  <a:ea typeface="+mn-ea"/>
                  <a:cs typeface="+mn-cs"/>
                </a:rPr>
                <a:t>Führt die Prüfung des aktuellen Feldes durch.</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solidFill>
                  <a:effectLst/>
                  <a:uLnTx/>
                  <a:uFillTx/>
                  <a:latin typeface="Arial"/>
                  <a:ea typeface="+mn-ea"/>
                  <a:cs typeface="+mn-cs"/>
                </a:rPr>
                <a:t>Löst Prüfung abhängiger Felder aus.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srgbClr val="FFFFFF"/>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a:ln>
                    <a:noFill/>
                  </a:ln>
                  <a:solidFill>
                    <a:srgbClr val="FFFFFF"/>
                  </a:solidFill>
                  <a:effectLst/>
                  <a:uLnTx/>
                  <a:uFillTx/>
                  <a:latin typeface="Arial"/>
                  <a:ea typeface="+mn-ea"/>
                  <a:cs typeface="+mn-cs"/>
                </a:rPr>
                <a:t>Formeln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solidFill>
                  <a:effectLst/>
                  <a:uLnTx/>
                  <a:uFillTx/>
                  <a:latin typeface="Arial"/>
                  <a:ea typeface="+mn-ea"/>
                  <a:cs typeface="+mn-cs"/>
                </a:rPr>
                <a:t>Berechnet bei Änderung eines abhängigen Feldes das Zielfeld.</a:t>
              </a:r>
            </a:p>
          </p:txBody>
        </p:sp>
      </p:grpSp>
      <p:grpSp>
        <p:nvGrpSpPr>
          <p:cNvPr id="21" name="Gruppieren 20">
            <a:extLst>
              <a:ext uri="{FF2B5EF4-FFF2-40B4-BE49-F238E27FC236}">
                <a16:creationId xmlns:a16="http://schemas.microsoft.com/office/drawing/2014/main" id="{5F889D58-9F53-46DE-BCD8-A731DC9E67DD}"/>
              </a:ext>
            </a:extLst>
          </p:cNvPr>
          <p:cNvGrpSpPr/>
          <p:nvPr/>
        </p:nvGrpSpPr>
        <p:grpSpPr>
          <a:xfrm>
            <a:off x="3209722" y="1275606"/>
            <a:ext cx="2736304" cy="3253663"/>
            <a:chOff x="4689641" y="1276118"/>
            <a:chExt cx="4100199" cy="3022801"/>
          </a:xfrm>
        </p:grpSpPr>
        <p:sp>
          <p:nvSpPr>
            <p:cNvPr id="22" name="Rechteck 21">
              <a:extLst>
                <a:ext uri="{FF2B5EF4-FFF2-40B4-BE49-F238E27FC236}">
                  <a16:creationId xmlns:a16="http://schemas.microsoft.com/office/drawing/2014/main" id="{E71C3687-5E5D-488B-BE93-1E5E9E8DABE3}"/>
                </a:ext>
              </a:extLst>
            </p:cNvPr>
            <p:cNvSpPr/>
            <p:nvPr/>
          </p:nvSpPr>
          <p:spPr>
            <a:xfrm>
              <a:off x="4689641" y="1276118"/>
              <a:ext cx="4100199" cy="444630"/>
            </a:xfrm>
            <a:prstGeom prst="rect">
              <a:avLst/>
            </a:prstGeom>
            <a:solidFill>
              <a:srgbClr val="00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ELO Sans Pro" panose="020B0503030403020204" pitchFamily="34" charset="0"/>
              </a:endParaRPr>
            </a:p>
          </p:txBody>
        </p:sp>
        <p:sp>
          <p:nvSpPr>
            <p:cNvPr id="23" name="Rechteck 22">
              <a:extLst>
                <a:ext uri="{FF2B5EF4-FFF2-40B4-BE49-F238E27FC236}">
                  <a16:creationId xmlns:a16="http://schemas.microsoft.com/office/drawing/2014/main" id="{CBD0DEB6-DA69-4A61-8F7D-83CB9AE13B5F}"/>
                </a:ext>
              </a:extLst>
            </p:cNvPr>
            <p:cNvSpPr/>
            <p:nvPr/>
          </p:nvSpPr>
          <p:spPr>
            <a:xfrm>
              <a:off x="4689641" y="1707654"/>
              <a:ext cx="4100199" cy="2591265"/>
            </a:xfrm>
            <a:prstGeom prst="rect">
              <a:avLst/>
            </a:prstGeom>
            <a:solidFill>
              <a:srgbClr val="009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ELO Sans Pro" panose="020B0503030403020204" pitchFamily="34" charset="0"/>
              </a:endParaRPr>
            </a:p>
          </p:txBody>
        </p:sp>
        <p:sp>
          <p:nvSpPr>
            <p:cNvPr id="24" name="Rechteck 23">
              <a:extLst>
                <a:ext uri="{FF2B5EF4-FFF2-40B4-BE49-F238E27FC236}">
                  <a16:creationId xmlns:a16="http://schemas.microsoft.com/office/drawing/2014/main" id="{B787E757-C2BE-4F84-8FFE-FF37B4F1D4BB}"/>
                </a:ext>
              </a:extLst>
            </p:cNvPr>
            <p:cNvSpPr/>
            <p:nvPr/>
          </p:nvSpPr>
          <p:spPr>
            <a:xfrm>
              <a:off x="4699581" y="1323912"/>
              <a:ext cx="2392700" cy="314532"/>
            </a:xfrm>
            <a:prstGeom prst="rect">
              <a:avLst/>
            </a:prstGeom>
          </p:spPr>
          <p:txBody>
            <a:bodyPr wrap="square">
              <a:spAutoFit/>
            </a:bodyPr>
            <a:lstStyle/>
            <a:p>
              <a:r>
                <a:rPr lang="de-DE" sz="1600" dirty="0">
                  <a:solidFill>
                    <a:schemeClr val="bg1"/>
                  </a:solidFill>
                </a:rPr>
                <a:t>Komponenten</a:t>
              </a:r>
            </a:p>
          </p:txBody>
        </p:sp>
        <p:sp>
          <p:nvSpPr>
            <p:cNvPr id="25" name="Textfeld 24">
              <a:extLst>
                <a:ext uri="{FF2B5EF4-FFF2-40B4-BE49-F238E27FC236}">
                  <a16:creationId xmlns:a16="http://schemas.microsoft.com/office/drawing/2014/main" id="{47549454-5C3B-49B7-9D42-F45638CFECCC}"/>
                </a:ext>
              </a:extLst>
            </p:cNvPr>
            <p:cNvSpPr txBox="1"/>
            <p:nvPr/>
          </p:nvSpPr>
          <p:spPr>
            <a:xfrm>
              <a:off x="4689641" y="1744409"/>
              <a:ext cx="4100199" cy="180141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a:ln>
                    <a:noFill/>
                  </a:ln>
                  <a:solidFill>
                    <a:srgbClr val="FFFFFF"/>
                  </a:solidFill>
                  <a:effectLst/>
                  <a:uLnTx/>
                  <a:uFillTx/>
                  <a:latin typeface="Arial"/>
                  <a:ea typeface="+mn-ea"/>
                  <a:cs typeface="+mn-cs"/>
                </a:rPr>
                <a:t>Blur</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solidFill>
                  <a:effectLst/>
                  <a:uLnTx/>
                  <a:uFillTx/>
                  <a:latin typeface="Arial"/>
                  <a:ea typeface="+mn-ea"/>
                  <a:cs typeface="+mn-cs"/>
                </a:rPr>
                <a:t>Beim Verlassen eines Feldes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a:ln>
                    <a:noFill/>
                  </a:ln>
                  <a:solidFill>
                    <a:srgbClr val="FFFFFF"/>
                  </a:solidFill>
                  <a:effectLst/>
                  <a:uLnTx/>
                  <a:uFillTx/>
                  <a:latin typeface="Arial"/>
                  <a:ea typeface="+mn-ea"/>
                  <a:cs typeface="+mn-cs"/>
                </a:rPr>
                <a:t>Enter</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solidFill>
                  <a:effectLst/>
                  <a:uLnTx/>
                  <a:uFillTx/>
                  <a:latin typeface="Arial"/>
                  <a:ea typeface="+mn-ea"/>
                  <a:cs typeface="+mn-cs"/>
                </a:rPr>
                <a:t>Drücken von Enter während der Fokus im Feld steht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a:ln>
                    <a:noFill/>
                  </a:ln>
                  <a:solidFill>
                    <a:srgbClr val="FFFFFF"/>
                  </a:solidFill>
                  <a:effectLst/>
                  <a:uLnTx/>
                  <a:uFillTx/>
                  <a:latin typeface="Arial"/>
                  <a:ea typeface="+mn-ea"/>
                  <a:cs typeface="+mn-cs"/>
                </a:rPr>
                <a:t>Click</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solidFill>
                  <a:effectLst/>
                  <a:uLnTx/>
                  <a:uFillTx/>
                  <a:latin typeface="Arial"/>
                  <a:ea typeface="+mn-ea"/>
                  <a:cs typeface="+mn-cs"/>
                </a:rPr>
                <a:t>Klicken einer Schaltfläche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FFFFF"/>
                  </a:solidFill>
                  <a:effectLst/>
                  <a:uLnTx/>
                  <a:uFillTx/>
                  <a:latin typeface="Arial"/>
                  <a:ea typeface="+mn-ea"/>
                  <a:cs typeface="+mn-cs"/>
                </a:rPr>
                <a:t>…</a:t>
              </a:r>
            </a:p>
          </p:txBody>
        </p:sp>
      </p:grpSp>
      <p:grpSp>
        <p:nvGrpSpPr>
          <p:cNvPr id="26" name="Gruppieren 25">
            <a:extLst>
              <a:ext uri="{FF2B5EF4-FFF2-40B4-BE49-F238E27FC236}">
                <a16:creationId xmlns:a16="http://schemas.microsoft.com/office/drawing/2014/main" id="{E745DA33-4DE2-4909-BFD4-EDB514492B52}"/>
              </a:ext>
            </a:extLst>
          </p:cNvPr>
          <p:cNvGrpSpPr/>
          <p:nvPr/>
        </p:nvGrpSpPr>
        <p:grpSpPr>
          <a:xfrm>
            <a:off x="6115040" y="1275606"/>
            <a:ext cx="2736304" cy="3253664"/>
            <a:chOff x="4689641" y="1276118"/>
            <a:chExt cx="4100199" cy="3022801"/>
          </a:xfrm>
        </p:grpSpPr>
        <p:sp>
          <p:nvSpPr>
            <p:cNvPr id="27" name="Rechteck 26">
              <a:extLst>
                <a:ext uri="{FF2B5EF4-FFF2-40B4-BE49-F238E27FC236}">
                  <a16:creationId xmlns:a16="http://schemas.microsoft.com/office/drawing/2014/main" id="{8F09A7BB-08C9-4BD5-AFBB-0B69E7C9F9C4}"/>
                </a:ext>
              </a:extLst>
            </p:cNvPr>
            <p:cNvSpPr/>
            <p:nvPr/>
          </p:nvSpPr>
          <p:spPr>
            <a:xfrm>
              <a:off x="4689641" y="1276118"/>
              <a:ext cx="4100199" cy="444630"/>
            </a:xfrm>
            <a:prstGeom prst="rect">
              <a:avLst/>
            </a:prstGeom>
            <a:solidFill>
              <a:srgbClr val="00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ELO Sans Pro" panose="020B0503030403020204" pitchFamily="34" charset="0"/>
              </a:endParaRPr>
            </a:p>
          </p:txBody>
        </p:sp>
        <p:sp>
          <p:nvSpPr>
            <p:cNvPr id="28" name="Rechteck 27">
              <a:extLst>
                <a:ext uri="{FF2B5EF4-FFF2-40B4-BE49-F238E27FC236}">
                  <a16:creationId xmlns:a16="http://schemas.microsoft.com/office/drawing/2014/main" id="{48F37966-81D2-4DFE-A2F4-4F06742A33D2}"/>
                </a:ext>
              </a:extLst>
            </p:cNvPr>
            <p:cNvSpPr/>
            <p:nvPr/>
          </p:nvSpPr>
          <p:spPr>
            <a:xfrm>
              <a:off x="4689641" y="1707654"/>
              <a:ext cx="4100199" cy="2591265"/>
            </a:xfrm>
            <a:prstGeom prst="rect">
              <a:avLst/>
            </a:prstGeom>
            <a:solidFill>
              <a:srgbClr val="009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ELO Sans Pro" panose="020B0503030403020204" pitchFamily="34" charset="0"/>
              </a:endParaRPr>
            </a:p>
          </p:txBody>
        </p:sp>
        <p:sp>
          <p:nvSpPr>
            <p:cNvPr id="29" name="Rechteck 28">
              <a:extLst>
                <a:ext uri="{FF2B5EF4-FFF2-40B4-BE49-F238E27FC236}">
                  <a16:creationId xmlns:a16="http://schemas.microsoft.com/office/drawing/2014/main" id="{21E411EF-966B-4CD8-9F20-ACB3ABA2CB90}"/>
                </a:ext>
              </a:extLst>
            </p:cNvPr>
            <p:cNvSpPr/>
            <p:nvPr/>
          </p:nvSpPr>
          <p:spPr>
            <a:xfrm>
              <a:off x="4699581" y="1323912"/>
              <a:ext cx="2392700" cy="314532"/>
            </a:xfrm>
            <a:prstGeom prst="rect">
              <a:avLst/>
            </a:prstGeom>
          </p:spPr>
          <p:txBody>
            <a:bodyPr wrap="square">
              <a:spAutoFit/>
            </a:bodyPr>
            <a:lstStyle/>
            <a:p>
              <a:r>
                <a:rPr lang="de-DE" sz="1600" dirty="0">
                  <a:solidFill>
                    <a:schemeClr val="bg1"/>
                  </a:solidFill>
                </a:rPr>
                <a:t>Formular</a:t>
              </a:r>
            </a:p>
          </p:txBody>
        </p:sp>
        <p:sp>
          <p:nvSpPr>
            <p:cNvPr id="30" name="Textfeld 29">
              <a:extLst>
                <a:ext uri="{FF2B5EF4-FFF2-40B4-BE49-F238E27FC236}">
                  <a16:creationId xmlns:a16="http://schemas.microsoft.com/office/drawing/2014/main" id="{EA3A1601-F4A4-412F-AB43-B98796CDDD9D}"/>
                </a:ext>
              </a:extLst>
            </p:cNvPr>
            <p:cNvSpPr txBox="1"/>
            <p:nvPr/>
          </p:nvSpPr>
          <p:spPr>
            <a:xfrm>
              <a:off x="4689641" y="1744409"/>
              <a:ext cx="4100199" cy="248766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err="1">
                  <a:ln>
                    <a:noFill/>
                  </a:ln>
                  <a:solidFill>
                    <a:srgbClr val="FFFFFF"/>
                  </a:solidFill>
                  <a:effectLst/>
                  <a:uLnTx/>
                  <a:uFillTx/>
                  <a:latin typeface="Arial"/>
                  <a:ea typeface="+mn-ea"/>
                  <a:cs typeface="+mn-cs"/>
                </a:rPr>
                <a:t>BeforeInit</a:t>
              </a:r>
              <a:endParaRPr kumimoji="0" lang="de-DE" sz="1800" b="0" i="0" u="none" strike="noStrike" kern="1200" cap="none" spc="0" normalizeH="0" baseline="0" noProof="0" dirty="0">
                <a:ln>
                  <a:noFill/>
                </a:ln>
                <a:solidFill>
                  <a:srgbClr val="FFFFFF"/>
                </a:solidFill>
                <a:effectLst/>
                <a:uLnTx/>
                <a:uFillTx/>
                <a:latin typeface="Arial"/>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solidFill>
                  <a:effectLst/>
                  <a:uLnTx/>
                  <a:uFillTx/>
                  <a:latin typeface="Arial"/>
                  <a:ea typeface="+mn-ea"/>
                  <a:cs typeface="+mn-cs"/>
                </a:rPr>
                <a:t>Vor dem Initialisieren des Formulars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err="1">
                  <a:ln>
                    <a:noFill/>
                  </a:ln>
                  <a:solidFill>
                    <a:srgbClr val="FFFFFF"/>
                  </a:solidFill>
                  <a:effectLst/>
                  <a:uLnTx/>
                  <a:uFillTx/>
                  <a:latin typeface="Arial"/>
                  <a:ea typeface="+mn-ea"/>
                  <a:cs typeface="+mn-cs"/>
                </a:rPr>
                <a:t>Init</a:t>
              </a:r>
              <a:endParaRPr kumimoji="0" lang="de-DE" sz="1800" b="0" i="0" u="none" strike="noStrike" kern="1200" cap="none" spc="0" normalizeH="0" baseline="0" noProof="0" dirty="0">
                <a:ln>
                  <a:noFill/>
                </a:ln>
                <a:solidFill>
                  <a:srgbClr val="FFFFFF"/>
                </a:solidFill>
                <a:effectLst/>
                <a:uLnTx/>
                <a:uFillTx/>
                <a:latin typeface="Arial"/>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solidFill>
                  <a:effectLst/>
                  <a:uLnTx/>
                  <a:uFillTx/>
                  <a:latin typeface="Arial"/>
                  <a:ea typeface="+mn-ea"/>
                  <a:cs typeface="+mn-cs"/>
                </a:rPr>
                <a:t>Nach dem Initialisieren des Formulars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err="1">
                  <a:ln>
                    <a:noFill/>
                  </a:ln>
                  <a:solidFill>
                    <a:srgbClr val="FFFFFF"/>
                  </a:solidFill>
                  <a:effectLst/>
                  <a:uLnTx/>
                  <a:uFillTx/>
                  <a:latin typeface="Arial"/>
                  <a:ea typeface="+mn-ea"/>
                  <a:cs typeface="+mn-cs"/>
                </a:rPr>
                <a:t>BeforeSave</a:t>
              </a:r>
              <a:r>
                <a:rPr kumimoji="0" lang="de-DE" sz="1800" b="0" i="0" u="none" strike="noStrike" kern="1200" cap="none" spc="0" normalizeH="0" baseline="0" noProof="0" dirty="0">
                  <a:ln>
                    <a:noFill/>
                  </a:ln>
                  <a:solidFill>
                    <a:srgbClr val="FFFFFF"/>
                  </a:solidFill>
                  <a:effectLst/>
                  <a:uLnTx/>
                  <a:uFillTx/>
                  <a:latin typeface="Arial"/>
                  <a:ea typeface="+mn-ea"/>
                  <a:cs typeface="+mn-cs"/>
                </a:rPr>
                <a:t>/Forward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solidFill>
                  <a:effectLst/>
                  <a:uLnTx/>
                  <a:uFillTx/>
                  <a:latin typeface="Arial"/>
                  <a:ea typeface="+mn-ea"/>
                  <a:cs typeface="+mn-cs"/>
                </a:rPr>
                <a:t>Vor der letzten Validierung beim Speichern/Weiterleiten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a:ln>
                    <a:noFill/>
                  </a:ln>
                  <a:solidFill>
                    <a:srgbClr val="FFFFFF"/>
                  </a:solidFill>
                  <a:effectLst/>
                  <a:uLnTx/>
                  <a:uFillTx/>
                  <a:latin typeface="Arial"/>
                  <a:ea typeface="+mn-ea"/>
                  <a:cs typeface="+mn-cs"/>
                </a:rPr>
                <a:t>Save/Forward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solidFill>
                  <a:effectLst/>
                  <a:uLnTx/>
                  <a:uFillTx/>
                  <a:latin typeface="Arial"/>
                  <a:ea typeface="+mn-ea"/>
                  <a:cs typeface="+mn-cs"/>
                </a:rPr>
                <a:t>Vor dem Speichern/Weiterleiten </a:t>
              </a:r>
              <a:endParaRPr kumimoji="0" lang="de-DE" sz="1800" b="0" i="0" u="none" strike="noStrike" kern="1200" cap="none" spc="0" normalizeH="0" baseline="0" noProof="0" dirty="0">
                <a:ln>
                  <a:noFill/>
                </a:ln>
                <a:solidFill>
                  <a:srgbClr val="FFFFFF"/>
                </a:solidFill>
                <a:effectLst/>
                <a:uLnTx/>
                <a:uFillTx/>
                <a:latin typeface="Arial"/>
                <a:ea typeface="+mn-ea"/>
                <a:cs typeface="+mn-cs"/>
              </a:endParaRPr>
            </a:p>
          </p:txBody>
        </p:sp>
      </p:grpSp>
    </p:spTree>
    <p:extLst>
      <p:ext uri="{BB962C8B-B14F-4D97-AF65-F5344CB8AC3E}">
        <p14:creationId xmlns:p14="http://schemas.microsoft.com/office/powerpoint/2010/main" val="378119145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platzhalter 47">
            <a:extLst>
              <a:ext uri="{FF2B5EF4-FFF2-40B4-BE49-F238E27FC236}">
                <a16:creationId xmlns:a16="http://schemas.microsoft.com/office/drawing/2014/main" id="{6561D228-BFAB-4DFA-AB27-9DDAA4F6D683}"/>
              </a:ext>
            </a:extLst>
          </p:cNvPr>
          <p:cNvPicPr>
            <a:picLocks noGrp="1" noChangeAspect="1"/>
          </p:cNvPicPr>
          <p:nvPr>
            <p:ph type="pic" sz="quarter" idx="12"/>
          </p:nvPr>
        </p:nvPicPr>
        <p:blipFill>
          <a:blip r:embed="rId2"/>
          <a:srcRect/>
          <a:stretch/>
        </p:blipFill>
        <p:spPr>
          <a:xfrm>
            <a:off x="0" y="0"/>
            <a:ext cx="9144000" cy="5143500"/>
          </a:xfrm>
        </p:spPr>
      </p:pic>
      <p:sp>
        <p:nvSpPr>
          <p:cNvPr id="54" name="Titel 53">
            <a:extLst>
              <a:ext uri="{FF2B5EF4-FFF2-40B4-BE49-F238E27FC236}">
                <a16:creationId xmlns:a16="http://schemas.microsoft.com/office/drawing/2014/main" id="{2BEC3A00-4B56-4844-9E98-88DF1DBB2181}"/>
              </a:ext>
            </a:extLst>
          </p:cNvPr>
          <p:cNvSpPr>
            <a:spLocks noGrp="1"/>
          </p:cNvSpPr>
          <p:nvPr>
            <p:ph type="ctrTitle"/>
          </p:nvPr>
        </p:nvSpPr>
        <p:spPr/>
        <p:txBody>
          <a:bodyPr/>
          <a:lstStyle/>
          <a:p>
            <a:r>
              <a:rPr lang="de-DE" dirty="0">
                <a:latin typeface="+mn-lt"/>
              </a:rPr>
              <a:t>Motivation</a:t>
            </a:r>
          </a:p>
        </p:txBody>
      </p:sp>
      <p:sp>
        <p:nvSpPr>
          <p:cNvPr id="36" name="Rechteck: abgerundete Ecken 35">
            <a:extLst>
              <a:ext uri="{FF2B5EF4-FFF2-40B4-BE49-F238E27FC236}">
                <a16:creationId xmlns:a16="http://schemas.microsoft.com/office/drawing/2014/main" id="{94F2C8DA-7E19-4F91-92A9-07B2FC8A3E5A}"/>
              </a:ext>
            </a:extLst>
          </p:cNvPr>
          <p:cNvSpPr/>
          <p:nvPr/>
        </p:nvSpPr>
        <p:spPr>
          <a:xfrm>
            <a:off x="611188" y="2216157"/>
            <a:ext cx="499609" cy="499609"/>
          </a:xfrm>
          <a:prstGeom prst="roundRect">
            <a:avLst>
              <a:gd name="adj" fmla="val 35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Textplatzhalter 11">
            <a:extLst>
              <a:ext uri="{FF2B5EF4-FFF2-40B4-BE49-F238E27FC236}">
                <a16:creationId xmlns:a16="http://schemas.microsoft.com/office/drawing/2014/main" id="{2E99F548-59F9-4A65-933F-9E2B3BBCCB6A}"/>
              </a:ext>
            </a:extLst>
          </p:cNvPr>
          <p:cNvSpPr txBox="1">
            <a:spLocks/>
          </p:cNvSpPr>
          <p:nvPr/>
        </p:nvSpPr>
        <p:spPr>
          <a:xfrm>
            <a:off x="611188" y="2213522"/>
            <a:ext cx="499609" cy="490052"/>
          </a:xfrm>
          <a:prstGeom prst="rect">
            <a:avLst/>
          </a:prstGeom>
        </p:spPr>
        <p:txBody>
          <a:bodyPr anchor="ctr"/>
          <a:lstStyle>
            <a:lvl1pPr marL="0" indent="0" algn="ctr" rtl="0" eaLnBrk="1" fontAlgn="base" hangingPunct="1">
              <a:spcBef>
                <a:spcPct val="20000"/>
              </a:spcBef>
              <a:spcAft>
                <a:spcPct val="0"/>
              </a:spcAft>
              <a:buClr>
                <a:srgbClr val="3E3E40"/>
              </a:buClr>
              <a:buSzPct val="75000"/>
              <a:buFont typeface="Wingdings 3" panose="05040102010807070707" pitchFamily="18" charset="2"/>
              <a:buNone/>
              <a:defRPr sz="2800" b="1">
                <a:solidFill>
                  <a:schemeClr val="bg1"/>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latin typeface="+mn-lt"/>
              </a:rPr>
              <a:t>1</a:t>
            </a:r>
          </a:p>
        </p:txBody>
      </p:sp>
      <p:cxnSp>
        <p:nvCxnSpPr>
          <p:cNvPr id="38" name="Gerader Verbinder 37">
            <a:extLst>
              <a:ext uri="{FF2B5EF4-FFF2-40B4-BE49-F238E27FC236}">
                <a16:creationId xmlns:a16="http://schemas.microsoft.com/office/drawing/2014/main" id="{744F96F8-0E1D-42EC-98FA-060DE7002EC5}"/>
              </a:ext>
            </a:extLst>
          </p:cNvPr>
          <p:cNvCxnSpPr/>
          <p:nvPr/>
        </p:nvCxnSpPr>
        <p:spPr>
          <a:xfrm>
            <a:off x="0" y="3723878"/>
            <a:ext cx="45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FB38D227-D781-4C16-8DAF-C7100E936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392" y="320400"/>
            <a:ext cx="731231" cy="419548"/>
          </a:xfrm>
          <a:prstGeom prst="rect">
            <a:avLst/>
          </a:prstGeom>
        </p:spPr>
      </p:pic>
    </p:spTree>
    <p:extLst>
      <p:ext uri="{BB962C8B-B14F-4D97-AF65-F5344CB8AC3E}">
        <p14:creationId xmlns:p14="http://schemas.microsoft.com/office/powerpoint/2010/main" val="101200056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API</a:t>
            </a:r>
          </a:p>
        </p:txBody>
      </p:sp>
      <p:sp>
        <p:nvSpPr>
          <p:cNvPr id="2" name="Rechteck: abgerundete Ecken 1">
            <a:extLst>
              <a:ext uri="{FF2B5EF4-FFF2-40B4-BE49-F238E27FC236}">
                <a16:creationId xmlns:a16="http://schemas.microsoft.com/office/drawing/2014/main" id="{85A13363-BE5E-4417-93A4-4F25753AAFCD}"/>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platzhalter 11">
            <a:extLst>
              <a:ext uri="{FF2B5EF4-FFF2-40B4-BE49-F238E27FC236}">
                <a16:creationId xmlns:a16="http://schemas.microsoft.com/office/drawing/2014/main" id="{CDB15B8A-6C72-4B0F-AB4F-037DF1942C6C}"/>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2</a:t>
            </a:r>
            <a:endParaRPr kern="0" dirty="0"/>
          </a:p>
        </p:txBody>
      </p:sp>
      <p:sp>
        <p:nvSpPr>
          <p:cNvPr id="4" name="Textplatzhalter 13">
            <a:extLst>
              <a:ext uri="{FF2B5EF4-FFF2-40B4-BE49-F238E27FC236}">
                <a16:creationId xmlns:a16="http://schemas.microsoft.com/office/drawing/2014/main" id="{49A36359-E56B-4F47-894E-9E4716A13693}"/>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Scripting</a:t>
            </a:r>
            <a:endParaRPr kern="0" dirty="0">
              <a:solidFill>
                <a:schemeClr val="accent2"/>
              </a:solidFill>
            </a:endParaRPr>
          </a:p>
        </p:txBody>
      </p:sp>
      <p:sp>
        <p:nvSpPr>
          <p:cNvPr id="8" name="Textfeld 7">
            <a:extLst>
              <a:ext uri="{FF2B5EF4-FFF2-40B4-BE49-F238E27FC236}">
                <a16:creationId xmlns:a16="http://schemas.microsoft.com/office/drawing/2014/main" id="{138E6D56-0EBA-4142-96E3-99150FD212A7}"/>
              </a:ext>
            </a:extLst>
          </p:cNvPr>
          <p:cNvSpPr txBox="1"/>
          <p:nvPr/>
        </p:nvSpPr>
        <p:spPr>
          <a:xfrm>
            <a:off x="325447" y="1203598"/>
            <a:ext cx="2014305" cy="923330"/>
          </a:xfrm>
          <a:prstGeom prst="rect">
            <a:avLst/>
          </a:prstGeom>
          <a:noFill/>
        </p:spPr>
        <p:txBody>
          <a:bodyPr wrap="square" rtlCol="0">
            <a:spAutoFit/>
          </a:bodyPr>
          <a:lstStyle/>
          <a:p>
            <a:r>
              <a:rPr lang="de-DE" dirty="0"/>
              <a:t>In einem Feld </a:t>
            </a:r>
          </a:p>
          <a:p>
            <a:r>
              <a:rPr lang="de-DE" dirty="0"/>
              <a:t>oder einer Feldkomponente</a:t>
            </a:r>
          </a:p>
        </p:txBody>
      </p:sp>
      <p:sp>
        <p:nvSpPr>
          <p:cNvPr id="9" name="Rechteck 8">
            <a:extLst>
              <a:ext uri="{FF2B5EF4-FFF2-40B4-BE49-F238E27FC236}">
                <a16:creationId xmlns:a16="http://schemas.microsoft.com/office/drawing/2014/main" id="{994348B2-8A99-434F-88D9-BF7014B7B9AC}"/>
              </a:ext>
            </a:extLst>
          </p:cNvPr>
          <p:cNvSpPr/>
          <p:nvPr/>
        </p:nvSpPr>
        <p:spPr>
          <a:xfrm>
            <a:off x="2810255" y="1203598"/>
            <a:ext cx="6008298" cy="10081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de-DE" b="1" dirty="0" err="1"/>
              <a:t>current</a:t>
            </a:r>
            <a:r>
              <a:rPr lang="de-DE" dirty="0"/>
              <a:t>: Name des aktuellen Feldes/der Komponente</a:t>
            </a:r>
          </a:p>
          <a:p>
            <a:pPr marL="285750" indent="-285750">
              <a:buFont typeface="Arial" panose="020B0604020202020204" pitchFamily="34" charset="0"/>
              <a:buChar char="•"/>
            </a:pPr>
            <a:r>
              <a:rPr lang="de-DE" b="1" dirty="0" err="1"/>
              <a:t>value</a:t>
            </a:r>
            <a:r>
              <a:rPr lang="de-DE" dirty="0"/>
              <a:t>: Validierter Wert</a:t>
            </a:r>
          </a:p>
          <a:p>
            <a:pPr marL="285750" indent="-285750">
              <a:buFont typeface="Arial" panose="020B0604020202020204" pitchFamily="34" charset="0"/>
              <a:buChar char="•"/>
            </a:pPr>
            <a:r>
              <a:rPr lang="de-DE" b="1" dirty="0" err="1"/>
              <a:t>valueStr</a:t>
            </a:r>
            <a:r>
              <a:rPr lang="de-DE" dirty="0"/>
              <a:t>: Aktuelle Eingabe oder String-Repräsentation</a:t>
            </a:r>
          </a:p>
        </p:txBody>
      </p:sp>
      <p:sp>
        <p:nvSpPr>
          <p:cNvPr id="10" name="Textfeld 9">
            <a:extLst>
              <a:ext uri="{FF2B5EF4-FFF2-40B4-BE49-F238E27FC236}">
                <a16:creationId xmlns:a16="http://schemas.microsoft.com/office/drawing/2014/main" id="{7C9C03FF-5373-4425-9DEF-A2DE040EA1F0}"/>
              </a:ext>
            </a:extLst>
          </p:cNvPr>
          <p:cNvSpPr txBox="1"/>
          <p:nvPr/>
        </p:nvSpPr>
        <p:spPr>
          <a:xfrm>
            <a:off x="325446" y="2562458"/>
            <a:ext cx="2014305" cy="369332"/>
          </a:xfrm>
          <a:prstGeom prst="rect">
            <a:avLst/>
          </a:prstGeom>
          <a:noFill/>
        </p:spPr>
        <p:txBody>
          <a:bodyPr wrap="square" rtlCol="0">
            <a:spAutoFit/>
          </a:bodyPr>
          <a:lstStyle/>
          <a:p>
            <a:r>
              <a:rPr lang="de-DE" dirty="0"/>
              <a:t>Sonstige Objekte</a:t>
            </a:r>
          </a:p>
        </p:txBody>
      </p:sp>
      <p:sp>
        <p:nvSpPr>
          <p:cNvPr id="11" name="Rechteck 10">
            <a:extLst>
              <a:ext uri="{FF2B5EF4-FFF2-40B4-BE49-F238E27FC236}">
                <a16:creationId xmlns:a16="http://schemas.microsoft.com/office/drawing/2014/main" id="{35412A00-8A89-422A-A6D9-EEE1D4BBC35C}"/>
              </a:ext>
            </a:extLst>
          </p:cNvPr>
          <p:cNvSpPr/>
          <p:nvPr/>
        </p:nvSpPr>
        <p:spPr>
          <a:xfrm>
            <a:off x="2810255" y="2513628"/>
            <a:ext cx="6008298" cy="2076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de-DE" b="1" dirty="0"/>
              <a:t>form</a:t>
            </a:r>
            <a:r>
              <a:rPr lang="de-DE" dirty="0"/>
              <a:t>: Zugriff auf alle Felder des Formulars, um Werte auszulesen oder zu setzen (falls möglich).</a:t>
            </a:r>
          </a:p>
          <a:p>
            <a:pPr marL="285750" indent="-285750">
              <a:buFont typeface="Arial" panose="020B0604020202020204" pitchFamily="34" charset="0"/>
              <a:buChar char="•"/>
            </a:pPr>
            <a:r>
              <a:rPr lang="de-DE" b="1" dirty="0" err="1"/>
              <a:t>api.component</a:t>
            </a:r>
            <a:r>
              <a:rPr lang="de-DE" dirty="0"/>
              <a:t>: Zugriff auf alle Komponenten des Formulars, um deren API zu verwenden (Verstecken, Deaktivieren, Tabs umschalten etc.)</a:t>
            </a:r>
          </a:p>
          <a:p>
            <a:pPr marL="285750" indent="-285750">
              <a:buFont typeface="Arial" panose="020B0604020202020204" pitchFamily="34" charset="0"/>
              <a:buChar char="•"/>
            </a:pPr>
            <a:r>
              <a:rPr lang="de-DE" b="1" dirty="0" err="1"/>
              <a:t>api</a:t>
            </a:r>
            <a:r>
              <a:rPr lang="de-DE" b="1" dirty="0"/>
              <a:t>…</a:t>
            </a:r>
            <a:r>
              <a:rPr lang="de-DE" dirty="0"/>
              <a:t>: Zugriff auf Hilfsfunktionen oder eigene angemeldete </a:t>
            </a:r>
            <a:r>
              <a:rPr lang="de-DE" dirty="0" err="1"/>
              <a:t>Script</a:t>
            </a:r>
            <a:r>
              <a:rPr lang="de-DE" dirty="0"/>
              <a:t>-APIs.</a:t>
            </a:r>
          </a:p>
        </p:txBody>
      </p:sp>
    </p:spTree>
    <p:extLst>
      <p:ext uri="{BB962C8B-B14F-4D97-AF65-F5344CB8AC3E}">
        <p14:creationId xmlns:p14="http://schemas.microsoft.com/office/powerpoint/2010/main" val="9331492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platzhalter 47">
            <a:extLst>
              <a:ext uri="{FF2B5EF4-FFF2-40B4-BE49-F238E27FC236}">
                <a16:creationId xmlns:a16="http://schemas.microsoft.com/office/drawing/2014/main" id="{B0315DCF-5A31-43D2-A3B3-CBC1D06B23DE}"/>
              </a:ext>
            </a:extLst>
          </p:cNvPr>
          <p:cNvPicPr>
            <a:picLocks noGrp="1" noChangeAspect="1"/>
          </p:cNvPicPr>
          <p:nvPr>
            <p:ph type="pic" sz="quarter" idx="12"/>
          </p:nvPr>
        </p:nvPicPr>
        <p:blipFill>
          <a:blip r:embed="rId2"/>
          <a:srcRect/>
          <a:stretch/>
        </p:blipFill>
        <p:spPr>
          <a:xfrm>
            <a:off x="0" y="0"/>
            <a:ext cx="9144000" cy="5143500"/>
          </a:xfrm>
        </p:spPr>
      </p:pic>
      <p:sp>
        <p:nvSpPr>
          <p:cNvPr id="54" name="Titel 53">
            <a:extLst>
              <a:ext uri="{FF2B5EF4-FFF2-40B4-BE49-F238E27FC236}">
                <a16:creationId xmlns:a16="http://schemas.microsoft.com/office/drawing/2014/main" id="{2BEC3A00-4B56-4844-9E98-88DF1DBB2181}"/>
              </a:ext>
            </a:extLst>
          </p:cNvPr>
          <p:cNvSpPr>
            <a:spLocks noGrp="1"/>
          </p:cNvSpPr>
          <p:nvPr>
            <p:ph type="ctrTitle"/>
          </p:nvPr>
        </p:nvSpPr>
        <p:spPr>
          <a:xfrm>
            <a:off x="482716" y="3100648"/>
            <a:ext cx="5745468" cy="612068"/>
          </a:xfrm>
        </p:spPr>
        <p:txBody>
          <a:bodyPr/>
          <a:lstStyle/>
          <a:p>
            <a:r>
              <a:rPr lang="de-DE" dirty="0"/>
              <a:t>Zusammenfassung</a:t>
            </a:r>
            <a:endParaRPr lang="de-DE" dirty="0">
              <a:latin typeface="+mn-lt"/>
            </a:endParaRPr>
          </a:p>
        </p:txBody>
      </p:sp>
      <p:sp>
        <p:nvSpPr>
          <p:cNvPr id="36" name="Rechteck: abgerundete Ecken 35">
            <a:extLst>
              <a:ext uri="{FF2B5EF4-FFF2-40B4-BE49-F238E27FC236}">
                <a16:creationId xmlns:a16="http://schemas.microsoft.com/office/drawing/2014/main" id="{94F2C8DA-7E19-4F91-92A9-07B2FC8A3E5A}"/>
              </a:ext>
            </a:extLst>
          </p:cNvPr>
          <p:cNvSpPr/>
          <p:nvPr/>
        </p:nvSpPr>
        <p:spPr>
          <a:xfrm>
            <a:off x="611188" y="2216157"/>
            <a:ext cx="499609" cy="499609"/>
          </a:xfrm>
          <a:prstGeom prst="roundRect">
            <a:avLst>
              <a:gd name="adj" fmla="val 35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Textplatzhalter 11">
            <a:extLst>
              <a:ext uri="{FF2B5EF4-FFF2-40B4-BE49-F238E27FC236}">
                <a16:creationId xmlns:a16="http://schemas.microsoft.com/office/drawing/2014/main" id="{2E99F548-59F9-4A65-933F-9E2B3BBCCB6A}"/>
              </a:ext>
            </a:extLst>
          </p:cNvPr>
          <p:cNvSpPr txBox="1">
            <a:spLocks/>
          </p:cNvSpPr>
          <p:nvPr/>
        </p:nvSpPr>
        <p:spPr>
          <a:xfrm>
            <a:off x="611188" y="2213522"/>
            <a:ext cx="499609" cy="490052"/>
          </a:xfrm>
          <a:prstGeom prst="rect">
            <a:avLst/>
          </a:prstGeom>
        </p:spPr>
        <p:txBody>
          <a:bodyPr anchor="ctr"/>
          <a:lstStyle>
            <a:lvl1pPr marL="0" indent="0" algn="ctr" rtl="0" eaLnBrk="1" fontAlgn="base" hangingPunct="1">
              <a:spcBef>
                <a:spcPct val="20000"/>
              </a:spcBef>
              <a:spcAft>
                <a:spcPct val="0"/>
              </a:spcAft>
              <a:buClr>
                <a:srgbClr val="3E3E40"/>
              </a:buClr>
              <a:buSzPct val="75000"/>
              <a:buFont typeface="Wingdings 3" panose="05040102010807070707" pitchFamily="18" charset="2"/>
              <a:buNone/>
              <a:defRPr sz="2800" b="1">
                <a:solidFill>
                  <a:schemeClr val="bg1"/>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latin typeface="+mn-lt"/>
              </a:rPr>
              <a:t>6</a:t>
            </a:r>
          </a:p>
        </p:txBody>
      </p:sp>
      <p:cxnSp>
        <p:nvCxnSpPr>
          <p:cNvPr id="38" name="Gerader Verbinder 37">
            <a:extLst>
              <a:ext uri="{FF2B5EF4-FFF2-40B4-BE49-F238E27FC236}">
                <a16:creationId xmlns:a16="http://schemas.microsoft.com/office/drawing/2014/main" id="{744F96F8-0E1D-42EC-98FA-060DE7002EC5}"/>
              </a:ext>
            </a:extLst>
          </p:cNvPr>
          <p:cNvCxnSpPr/>
          <p:nvPr/>
        </p:nvCxnSpPr>
        <p:spPr>
          <a:xfrm>
            <a:off x="0" y="3723878"/>
            <a:ext cx="45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FB38D227-D781-4C16-8DAF-C7100E936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392" y="320400"/>
            <a:ext cx="731231" cy="419548"/>
          </a:xfrm>
          <a:prstGeom prst="rect">
            <a:avLst/>
          </a:prstGeom>
        </p:spPr>
      </p:pic>
    </p:spTree>
    <p:extLst>
      <p:ext uri="{BB962C8B-B14F-4D97-AF65-F5344CB8AC3E}">
        <p14:creationId xmlns:p14="http://schemas.microsoft.com/office/powerpoint/2010/main" val="194214225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Zusammenfassung</a:t>
            </a:r>
          </a:p>
        </p:txBody>
      </p:sp>
      <p:sp>
        <p:nvSpPr>
          <p:cNvPr id="6" name="Inhaltsplatzhalter 5">
            <a:extLst>
              <a:ext uri="{FF2B5EF4-FFF2-40B4-BE49-F238E27FC236}">
                <a16:creationId xmlns:a16="http://schemas.microsoft.com/office/drawing/2014/main" id="{055F4C30-8195-44C2-812B-FAA534C2C8C1}"/>
              </a:ext>
            </a:extLst>
          </p:cNvPr>
          <p:cNvSpPr>
            <a:spLocks noGrp="1"/>
          </p:cNvSpPr>
          <p:nvPr>
            <p:ph idx="14"/>
          </p:nvPr>
        </p:nvSpPr>
        <p:spPr>
          <a:xfrm>
            <a:off x="504056" y="1707654"/>
            <a:ext cx="8316416" cy="2664296"/>
          </a:xfrm>
        </p:spPr>
        <p:txBody>
          <a:bodyPr/>
          <a:lstStyle/>
          <a:p>
            <a:r>
              <a:rPr lang="de-DE" dirty="0"/>
              <a:t>Formulare (Gen. 2) </a:t>
            </a:r>
            <a:r>
              <a:rPr lang="de-DE" noProof="0" dirty="0"/>
              <a:t>werden für Metadaten (Gen. 2) verwendet (parallele Lösung).</a:t>
            </a:r>
          </a:p>
          <a:p>
            <a:r>
              <a:rPr lang="de-DE" dirty="0"/>
              <a:t>Formulare (Gen. 2) sind aktuell in Entwicklung.</a:t>
            </a:r>
          </a:p>
          <a:p>
            <a:r>
              <a:rPr lang="de-DE" noProof="0" dirty="0"/>
              <a:t>Ein neuer Formulardesigner ist geplant.</a:t>
            </a:r>
          </a:p>
          <a:p>
            <a:r>
              <a:rPr lang="de-DE" noProof="0" dirty="0"/>
              <a:t>Formulare (Gen. 1) werden weiterhin unterstützt.</a:t>
            </a:r>
          </a:p>
          <a:p>
            <a:pPr lvl="1"/>
            <a:r>
              <a:rPr lang="de-DE" dirty="0"/>
              <a:t>K</a:t>
            </a:r>
            <a:r>
              <a:rPr lang="de-DE" noProof="0" dirty="0"/>
              <a:t>eine Anpassung aktueller Lösungen für ein Update zu ELO21 nötig.</a:t>
            </a:r>
          </a:p>
        </p:txBody>
      </p:sp>
      <p:sp>
        <p:nvSpPr>
          <p:cNvPr id="8" name="Rechteck: abgerundete Ecken 7">
            <a:extLst>
              <a:ext uri="{FF2B5EF4-FFF2-40B4-BE49-F238E27FC236}">
                <a16:creationId xmlns:a16="http://schemas.microsoft.com/office/drawing/2014/main" id="{695FD3F0-9B34-479F-B895-B86C9C0DAD27}"/>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platzhalter 11">
            <a:extLst>
              <a:ext uri="{FF2B5EF4-FFF2-40B4-BE49-F238E27FC236}">
                <a16:creationId xmlns:a16="http://schemas.microsoft.com/office/drawing/2014/main" id="{EB74085B-86C7-4CDC-B5EE-80721112F227}"/>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6</a:t>
            </a:r>
            <a:endParaRPr kern="0" dirty="0"/>
          </a:p>
        </p:txBody>
      </p:sp>
      <p:sp>
        <p:nvSpPr>
          <p:cNvPr id="10" name="Textplatzhalter 13">
            <a:extLst>
              <a:ext uri="{FF2B5EF4-FFF2-40B4-BE49-F238E27FC236}">
                <a16:creationId xmlns:a16="http://schemas.microsoft.com/office/drawing/2014/main" id="{AA47DFFE-B6D8-4FA4-B76E-D224DDA6EC22}"/>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Zusammenfassung</a:t>
            </a:r>
            <a:endParaRPr kern="0" dirty="0">
              <a:solidFill>
                <a:schemeClr val="accent2"/>
              </a:solidFill>
            </a:endParaRPr>
          </a:p>
        </p:txBody>
      </p:sp>
    </p:spTree>
    <p:extLst>
      <p:ext uri="{BB962C8B-B14F-4D97-AF65-F5344CB8AC3E}">
        <p14:creationId xmlns:p14="http://schemas.microsoft.com/office/powerpoint/2010/main" val="298641346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46B1CC7-46DD-4B7E-B413-082B9772E775}"/>
              </a:ext>
            </a:extLst>
          </p:cNvPr>
          <p:cNvSpPr>
            <a:spLocks noGrp="1"/>
          </p:cNvSpPr>
          <p:nvPr>
            <p:ph type="ctrTitle"/>
          </p:nvPr>
        </p:nvSpPr>
        <p:spPr>
          <a:xfrm>
            <a:off x="1383809" y="1617644"/>
            <a:ext cx="6376382" cy="1908212"/>
          </a:xfrm>
        </p:spPr>
        <p:txBody>
          <a:bodyPr/>
          <a:lstStyle/>
          <a:p>
            <a:r>
              <a:rPr lang="da-DK" dirty="0"/>
              <a:t>Danke für Ihre Aufmerksamkeit!</a:t>
            </a:r>
            <a:endParaRPr lang="de-DE" dirty="0"/>
          </a:p>
        </p:txBody>
      </p:sp>
      <p:sp>
        <p:nvSpPr>
          <p:cNvPr id="6" name="Textplatzhalter 11">
            <a:extLst>
              <a:ext uri="{FF2B5EF4-FFF2-40B4-BE49-F238E27FC236}">
                <a16:creationId xmlns:a16="http://schemas.microsoft.com/office/drawing/2014/main" id="{AB225ABA-6799-43EA-A104-8C97ECA5E89D}"/>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1</a:t>
            </a:r>
          </a:p>
        </p:txBody>
      </p:sp>
    </p:spTree>
    <p:extLst>
      <p:ext uri="{BB962C8B-B14F-4D97-AF65-F5344CB8AC3E}">
        <p14:creationId xmlns:p14="http://schemas.microsoft.com/office/powerpoint/2010/main" val="417663606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834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a:xfrm>
            <a:off x="217967" y="542944"/>
            <a:ext cx="6480720" cy="444630"/>
          </a:xfrm>
        </p:spPr>
        <p:txBody>
          <a:bodyPr/>
          <a:lstStyle/>
          <a:p>
            <a:r>
              <a:rPr lang="de-DE" noProof="0" dirty="0"/>
              <a:t>Metadaten (Gen. 2)</a:t>
            </a:r>
            <a:endParaRPr lang="de-DE" dirty="0"/>
          </a:p>
        </p:txBody>
      </p:sp>
      <p:sp>
        <p:nvSpPr>
          <p:cNvPr id="7" name="Textplatzhalter 6">
            <a:extLst>
              <a:ext uri="{FF2B5EF4-FFF2-40B4-BE49-F238E27FC236}">
                <a16:creationId xmlns:a16="http://schemas.microsoft.com/office/drawing/2014/main" id="{1A8AAA0B-E09E-4932-932F-C5CDBC0FAE91}"/>
              </a:ext>
            </a:extLst>
          </p:cNvPr>
          <p:cNvSpPr>
            <a:spLocks noGrp="1"/>
          </p:cNvSpPr>
          <p:nvPr>
            <p:ph type="body" sz="quarter" idx="10"/>
          </p:nvPr>
        </p:nvSpPr>
        <p:spPr>
          <a:xfrm>
            <a:off x="217966" y="915566"/>
            <a:ext cx="5400600" cy="432048"/>
          </a:xfrm>
        </p:spPr>
        <p:txBody>
          <a:bodyPr/>
          <a:lstStyle/>
          <a:p>
            <a:r>
              <a:rPr lang="de-DE" noProof="0" dirty="0"/>
              <a:t>Neues Datenmodell (in Kürze)</a:t>
            </a:r>
          </a:p>
        </p:txBody>
      </p:sp>
      <p:sp>
        <p:nvSpPr>
          <p:cNvPr id="11" name="Inhaltsplatzhalter 5">
            <a:extLst>
              <a:ext uri="{FF2B5EF4-FFF2-40B4-BE49-F238E27FC236}">
                <a16:creationId xmlns:a16="http://schemas.microsoft.com/office/drawing/2014/main" id="{EE402FB9-1935-44C3-B2A8-301B5D0E9E0F}"/>
              </a:ext>
            </a:extLst>
          </p:cNvPr>
          <p:cNvSpPr>
            <a:spLocks noGrp="1"/>
          </p:cNvSpPr>
          <p:nvPr>
            <p:ph idx="14"/>
          </p:nvPr>
        </p:nvSpPr>
        <p:spPr>
          <a:xfrm>
            <a:off x="323528" y="1707654"/>
            <a:ext cx="4535290" cy="2233613"/>
          </a:xfrm>
        </p:spPr>
        <p:txBody>
          <a:bodyPr/>
          <a:lstStyle/>
          <a:p>
            <a:r>
              <a:rPr lang="de-DE" noProof="0" dirty="0"/>
              <a:t>Metadaten neu organisiert</a:t>
            </a:r>
          </a:p>
          <a:p>
            <a:r>
              <a:rPr lang="de-DE" noProof="0" dirty="0"/>
              <a:t>Masken haben Zuordnung zu Aspekten</a:t>
            </a:r>
          </a:p>
          <a:p>
            <a:r>
              <a:rPr lang="de-DE" noProof="0" dirty="0"/>
              <a:t>Aspekte besitzen mehrere Felder</a:t>
            </a:r>
          </a:p>
        </p:txBody>
      </p:sp>
      <p:grpSp>
        <p:nvGrpSpPr>
          <p:cNvPr id="12" name="Gruppieren 11">
            <a:extLst>
              <a:ext uri="{FF2B5EF4-FFF2-40B4-BE49-F238E27FC236}">
                <a16:creationId xmlns:a16="http://schemas.microsoft.com/office/drawing/2014/main" id="{3A32283B-A424-4245-8405-6C26ACF7B9CE}"/>
              </a:ext>
            </a:extLst>
          </p:cNvPr>
          <p:cNvGrpSpPr/>
          <p:nvPr/>
        </p:nvGrpSpPr>
        <p:grpSpPr>
          <a:xfrm>
            <a:off x="4788024" y="1457086"/>
            <a:ext cx="4283967" cy="1555197"/>
            <a:chOff x="693216" y="987574"/>
            <a:chExt cx="3889534" cy="1555197"/>
          </a:xfrm>
        </p:grpSpPr>
        <p:sp>
          <p:nvSpPr>
            <p:cNvPr id="13" name="Rechteck 12">
              <a:extLst>
                <a:ext uri="{FF2B5EF4-FFF2-40B4-BE49-F238E27FC236}">
                  <a16:creationId xmlns:a16="http://schemas.microsoft.com/office/drawing/2014/main" id="{F4E9B110-20CE-44B4-B935-58148CB16EE4}"/>
                </a:ext>
              </a:extLst>
            </p:cNvPr>
            <p:cNvSpPr/>
            <p:nvPr/>
          </p:nvSpPr>
          <p:spPr>
            <a:xfrm>
              <a:off x="694318" y="987574"/>
              <a:ext cx="3888432" cy="51465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2000" b="1" dirty="0">
                  <a:latin typeface="ELO Sans Pro" panose="020B0503030403020204" pitchFamily="34" charset="0"/>
                </a:rPr>
                <a:t>Person</a:t>
              </a:r>
            </a:p>
          </p:txBody>
        </p:sp>
        <p:sp>
          <p:nvSpPr>
            <p:cNvPr id="14" name="Rechteck 13">
              <a:extLst>
                <a:ext uri="{FF2B5EF4-FFF2-40B4-BE49-F238E27FC236}">
                  <a16:creationId xmlns:a16="http://schemas.microsoft.com/office/drawing/2014/main" id="{58B881A3-E494-4689-BDA7-4AC10EC55175}"/>
                </a:ext>
              </a:extLst>
            </p:cNvPr>
            <p:cNvSpPr/>
            <p:nvPr/>
          </p:nvSpPr>
          <p:spPr>
            <a:xfrm>
              <a:off x="693216" y="1502388"/>
              <a:ext cx="3888432" cy="10403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b="1" dirty="0">
                  <a:solidFill>
                    <a:schemeClr val="accent2">
                      <a:lumMod val="50000"/>
                    </a:schemeClr>
                  </a:solidFill>
                  <a:latin typeface="ELO Sans Pro" panose="020B0503030403020204" pitchFamily="34" charset="0"/>
                </a:rPr>
                <a:t>FIRSTNAME</a:t>
              </a:r>
              <a:r>
                <a:rPr lang="de-DE" dirty="0">
                  <a:solidFill>
                    <a:schemeClr val="accent2">
                      <a:lumMod val="50000"/>
                    </a:schemeClr>
                  </a:solidFill>
                  <a:latin typeface="ELO Sans Pro" panose="020B0503030403020204" pitchFamily="34" charset="0"/>
                </a:rPr>
                <a:t>	Vorname		Text</a:t>
              </a:r>
            </a:p>
            <a:p>
              <a:r>
                <a:rPr lang="de-DE" b="1" dirty="0">
                  <a:solidFill>
                    <a:schemeClr val="accent2">
                      <a:lumMod val="50000"/>
                    </a:schemeClr>
                  </a:solidFill>
                  <a:latin typeface="ELO Sans Pro" panose="020B0503030403020204" pitchFamily="34" charset="0"/>
                </a:rPr>
                <a:t>LASTNAME</a:t>
              </a:r>
              <a:r>
                <a:rPr lang="de-DE" dirty="0">
                  <a:solidFill>
                    <a:schemeClr val="accent2">
                      <a:lumMod val="50000"/>
                    </a:schemeClr>
                  </a:solidFill>
                  <a:latin typeface="ELO Sans Pro" panose="020B0503030403020204" pitchFamily="34" charset="0"/>
                </a:rPr>
                <a:t>	Nachname	Text</a:t>
              </a:r>
            </a:p>
            <a:p>
              <a:r>
                <a:rPr lang="de-DE" b="1" dirty="0">
                  <a:solidFill>
                    <a:schemeClr val="accent2">
                      <a:lumMod val="50000"/>
                    </a:schemeClr>
                  </a:solidFill>
                  <a:latin typeface="ELO Sans Pro" panose="020B0503030403020204" pitchFamily="34" charset="0"/>
                </a:rPr>
                <a:t>TITLE	</a:t>
              </a:r>
              <a:r>
                <a:rPr lang="de-DE" dirty="0">
                  <a:solidFill>
                    <a:schemeClr val="accent2">
                      <a:lumMod val="50000"/>
                    </a:schemeClr>
                  </a:solidFill>
                  <a:latin typeface="ELO Sans Pro" panose="020B0503030403020204" pitchFamily="34" charset="0"/>
                </a:rPr>
                <a:t>	Titel		Text</a:t>
              </a:r>
            </a:p>
          </p:txBody>
        </p:sp>
      </p:grpSp>
      <p:sp>
        <p:nvSpPr>
          <p:cNvPr id="15" name="Textfeld 14">
            <a:extLst>
              <a:ext uri="{FF2B5EF4-FFF2-40B4-BE49-F238E27FC236}">
                <a16:creationId xmlns:a16="http://schemas.microsoft.com/office/drawing/2014/main" id="{A33787B4-9B36-403E-8409-FD7EFA306781}"/>
              </a:ext>
            </a:extLst>
          </p:cNvPr>
          <p:cNvSpPr txBox="1"/>
          <p:nvPr/>
        </p:nvSpPr>
        <p:spPr>
          <a:xfrm>
            <a:off x="4427984" y="837400"/>
            <a:ext cx="1732541" cy="584775"/>
          </a:xfrm>
          <a:prstGeom prst="rect">
            <a:avLst/>
          </a:prstGeom>
          <a:noFill/>
        </p:spPr>
        <p:txBody>
          <a:bodyPr wrap="square" rtlCol="0">
            <a:spAutoFit/>
          </a:bodyPr>
          <a:lstStyle/>
          <a:p>
            <a:r>
              <a:rPr lang="de-DE" sz="3200" b="1" dirty="0">
                <a:solidFill>
                  <a:schemeClr val="accent1"/>
                </a:solidFill>
                <a:latin typeface="ELO Sans Pro" panose="020B0503030403020204" pitchFamily="34" charset="0"/>
              </a:rPr>
              <a:t>Aspekt</a:t>
            </a:r>
            <a:endParaRPr lang="de-DE" sz="3600" b="1" dirty="0">
              <a:solidFill>
                <a:schemeClr val="accent1"/>
              </a:solidFill>
              <a:latin typeface="ELO Sans Pro" panose="020B0503030403020204" pitchFamily="34" charset="0"/>
            </a:endParaRPr>
          </a:p>
        </p:txBody>
      </p:sp>
      <p:sp>
        <p:nvSpPr>
          <p:cNvPr id="16" name="Bogen 15">
            <a:extLst>
              <a:ext uri="{FF2B5EF4-FFF2-40B4-BE49-F238E27FC236}">
                <a16:creationId xmlns:a16="http://schemas.microsoft.com/office/drawing/2014/main" id="{DE388923-A6C5-439D-9E7E-BE4731082F5B}"/>
              </a:ext>
            </a:extLst>
          </p:cNvPr>
          <p:cNvSpPr/>
          <p:nvPr/>
        </p:nvSpPr>
        <p:spPr>
          <a:xfrm>
            <a:off x="5508104" y="1115668"/>
            <a:ext cx="864096" cy="841746"/>
          </a:xfrm>
          <a:prstGeom prst="arc">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ELO Sans Pro" panose="020B0503030403020204" pitchFamily="34" charset="0"/>
            </a:endParaRPr>
          </a:p>
        </p:txBody>
      </p:sp>
      <p:sp>
        <p:nvSpPr>
          <p:cNvPr id="17" name="Textfeld 16">
            <a:extLst>
              <a:ext uri="{FF2B5EF4-FFF2-40B4-BE49-F238E27FC236}">
                <a16:creationId xmlns:a16="http://schemas.microsoft.com/office/drawing/2014/main" id="{FA70A09C-3B58-40CB-9B25-93C90C37F60A}"/>
              </a:ext>
            </a:extLst>
          </p:cNvPr>
          <p:cNvSpPr txBox="1"/>
          <p:nvPr/>
        </p:nvSpPr>
        <p:spPr>
          <a:xfrm>
            <a:off x="251520" y="2923079"/>
            <a:ext cx="1633273" cy="584775"/>
          </a:xfrm>
          <a:prstGeom prst="rect">
            <a:avLst/>
          </a:prstGeom>
          <a:noFill/>
        </p:spPr>
        <p:txBody>
          <a:bodyPr wrap="square" rtlCol="0">
            <a:spAutoFit/>
          </a:bodyPr>
          <a:lstStyle/>
          <a:p>
            <a:r>
              <a:rPr lang="de-DE" sz="3200" b="1" dirty="0">
                <a:solidFill>
                  <a:srgbClr val="C00000"/>
                </a:solidFill>
                <a:latin typeface="ELO Sans Pro" panose="020B0503030403020204" pitchFamily="34" charset="0"/>
              </a:rPr>
              <a:t>Maske</a:t>
            </a:r>
            <a:endParaRPr lang="de-DE" sz="3600" b="1" dirty="0">
              <a:solidFill>
                <a:srgbClr val="C00000"/>
              </a:solidFill>
              <a:latin typeface="ELO Sans Pro" panose="020B0503030403020204" pitchFamily="34" charset="0"/>
            </a:endParaRPr>
          </a:p>
        </p:txBody>
      </p:sp>
      <p:grpSp>
        <p:nvGrpSpPr>
          <p:cNvPr id="18" name="Gruppieren 17">
            <a:extLst>
              <a:ext uri="{FF2B5EF4-FFF2-40B4-BE49-F238E27FC236}">
                <a16:creationId xmlns:a16="http://schemas.microsoft.com/office/drawing/2014/main" id="{0A0631AA-4C3D-47EB-9D58-960369447EAA}"/>
              </a:ext>
            </a:extLst>
          </p:cNvPr>
          <p:cNvGrpSpPr/>
          <p:nvPr/>
        </p:nvGrpSpPr>
        <p:grpSpPr>
          <a:xfrm>
            <a:off x="395536" y="3451405"/>
            <a:ext cx="3889535" cy="1656184"/>
            <a:chOff x="693215" y="987574"/>
            <a:chExt cx="3889535" cy="1656184"/>
          </a:xfrm>
        </p:grpSpPr>
        <p:sp>
          <p:nvSpPr>
            <p:cNvPr id="19" name="Rechteck 18">
              <a:extLst>
                <a:ext uri="{FF2B5EF4-FFF2-40B4-BE49-F238E27FC236}">
                  <a16:creationId xmlns:a16="http://schemas.microsoft.com/office/drawing/2014/main" id="{B7277A92-7D3C-47FE-86A5-BC442421B943}"/>
                </a:ext>
              </a:extLst>
            </p:cNvPr>
            <p:cNvSpPr/>
            <p:nvPr/>
          </p:nvSpPr>
          <p:spPr>
            <a:xfrm>
              <a:off x="694318" y="987574"/>
              <a:ext cx="3888432" cy="514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2000" b="1" dirty="0">
                  <a:latin typeface="ELO Sans Pro" panose="020B0503030403020204" pitchFamily="34" charset="0"/>
                </a:rPr>
                <a:t>Kontakt</a:t>
              </a:r>
            </a:p>
          </p:txBody>
        </p:sp>
        <p:sp>
          <p:nvSpPr>
            <p:cNvPr id="20" name="Rechteck 19">
              <a:extLst>
                <a:ext uri="{FF2B5EF4-FFF2-40B4-BE49-F238E27FC236}">
                  <a16:creationId xmlns:a16="http://schemas.microsoft.com/office/drawing/2014/main" id="{D099FCC3-08A8-47D0-A09B-D715F6C24B29}"/>
                </a:ext>
              </a:extLst>
            </p:cNvPr>
            <p:cNvSpPr/>
            <p:nvPr/>
          </p:nvSpPr>
          <p:spPr>
            <a:xfrm>
              <a:off x="693215" y="1502385"/>
              <a:ext cx="3888432" cy="1141373"/>
            </a:xfrm>
            <a:prstGeom prst="rect">
              <a:avLst/>
            </a:prstGeom>
            <a:solidFill>
              <a:srgbClr val="EC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b="1" dirty="0">
                  <a:solidFill>
                    <a:schemeClr val="accent2">
                      <a:lumMod val="50000"/>
                    </a:schemeClr>
                  </a:solidFill>
                  <a:latin typeface="ELO Sans Pro" panose="020B0503030403020204" pitchFamily="34" charset="0"/>
                </a:rPr>
                <a:t>Ansprechpartner</a:t>
              </a:r>
              <a:r>
                <a:rPr lang="de-DE" dirty="0">
                  <a:solidFill>
                    <a:schemeClr val="accent2">
                      <a:lumMod val="50000"/>
                    </a:schemeClr>
                  </a:solidFill>
                  <a:latin typeface="ELO Sans Pro" panose="020B0503030403020204" pitchFamily="34" charset="0"/>
                </a:rPr>
                <a:t>		Person</a:t>
              </a:r>
            </a:p>
            <a:p>
              <a:r>
                <a:rPr lang="de-DE" b="1" dirty="0">
                  <a:solidFill>
                    <a:schemeClr val="accent2">
                      <a:lumMod val="50000"/>
                    </a:schemeClr>
                  </a:solidFill>
                  <a:latin typeface="ELO Sans Pro" panose="020B0503030403020204" pitchFamily="34" charset="0"/>
                </a:rPr>
                <a:t>Privat</a:t>
              </a:r>
              <a:r>
                <a:rPr lang="de-DE" dirty="0">
                  <a:solidFill>
                    <a:schemeClr val="accent2">
                      <a:lumMod val="50000"/>
                    </a:schemeClr>
                  </a:solidFill>
                  <a:latin typeface="ELO Sans Pro" panose="020B0503030403020204" pitchFamily="34" charset="0"/>
                </a:rPr>
                <a:t>			Adresse</a:t>
              </a:r>
            </a:p>
            <a:p>
              <a:r>
                <a:rPr lang="de-DE" b="1" dirty="0">
                  <a:solidFill>
                    <a:schemeClr val="accent2">
                      <a:lumMod val="50000"/>
                    </a:schemeClr>
                  </a:solidFill>
                  <a:latin typeface="ELO Sans Pro" panose="020B0503030403020204" pitchFamily="34" charset="0"/>
                </a:rPr>
                <a:t>Geschäftlich		</a:t>
              </a:r>
              <a:r>
                <a:rPr lang="de-DE" dirty="0">
                  <a:solidFill>
                    <a:schemeClr val="accent2">
                      <a:lumMod val="50000"/>
                    </a:schemeClr>
                  </a:solidFill>
                  <a:latin typeface="ELO Sans Pro" panose="020B0503030403020204" pitchFamily="34" charset="0"/>
                </a:rPr>
                <a:t>Adresse</a:t>
              </a:r>
            </a:p>
          </p:txBody>
        </p:sp>
      </p:grpSp>
      <p:sp>
        <p:nvSpPr>
          <p:cNvPr id="21" name="Bogen 20">
            <a:extLst>
              <a:ext uri="{FF2B5EF4-FFF2-40B4-BE49-F238E27FC236}">
                <a16:creationId xmlns:a16="http://schemas.microsoft.com/office/drawing/2014/main" id="{CE351798-D7E0-48A7-99D4-8A508F28A1B1}"/>
              </a:ext>
            </a:extLst>
          </p:cNvPr>
          <p:cNvSpPr/>
          <p:nvPr/>
        </p:nvSpPr>
        <p:spPr>
          <a:xfrm rot="19162976" flipH="1">
            <a:off x="135420" y="3273248"/>
            <a:ext cx="864096" cy="841746"/>
          </a:xfrm>
          <a:prstGeom prst="arc">
            <a:avLst>
              <a:gd name="adj1" fmla="val 16200000"/>
              <a:gd name="adj2" fmla="val 1917797"/>
            </a:avLst>
          </a:prstGeom>
          <a:ln w="762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ELO Sans Pro" panose="020B0503030403020204" pitchFamily="34" charset="0"/>
            </a:endParaRPr>
          </a:p>
        </p:txBody>
      </p:sp>
      <p:sp>
        <p:nvSpPr>
          <p:cNvPr id="22" name="Ellipse 21">
            <a:extLst>
              <a:ext uri="{FF2B5EF4-FFF2-40B4-BE49-F238E27FC236}">
                <a16:creationId xmlns:a16="http://schemas.microsoft.com/office/drawing/2014/main" id="{10741077-6963-4D6D-8468-4AC21066102C}"/>
              </a:ext>
            </a:extLst>
          </p:cNvPr>
          <p:cNvSpPr/>
          <p:nvPr/>
        </p:nvSpPr>
        <p:spPr>
          <a:xfrm>
            <a:off x="4139952" y="4216162"/>
            <a:ext cx="144016" cy="15578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ELO Sans Pro" panose="020B0503030403020204" pitchFamily="34" charset="0"/>
            </a:endParaRPr>
          </a:p>
        </p:txBody>
      </p:sp>
      <p:grpSp>
        <p:nvGrpSpPr>
          <p:cNvPr id="23" name="Gruppieren 22">
            <a:extLst>
              <a:ext uri="{FF2B5EF4-FFF2-40B4-BE49-F238E27FC236}">
                <a16:creationId xmlns:a16="http://schemas.microsoft.com/office/drawing/2014/main" id="{6339EAEF-7222-447D-AC67-06A8D0CDB97A}"/>
              </a:ext>
            </a:extLst>
          </p:cNvPr>
          <p:cNvGrpSpPr/>
          <p:nvPr/>
        </p:nvGrpSpPr>
        <p:grpSpPr>
          <a:xfrm>
            <a:off x="4786810" y="3093383"/>
            <a:ext cx="4283967" cy="1849406"/>
            <a:chOff x="693216" y="987574"/>
            <a:chExt cx="3889534" cy="1555197"/>
          </a:xfrm>
        </p:grpSpPr>
        <p:sp>
          <p:nvSpPr>
            <p:cNvPr id="24" name="Rechteck 23">
              <a:extLst>
                <a:ext uri="{FF2B5EF4-FFF2-40B4-BE49-F238E27FC236}">
                  <a16:creationId xmlns:a16="http://schemas.microsoft.com/office/drawing/2014/main" id="{BCC50541-BD75-4993-823C-1CDC5F8FCD42}"/>
                </a:ext>
              </a:extLst>
            </p:cNvPr>
            <p:cNvSpPr/>
            <p:nvPr/>
          </p:nvSpPr>
          <p:spPr>
            <a:xfrm>
              <a:off x="694318" y="987574"/>
              <a:ext cx="3888432" cy="51465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2000" b="1" dirty="0">
                  <a:latin typeface="ELO Sans Pro" panose="020B0503030403020204" pitchFamily="34" charset="0"/>
                </a:rPr>
                <a:t>Adresse</a:t>
              </a:r>
            </a:p>
          </p:txBody>
        </p:sp>
        <p:sp>
          <p:nvSpPr>
            <p:cNvPr id="25" name="Rechteck 24">
              <a:extLst>
                <a:ext uri="{FF2B5EF4-FFF2-40B4-BE49-F238E27FC236}">
                  <a16:creationId xmlns:a16="http://schemas.microsoft.com/office/drawing/2014/main" id="{8AC0305B-C5B5-46FD-8695-9082E93A173F}"/>
                </a:ext>
              </a:extLst>
            </p:cNvPr>
            <p:cNvSpPr/>
            <p:nvPr/>
          </p:nvSpPr>
          <p:spPr>
            <a:xfrm>
              <a:off x="693216" y="1502388"/>
              <a:ext cx="3888432" cy="10403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b="1" dirty="0">
                  <a:solidFill>
                    <a:schemeClr val="accent2">
                      <a:lumMod val="50000"/>
                    </a:schemeClr>
                  </a:solidFill>
                  <a:latin typeface="ELO Sans Pro" panose="020B0503030403020204" pitchFamily="34" charset="0"/>
                </a:rPr>
                <a:t>STREET</a:t>
              </a:r>
              <a:r>
                <a:rPr lang="de-DE" dirty="0">
                  <a:solidFill>
                    <a:schemeClr val="accent2">
                      <a:lumMod val="50000"/>
                    </a:schemeClr>
                  </a:solidFill>
                  <a:latin typeface="ELO Sans Pro" panose="020B0503030403020204" pitchFamily="34" charset="0"/>
                </a:rPr>
                <a:t>		Straße		Text</a:t>
              </a:r>
            </a:p>
            <a:p>
              <a:r>
                <a:rPr lang="de-DE" b="1" dirty="0">
                  <a:solidFill>
                    <a:schemeClr val="accent2">
                      <a:lumMod val="50000"/>
                    </a:schemeClr>
                  </a:solidFill>
                  <a:latin typeface="ELO Sans Pro" panose="020B0503030403020204" pitchFamily="34" charset="0"/>
                </a:rPr>
                <a:t>ZIP</a:t>
              </a:r>
              <a:r>
                <a:rPr lang="de-DE" dirty="0">
                  <a:solidFill>
                    <a:schemeClr val="accent2">
                      <a:lumMod val="50000"/>
                    </a:schemeClr>
                  </a:solidFill>
                  <a:latin typeface="ELO Sans Pro" panose="020B0503030403020204" pitchFamily="34" charset="0"/>
                </a:rPr>
                <a:t>		PLZ		Text</a:t>
              </a:r>
            </a:p>
            <a:p>
              <a:r>
                <a:rPr lang="de-DE" b="1" dirty="0">
                  <a:solidFill>
                    <a:schemeClr val="accent2">
                      <a:lumMod val="50000"/>
                    </a:schemeClr>
                  </a:solidFill>
                  <a:latin typeface="ELO Sans Pro" panose="020B0503030403020204" pitchFamily="34" charset="0"/>
                </a:rPr>
                <a:t>CITY	</a:t>
              </a:r>
              <a:r>
                <a:rPr lang="de-DE" dirty="0">
                  <a:solidFill>
                    <a:schemeClr val="accent2">
                      <a:lumMod val="50000"/>
                    </a:schemeClr>
                  </a:solidFill>
                  <a:latin typeface="ELO Sans Pro" panose="020B0503030403020204" pitchFamily="34" charset="0"/>
                </a:rPr>
                <a:t>	Stadt		Text</a:t>
              </a:r>
            </a:p>
            <a:p>
              <a:r>
                <a:rPr lang="de-DE" b="1" dirty="0">
                  <a:solidFill>
                    <a:schemeClr val="accent2">
                      <a:lumMod val="50000"/>
                    </a:schemeClr>
                  </a:solidFill>
                  <a:latin typeface="ELO Sans Pro" panose="020B0503030403020204" pitchFamily="34" charset="0"/>
                </a:rPr>
                <a:t>COUNTRY	</a:t>
              </a:r>
              <a:r>
                <a:rPr lang="de-DE" dirty="0">
                  <a:solidFill>
                    <a:schemeClr val="accent2">
                      <a:lumMod val="50000"/>
                    </a:schemeClr>
                  </a:solidFill>
                  <a:latin typeface="ELO Sans Pro" panose="020B0503030403020204" pitchFamily="34" charset="0"/>
                </a:rPr>
                <a:t>Land		Text</a:t>
              </a:r>
            </a:p>
          </p:txBody>
        </p:sp>
      </p:grpSp>
      <p:sp>
        <p:nvSpPr>
          <p:cNvPr id="26" name="Ellipse 25">
            <a:extLst>
              <a:ext uri="{FF2B5EF4-FFF2-40B4-BE49-F238E27FC236}">
                <a16:creationId xmlns:a16="http://schemas.microsoft.com/office/drawing/2014/main" id="{6466523C-459C-4770-B246-4D542A941FAA}"/>
              </a:ext>
            </a:extLst>
          </p:cNvPr>
          <p:cNvSpPr/>
          <p:nvPr/>
        </p:nvSpPr>
        <p:spPr>
          <a:xfrm>
            <a:off x="4139952" y="4488026"/>
            <a:ext cx="144016" cy="15578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ELO Sans Pro" panose="020B0503030403020204" pitchFamily="34" charset="0"/>
            </a:endParaRPr>
          </a:p>
        </p:txBody>
      </p:sp>
      <p:sp>
        <p:nvSpPr>
          <p:cNvPr id="27" name="Ellipse 26">
            <a:extLst>
              <a:ext uri="{FF2B5EF4-FFF2-40B4-BE49-F238E27FC236}">
                <a16:creationId xmlns:a16="http://schemas.microsoft.com/office/drawing/2014/main" id="{B652D6F3-770E-46E9-9203-CD3D30E41C7F}"/>
              </a:ext>
            </a:extLst>
          </p:cNvPr>
          <p:cNvSpPr/>
          <p:nvPr/>
        </p:nvSpPr>
        <p:spPr>
          <a:xfrm>
            <a:off x="4139952" y="4754913"/>
            <a:ext cx="144016" cy="15578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ELO Sans Pro" panose="020B0503030403020204" pitchFamily="34" charset="0"/>
            </a:endParaRPr>
          </a:p>
        </p:txBody>
      </p:sp>
      <p:sp>
        <p:nvSpPr>
          <p:cNvPr id="28" name="Ellipse 27">
            <a:extLst>
              <a:ext uri="{FF2B5EF4-FFF2-40B4-BE49-F238E27FC236}">
                <a16:creationId xmlns:a16="http://schemas.microsoft.com/office/drawing/2014/main" id="{063F5DCD-99D5-41A3-AD71-14D9A7A3D668}"/>
              </a:ext>
            </a:extLst>
          </p:cNvPr>
          <p:cNvSpPr/>
          <p:nvPr/>
        </p:nvSpPr>
        <p:spPr>
          <a:xfrm>
            <a:off x="4714802" y="2868894"/>
            <a:ext cx="144016" cy="15578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ELO Sans Pro" panose="020B0503030403020204" pitchFamily="34" charset="0"/>
            </a:endParaRPr>
          </a:p>
        </p:txBody>
      </p:sp>
      <p:sp>
        <p:nvSpPr>
          <p:cNvPr id="29" name="Ellipse 28">
            <a:extLst>
              <a:ext uri="{FF2B5EF4-FFF2-40B4-BE49-F238E27FC236}">
                <a16:creationId xmlns:a16="http://schemas.microsoft.com/office/drawing/2014/main" id="{49ECC4E4-9606-4759-87CB-196F2853F389}"/>
              </a:ext>
            </a:extLst>
          </p:cNvPr>
          <p:cNvSpPr/>
          <p:nvPr/>
        </p:nvSpPr>
        <p:spPr>
          <a:xfrm>
            <a:off x="4716016" y="3627510"/>
            <a:ext cx="144016" cy="15578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ELO Sans Pro" panose="020B0503030403020204" pitchFamily="34" charset="0"/>
            </a:endParaRPr>
          </a:p>
        </p:txBody>
      </p:sp>
      <p:cxnSp>
        <p:nvCxnSpPr>
          <p:cNvPr id="30" name="Verbinder: gewinkelt 29">
            <a:extLst>
              <a:ext uri="{FF2B5EF4-FFF2-40B4-BE49-F238E27FC236}">
                <a16:creationId xmlns:a16="http://schemas.microsoft.com/office/drawing/2014/main" id="{A81328E8-345B-48B3-8041-7E50FB5542DA}"/>
              </a:ext>
            </a:extLst>
          </p:cNvPr>
          <p:cNvCxnSpPr>
            <a:cxnSpLocks/>
            <a:stCxn id="22" idx="6"/>
            <a:endCxn id="28" idx="2"/>
          </p:cNvCxnSpPr>
          <p:nvPr/>
        </p:nvCxnSpPr>
        <p:spPr>
          <a:xfrm flipV="1">
            <a:off x="4283968" y="2946788"/>
            <a:ext cx="430834" cy="1347268"/>
          </a:xfrm>
          <a:prstGeom prst="bentConnector3">
            <a:avLst>
              <a:gd name="adj1" fmla="val 26986"/>
            </a:avLst>
          </a:prstGeom>
          <a:ln w="38100">
            <a:solidFill>
              <a:srgbClr val="0032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Verbinder: gewinkelt 30">
            <a:extLst>
              <a:ext uri="{FF2B5EF4-FFF2-40B4-BE49-F238E27FC236}">
                <a16:creationId xmlns:a16="http://schemas.microsoft.com/office/drawing/2014/main" id="{13B49F1B-DA57-4C58-82D4-A423C4591B8F}"/>
              </a:ext>
            </a:extLst>
          </p:cNvPr>
          <p:cNvCxnSpPr>
            <a:cxnSpLocks/>
            <a:stCxn id="26" idx="6"/>
            <a:endCxn id="29" idx="2"/>
          </p:cNvCxnSpPr>
          <p:nvPr/>
        </p:nvCxnSpPr>
        <p:spPr>
          <a:xfrm flipV="1">
            <a:off x="4283968" y="3705404"/>
            <a:ext cx="432048" cy="860516"/>
          </a:xfrm>
          <a:prstGeom prst="bentConnector3">
            <a:avLst>
              <a:gd name="adj1" fmla="val 50000"/>
            </a:avLst>
          </a:prstGeom>
          <a:ln w="38100">
            <a:solidFill>
              <a:srgbClr val="0032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Verbinder: gewinkelt 31">
            <a:extLst>
              <a:ext uri="{FF2B5EF4-FFF2-40B4-BE49-F238E27FC236}">
                <a16:creationId xmlns:a16="http://schemas.microsoft.com/office/drawing/2014/main" id="{11B07125-8F8B-47E2-AEF8-006DC16B1E51}"/>
              </a:ext>
            </a:extLst>
          </p:cNvPr>
          <p:cNvCxnSpPr>
            <a:cxnSpLocks/>
            <a:stCxn id="27" idx="6"/>
          </p:cNvCxnSpPr>
          <p:nvPr/>
        </p:nvCxnSpPr>
        <p:spPr>
          <a:xfrm flipV="1">
            <a:off x="4283968" y="4371950"/>
            <a:ext cx="216024" cy="460857"/>
          </a:xfrm>
          <a:prstGeom prst="bentConnector2">
            <a:avLst/>
          </a:prstGeom>
          <a:ln w="38100">
            <a:solidFill>
              <a:srgbClr val="0032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5697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abgerundete Ecken 7">
            <a:extLst>
              <a:ext uri="{FF2B5EF4-FFF2-40B4-BE49-F238E27FC236}">
                <a16:creationId xmlns:a16="http://schemas.microsoft.com/office/drawing/2014/main" id="{695FD3F0-9B34-479F-B895-B86C9C0DAD27}"/>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platzhalter 11">
            <a:extLst>
              <a:ext uri="{FF2B5EF4-FFF2-40B4-BE49-F238E27FC236}">
                <a16:creationId xmlns:a16="http://schemas.microsoft.com/office/drawing/2014/main" id="{EB74085B-86C7-4CDC-B5EE-80721112F227}"/>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t>1</a:t>
            </a:r>
            <a:endParaRPr kern="0" dirty="0"/>
          </a:p>
        </p:txBody>
      </p:sp>
      <p:sp>
        <p:nvSpPr>
          <p:cNvPr id="10" name="Textplatzhalter 13">
            <a:extLst>
              <a:ext uri="{FF2B5EF4-FFF2-40B4-BE49-F238E27FC236}">
                <a16:creationId xmlns:a16="http://schemas.microsoft.com/office/drawing/2014/main" id="{AA47DFFE-B6D8-4FA4-B76E-D224DDA6EC22}"/>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Motivation</a:t>
            </a:r>
            <a:endParaRPr kern="0" dirty="0">
              <a:solidFill>
                <a:schemeClr val="accent2"/>
              </a:solidFill>
            </a:endParaRPr>
          </a:p>
        </p:txBody>
      </p:sp>
      <p:grpSp>
        <p:nvGrpSpPr>
          <p:cNvPr id="47" name="Gruppieren 46">
            <a:extLst>
              <a:ext uri="{FF2B5EF4-FFF2-40B4-BE49-F238E27FC236}">
                <a16:creationId xmlns:a16="http://schemas.microsoft.com/office/drawing/2014/main" id="{756146DF-D7C1-4B81-BBEB-396D8D7B4F86}"/>
              </a:ext>
            </a:extLst>
          </p:cNvPr>
          <p:cNvGrpSpPr/>
          <p:nvPr/>
        </p:nvGrpSpPr>
        <p:grpSpPr>
          <a:xfrm>
            <a:off x="539552" y="2401295"/>
            <a:ext cx="4248471" cy="1964934"/>
            <a:chOff x="539552" y="2401295"/>
            <a:chExt cx="4248471" cy="1964934"/>
          </a:xfrm>
        </p:grpSpPr>
        <p:sp>
          <p:nvSpPr>
            <p:cNvPr id="50" name="Freihandform: Form 49">
              <a:extLst>
                <a:ext uri="{FF2B5EF4-FFF2-40B4-BE49-F238E27FC236}">
                  <a16:creationId xmlns:a16="http://schemas.microsoft.com/office/drawing/2014/main" id="{F04C7545-2C01-439A-BAD2-326A80498565}"/>
                </a:ext>
              </a:extLst>
            </p:cNvPr>
            <p:cNvSpPr/>
            <p:nvPr/>
          </p:nvSpPr>
          <p:spPr>
            <a:xfrm flipV="1">
              <a:off x="611560" y="2401296"/>
              <a:ext cx="314079" cy="1466350"/>
            </a:xfrm>
            <a:custGeom>
              <a:avLst/>
              <a:gdLst>
                <a:gd name="connsiteX0" fmla="*/ 0 w 1073426"/>
                <a:gd name="connsiteY0" fmla="*/ 839856 h 839856"/>
                <a:gd name="connsiteX1" fmla="*/ 586408 w 1073426"/>
                <a:gd name="connsiteY1" fmla="*/ 119269 h 839856"/>
                <a:gd name="connsiteX2" fmla="*/ 1073426 w 1073426"/>
                <a:gd name="connsiteY2" fmla="*/ 0 h 839856"/>
              </a:gdLst>
              <a:ahLst/>
              <a:cxnLst>
                <a:cxn ang="0">
                  <a:pos x="connsiteX0" y="connsiteY0"/>
                </a:cxn>
                <a:cxn ang="0">
                  <a:pos x="connsiteX1" y="connsiteY1"/>
                </a:cxn>
                <a:cxn ang="0">
                  <a:pos x="connsiteX2" y="connsiteY2"/>
                </a:cxn>
              </a:cxnLst>
              <a:rect l="l" t="t" r="r" b="b"/>
              <a:pathLst>
                <a:path w="1073426" h="839856">
                  <a:moveTo>
                    <a:pt x="0" y="839856"/>
                  </a:moveTo>
                  <a:cubicBezTo>
                    <a:pt x="203752" y="549550"/>
                    <a:pt x="407504" y="259245"/>
                    <a:pt x="586408" y="119269"/>
                  </a:cubicBezTo>
                  <a:cubicBezTo>
                    <a:pt x="765312" y="-20707"/>
                    <a:pt x="972378" y="11596"/>
                    <a:pt x="1073426" y="0"/>
                  </a:cubicBezTo>
                </a:path>
              </a:pathLst>
            </a:cu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ELO Sans Pro" panose="020B0503030403020204" pitchFamily="34" charset="0"/>
              </a:endParaRPr>
            </a:p>
          </p:txBody>
        </p:sp>
        <p:sp>
          <p:nvSpPr>
            <p:cNvPr id="51" name="Freihandform: Form 50">
              <a:extLst>
                <a:ext uri="{FF2B5EF4-FFF2-40B4-BE49-F238E27FC236}">
                  <a16:creationId xmlns:a16="http://schemas.microsoft.com/office/drawing/2014/main" id="{026B07F8-0B03-4A4F-AD21-E0B273DC8F40}"/>
                </a:ext>
              </a:extLst>
            </p:cNvPr>
            <p:cNvSpPr/>
            <p:nvPr/>
          </p:nvSpPr>
          <p:spPr>
            <a:xfrm flipV="1">
              <a:off x="539552" y="2401295"/>
              <a:ext cx="380999" cy="225310"/>
            </a:xfrm>
            <a:custGeom>
              <a:avLst/>
              <a:gdLst>
                <a:gd name="connsiteX0" fmla="*/ 0 w 1073426"/>
                <a:gd name="connsiteY0" fmla="*/ 839856 h 839856"/>
                <a:gd name="connsiteX1" fmla="*/ 586408 w 1073426"/>
                <a:gd name="connsiteY1" fmla="*/ 119269 h 839856"/>
                <a:gd name="connsiteX2" fmla="*/ 1073426 w 1073426"/>
                <a:gd name="connsiteY2" fmla="*/ 0 h 839856"/>
              </a:gdLst>
              <a:ahLst/>
              <a:cxnLst>
                <a:cxn ang="0">
                  <a:pos x="connsiteX0" y="connsiteY0"/>
                </a:cxn>
                <a:cxn ang="0">
                  <a:pos x="connsiteX1" y="connsiteY1"/>
                </a:cxn>
                <a:cxn ang="0">
                  <a:pos x="connsiteX2" y="connsiteY2"/>
                </a:cxn>
              </a:cxnLst>
              <a:rect l="l" t="t" r="r" b="b"/>
              <a:pathLst>
                <a:path w="1073426" h="839856">
                  <a:moveTo>
                    <a:pt x="0" y="839856"/>
                  </a:moveTo>
                  <a:cubicBezTo>
                    <a:pt x="203752" y="549550"/>
                    <a:pt x="407504" y="259245"/>
                    <a:pt x="586408" y="119269"/>
                  </a:cubicBezTo>
                  <a:cubicBezTo>
                    <a:pt x="765312" y="-20707"/>
                    <a:pt x="972378" y="11596"/>
                    <a:pt x="1073426" y="0"/>
                  </a:cubicBezTo>
                </a:path>
              </a:pathLst>
            </a:cu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ELO Sans Pro" panose="020B0503030403020204" pitchFamily="34" charset="0"/>
              </a:endParaRPr>
            </a:p>
          </p:txBody>
        </p:sp>
        <p:grpSp>
          <p:nvGrpSpPr>
            <p:cNvPr id="52" name="Gruppieren 51">
              <a:extLst>
                <a:ext uri="{FF2B5EF4-FFF2-40B4-BE49-F238E27FC236}">
                  <a16:creationId xmlns:a16="http://schemas.microsoft.com/office/drawing/2014/main" id="{BD79337F-FF7E-431E-AE3C-C5528257C138}"/>
                </a:ext>
              </a:extLst>
            </p:cNvPr>
            <p:cNvGrpSpPr/>
            <p:nvPr/>
          </p:nvGrpSpPr>
          <p:grpSpPr>
            <a:xfrm>
              <a:off x="921654" y="2401297"/>
              <a:ext cx="3866369" cy="1178565"/>
              <a:chOff x="645012" y="2540831"/>
              <a:chExt cx="3866369" cy="1178565"/>
            </a:xfrm>
          </p:grpSpPr>
          <p:sp>
            <p:nvSpPr>
              <p:cNvPr id="57" name="Rechteck 56">
                <a:extLst>
                  <a:ext uri="{FF2B5EF4-FFF2-40B4-BE49-F238E27FC236}">
                    <a16:creationId xmlns:a16="http://schemas.microsoft.com/office/drawing/2014/main" id="{03DCF226-82C5-41D1-A013-19F76AB8DE56}"/>
                  </a:ext>
                </a:extLst>
              </p:cNvPr>
              <p:cNvSpPr/>
              <p:nvPr/>
            </p:nvSpPr>
            <p:spPr>
              <a:xfrm>
                <a:off x="645012" y="2540831"/>
                <a:ext cx="3866369" cy="117856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ELO Sans Pro" panose="020B0503030403020204" pitchFamily="34" charset="0"/>
                </a:endParaRPr>
              </a:p>
            </p:txBody>
          </p:sp>
          <p:pic>
            <p:nvPicPr>
              <p:cNvPr id="58" name="Grafik 57">
                <a:extLst>
                  <a:ext uri="{FF2B5EF4-FFF2-40B4-BE49-F238E27FC236}">
                    <a16:creationId xmlns:a16="http://schemas.microsoft.com/office/drawing/2014/main" id="{D9D8D8F0-83B6-4BC0-A6EF-AE3BC2E9F635}"/>
                  </a:ext>
                </a:extLst>
              </p:cNvPr>
              <p:cNvPicPr>
                <a:picLocks noChangeAspect="1"/>
              </p:cNvPicPr>
              <p:nvPr/>
            </p:nvPicPr>
            <p:blipFill>
              <a:blip r:embed="rId2"/>
              <a:stretch>
                <a:fillRect/>
              </a:stretch>
            </p:blipFill>
            <p:spPr>
              <a:xfrm>
                <a:off x="673802" y="2889503"/>
                <a:ext cx="3808783" cy="801692"/>
              </a:xfrm>
              <a:prstGeom prst="rect">
                <a:avLst/>
              </a:prstGeom>
            </p:spPr>
          </p:pic>
          <p:sp>
            <p:nvSpPr>
              <p:cNvPr id="59" name="Rechteck 58">
                <a:extLst>
                  <a:ext uri="{FF2B5EF4-FFF2-40B4-BE49-F238E27FC236}">
                    <a16:creationId xmlns:a16="http://schemas.microsoft.com/office/drawing/2014/main" id="{1532BED6-F56B-4184-A4C9-2A52250DCCBD}"/>
                  </a:ext>
                </a:extLst>
              </p:cNvPr>
              <p:cNvSpPr/>
              <p:nvPr/>
            </p:nvSpPr>
            <p:spPr>
              <a:xfrm>
                <a:off x="645012" y="2540831"/>
                <a:ext cx="3866365" cy="327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solidFill>
                    <a:latin typeface="ELO Sans Pro" panose="020B0503030403020204" pitchFamily="34" charset="0"/>
                  </a:rPr>
                  <a:t>Ansicht (Formularbaustein) </a:t>
                </a:r>
                <a:r>
                  <a:rPr lang="de-DE" sz="1600" b="1" dirty="0" err="1">
                    <a:solidFill>
                      <a:schemeClr val="bg1"/>
                    </a:solidFill>
                    <a:latin typeface="ELO Sans Pro" panose="020B0503030403020204" pitchFamily="34" charset="0"/>
                  </a:rPr>
                  <a:t>Person.Default</a:t>
                </a:r>
                <a:endParaRPr lang="de-DE" sz="1600" b="1" dirty="0">
                  <a:solidFill>
                    <a:schemeClr val="bg1"/>
                  </a:solidFill>
                  <a:latin typeface="ELO Sans Pro" panose="020B0503030403020204" pitchFamily="34" charset="0"/>
                </a:endParaRPr>
              </a:p>
            </p:txBody>
          </p:sp>
        </p:grpSp>
        <p:grpSp>
          <p:nvGrpSpPr>
            <p:cNvPr id="53" name="Gruppieren 52">
              <a:extLst>
                <a:ext uri="{FF2B5EF4-FFF2-40B4-BE49-F238E27FC236}">
                  <a16:creationId xmlns:a16="http://schemas.microsoft.com/office/drawing/2014/main" id="{C021719F-9870-4499-8E8A-F54CBB61B5F3}"/>
                </a:ext>
              </a:extLst>
            </p:cNvPr>
            <p:cNvGrpSpPr/>
            <p:nvPr/>
          </p:nvGrpSpPr>
          <p:grpSpPr>
            <a:xfrm>
              <a:off x="921654" y="3703690"/>
              <a:ext cx="3866369" cy="662539"/>
              <a:chOff x="645012" y="2540831"/>
              <a:chExt cx="3866369" cy="662539"/>
            </a:xfrm>
          </p:grpSpPr>
          <p:sp>
            <p:nvSpPr>
              <p:cNvPr id="54" name="Rechteck 53">
                <a:extLst>
                  <a:ext uri="{FF2B5EF4-FFF2-40B4-BE49-F238E27FC236}">
                    <a16:creationId xmlns:a16="http://schemas.microsoft.com/office/drawing/2014/main" id="{3082D359-EF27-426A-B8F8-E0F97397BDD4}"/>
                  </a:ext>
                </a:extLst>
              </p:cNvPr>
              <p:cNvSpPr/>
              <p:nvPr/>
            </p:nvSpPr>
            <p:spPr>
              <a:xfrm>
                <a:off x="645012" y="2540832"/>
                <a:ext cx="3866369" cy="6625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ELO Sans Pro" panose="020B0503030403020204" pitchFamily="34" charset="0"/>
                </a:endParaRPr>
              </a:p>
            </p:txBody>
          </p:sp>
          <p:pic>
            <p:nvPicPr>
              <p:cNvPr id="55" name="Grafik 54">
                <a:extLst>
                  <a:ext uri="{FF2B5EF4-FFF2-40B4-BE49-F238E27FC236}">
                    <a16:creationId xmlns:a16="http://schemas.microsoft.com/office/drawing/2014/main" id="{ED697B5C-C309-4167-8BBE-5C3CC1D21CB7}"/>
                  </a:ext>
                </a:extLst>
              </p:cNvPr>
              <p:cNvPicPr>
                <a:picLocks noChangeAspect="1"/>
              </p:cNvPicPr>
              <p:nvPr/>
            </p:nvPicPr>
            <p:blipFill rotWithShape="1">
              <a:blip r:embed="rId2"/>
              <a:srcRect t="61940"/>
              <a:stretch/>
            </p:blipFill>
            <p:spPr>
              <a:xfrm>
                <a:off x="734673" y="2892644"/>
                <a:ext cx="3591132" cy="287684"/>
              </a:xfrm>
              <a:prstGeom prst="rect">
                <a:avLst/>
              </a:prstGeom>
            </p:spPr>
          </p:pic>
          <p:sp>
            <p:nvSpPr>
              <p:cNvPr id="56" name="Rechteck 55">
                <a:extLst>
                  <a:ext uri="{FF2B5EF4-FFF2-40B4-BE49-F238E27FC236}">
                    <a16:creationId xmlns:a16="http://schemas.microsoft.com/office/drawing/2014/main" id="{13326057-0D94-4E41-8FB9-B5E10DBE7A05}"/>
                  </a:ext>
                </a:extLst>
              </p:cNvPr>
              <p:cNvSpPr/>
              <p:nvPr/>
            </p:nvSpPr>
            <p:spPr>
              <a:xfrm>
                <a:off x="645012" y="2540831"/>
                <a:ext cx="3866365" cy="327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solidFill>
                    <a:latin typeface="ELO Sans Pro" panose="020B0503030403020204" pitchFamily="34" charset="0"/>
                  </a:rPr>
                  <a:t>Ansicht (Formularbaustein) </a:t>
                </a:r>
                <a:r>
                  <a:rPr lang="de-DE" sz="1600" b="1" dirty="0" err="1">
                    <a:solidFill>
                      <a:schemeClr val="bg1"/>
                    </a:solidFill>
                    <a:latin typeface="ELO Sans Pro" panose="020B0503030403020204" pitchFamily="34" charset="0"/>
                  </a:rPr>
                  <a:t>Person.Kompakt</a:t>
                </a:r>
                <a:endParaRPr lang="de-DE" sz="1600" b="1" dirty="0">
                  <a:solidFill>
                    <a:schemeClr val="bg1"/>
                  </a:solidFill>
                  <a:latin typeface="ELO Sans Pro" panose="020B0503030403020204" pitchFamily="34" charset="0"/>
                </a:endParaRPr>
              </a:p>
            </p:txBody>
          </p:sp>
        </p:grpSp>
      </p:grpSp>
      <p:sp>
        <p:nvSpPr>
          <p:cNvPr id="60" name="Freihandform: Form 59">
            <a:extLst>
              <a:ext uri="{FF2B5EF4-FFF2-40B4-BE49-F238E27FC236}">
                <a16:creationId xmlns:a16="http://schemas.microsoft.com/office/drawing/2014/main" id="{D4AD9DB6-65EC-4D79-BD1A-3AB3AF0EC97F}"/>
              </a:ext>
            </a:extLst>
          </p:cNvPr>
          <p:cNvSpPr/>
          <p:nvPr/>
        </p:nvSpPr>
        <p:spPr>
          <a:xfrm flipV="1">
            <a:off x="4243640" y="944155"/>
            <a:ext cx="864096" cy="1267555"/>
          </a:xfrm>
          <a:custGeom>
            <a:avLst/>
            <a:gdLst>
              <a:gd name="connsiteX0" fmla="*/ 0 w 1073426"/>
              <a:gd name="connsiteY0" fmla="*/ 839856 h 839856"/>
              <a:gd name="connsiteX1" fmla="*/ 586408 w 1073426"/>
              <a:gd name="connsiteY1" fmla="*/ 119269 h 839856"/>
              <a:gd name="connsiteX2" fmla="*/ 1073426 w 1073426"/>
              <a:gd name="connsiteY2" fmla="*/ 0 h 839856"/>
            </a:gdLst>
            <a:ahLst/>
            <a:cxnLst>
              <a:cxn ang="0">
                <a:pos x="connsiteX0" y="connsiteY0"/>
              </a:cxn>
              <a:cxn ang="0">
                <a:pos x="connsiteX1" y="connsiteY1"/>
              </a:cxn>
              <a:cxn ang="0">
                <a:pos x="connsiteX2" y="connsiteY2"/>
              </a:cxn>
            </a:cxnLst>
            <a:rect l="l" t="t" r="r" b="b"/>
            <a:pathLst>
              <a:path w="1073426" h="839856">
                <a:moveTo>
                  <a:pt x="0" y="839856"/>
                </a:moveTo>
                <a:cubicBezTo>
                  <a:pt x="203752" y="549550"/>
                  <a:pt x="407504" y="259245"/>
                  <a:pt x="586408" y="119269"/>
                </a:cubicBezTo>
                <a:cubicBezTo>
                  <a:pt x="765312" y="-20707"/>
                  <a:pt x="972378" y="11596"/>
                  <a:pt x="1073426" y="0"/>
                </a:cubicBezTo>
              </a:path>
            </a:pathLst>
          </a:custGeom>
          <a:no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ELO Sans Pro" panose="020B0503030403020204" pitchFamily="34" charset="0"/>
            </a:endParaRPr>
          </a:p>
        </p:txBody>
      </p:sp>
      <p:grpSp>
        <p:nvGrpSpPr>
          <p:cNvPr id="61" name="Gruppieren 60">
            <a:extLst>
              <a:ext uri="{FF2B5EF4-FFF2-40B4-BE49-F238E27FC236}">
                <a16:creationId xmlns:a16="http://schemas.microsoft.com/office/drawing/2014/main" id="{E2F2206C-66A6-432C-8D87-9DE8F9665527}"/>
              </a:ext>
            </a:extLst>
          </p:cNvPr>
          <p:cNvGrpSpPr/>
          <p:nvPr/>
        </p:nvGrpSpPr>
        <p:grpSpPr>
          <a:xfrm rot="21425493">
            <a:off x="80565" y="833192"/>
            <a:ext cx="4374357" cy="1555197"/>
            <a:chOff x="693216" y="987574"/>
            <a:chExt cx="3889534" cy="1555197"/>
          </a:xfrm>
        </p:grpSpPr>
        <p:sp>
          <p:nvSpPr>
            <p:cNvPr id="62" name="Rechteck 61">
              <a:extLst>
                <a:ext uri="{FF2B5EF4-FFF2-40B4-BE49-F238E27FC236}">
                  <a16:creationId xmlns:a16="http://schemas.microsoft.com/office/drawing/2014/main" id="{6E70D081-9748-425E-8D93-37BE9EBB858C}"/>
                </a:ext>
              </a:extLst>
            </p:cNvPr>
            <p:cNvSpPr/>
            <p:nvPr/>
          </p:nvSpPr>
          <p:spPr>
            <a:xfrm>
              <a:off x="694318" y="987574"/>
              <a:ext cx="3888432" cy="51465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2000" b="1" dirty="0">
                  <a:latin typeface="ELO Sans Pro" panose="020B0503030403020204" pitchFamily="34" charset="0"/>
                </a:rPr>
                <a:t>Person</a:t>
              </a:r>
            </a:p>
          </p:txBody>
        </p:sp>
        <p:sp>
          <p:nvSpPr>
            <p:cNvPr id="63" name="Rechteck 62">
              <a:extLst>
                <a:ext uri="{FF2B5EF4-FFF2-40B4-BE49-F238E27FC236}">
                  <a16:creationId xmlns:a16="http://schemas.microsoft.com/office/drawing/2014/main" id="{AE6387F1-54C9-40D4-8E9C-9D6DB6C4AF18}"/>
                </a:ext>
              </a:extLst>
            </p:cNvPr>
            <p:cNvSpPr/>
            <p:nvPr/>
          </p:nvSpPr>
          <p:spPr>
            <a:xfrm>
              <a:off x="693216" y="1502388"/>
              <a:ext cx="3888432" cy="10403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b="1" dirty="0">
                  <a:solidFill>
                    <a:schemeClr val="accent2">
                      <a:lumMod val="50000"/>
                    </a:schemeClr>
                  </a:solidFill>
                  <a:latin typeface="ELO Sans Pro" panose="020B0503030403020204" pitchFamily="34" charset="0"/>
                </a:rPr>
                <a:t>FIRSTNAME</a:t>
              </a:r>
              <a:r>
                <a:rPr lang="de-DE" dirty="0">
                  <a:solidFill>
                    <a:schemeClr val="accent2">
                      <a:lumMod val="50000"/>
                    </a:schemeClr>
                  </a:solidFill>
                  <a:latin typeface="ELO Sans Pro" panose="020B0503030403020204" pitchFamily="34" charset="0"/>
                </a:rPr>
                <a:t>	Vorname		Text</a:t>
              </a:r>
            </a:p>
            <a:p>
              <a:r>
                <a:rPr lang="de-DE" b="1" dirty="0">
                  <a:solidFill>
                    <a:schemeClr val="accent2">
                      <a:lumMod val="50000"/>
                    </a:schemeClr>
                  </a:solidFill>
                  <a:latin typeface="ELO Sans Pro" panose="020B0503030403020204" pitchFamily="34" charset="0"/>
                </a:rPr>
                <a:t>LASTNAME</a:t>
              </a:r>
              <a:r>
                <a:rPr lang="de-DE" dirty="0">
                  <a:solidFill>
                    <a:schemeClr val="accent2">
                      <a:lumMod val="50000"/>
                    </a:schemeClr>
                  </a:solidFill>
                  <a:latin typeface="ELO Sans Pro" panose="020B0503030403020204" pitchFamily="34" charset="0"/>
                </a:rPr>
                <a:t>	Nachname	Text</a:t>
              </a:r>
            </a:p>
            <a:p>
              <a:r>
                <a:rPr lang="de-DE" b="1" dirty="0">
                  <a:solidFill>
                    <a:schemeClr val="accent2">
                      <a:lumMod val="50000"/>
                    </a:schemeClr>
                  </a:solidFill>
                  <a:latin typeface="ELO Sans Pro" panose="020B0503030403020204" pitchFamily="34" charset="0"/>
                </a:rPr>
                <a:t>TITLE</a:t>
              </a:r>
              <a:r>
                <a:rPr lang="de-DE" dirty="0">
                  <a:solidFill>
                    <a:schemeClr val="accent2">
                      <a:lumMod val="50000"/>
                    </a:schemeClr>
                  </a:solidFill>
                  <a:latin typeface="ELO Sans Pro" panose="020B0503030403020204" pitchFamily="34" charset="0"/>
                </a:rPr>
                <a:t>		Titel		Text</a:t>
              </a:r>
            </a:p>
          </p:txBody>
        </p:sp>
      </p:grpSp>
      <p:sp>
        <p:nvSpPr>
          <p:cNvPr id="64" name="Textfeld 63">
            <a:extLst>
              <a:ext uri="{FF2B5EF4-FFF2-40B4-BE49-F238E27FC236}">
                <a16:creationId xmlns:a16="http://schemas.microsoft.com/office/drawing/2014/main" id="{D4FB6D1F-9D4C-41D1-95FB-A54C1B5E232C}"/>
              </a:ext>
            </a:extLst>
          </p:cNvPr>
          <p:cNvSpPr txBox="1"/>
          <p:nvPr/>
        </p:nvSpPr>
        <p:spPr>
          <a:xfrm rot="20744749">
            <a:off x="229962" y="182703"/>
            <a:ext cx="1718932" cy="646331"/>
          </a:xfrm>
          <a:prstGeom prst="rect">
            <a:avLst/>
          </a:prstGeom>
          <a:noFill/>
        </p:spPr>
        <p:txBody>
          <a:bodyPr wrap="none" rtlCol="0">
            <a:spAutoFit/>
          </a:bodyPr>
          <a:lstStyle/>
          <a:p>
            <a:r>
              <a:rPr lang="de-DE" sz="3600" b="1" dirty="0">
                <a:solidFill>
                  <a:schemeClr val="accent1"/>
                </a:solidFill>
                <a:latin typeface="ELO Sans Pro" panose="020B0503030403020204" pitchFamily="34" charset="0"/>
              </a:rPr>
              <a:t>Aspekt</a:t>
            </a:r>
          </a:p>
        </p:txBody>
      </p:sp>
      <p:sp>
        <p:nvSpPr>
          <p:cNvPr id="65" name="Bogen 64">
            <a:extLst>
              <a:ext uri="{FF2B5EF4-FFF2-40B4-BE49-F238E27FC236}">
                <a16:creationId xmlns:a16="http://schemas.microsoft.com/office/drawing/2014/main" id="{FB023C3C-D6AD-4B97-964B-2935E8D7B0D1}"/>
              </a:ext>
            </a:extLst>
          </p:cNvPr>
          <p:cNvSpPr/>
          <p:nvPr/>
        </p:nvSpPr>
        <p:spPr>
          <a:xfrm>
            <a:off x="1403648" y="412082"/>
            <a:ext cx="864096" cy="841746"/>
          </a:xfrm>
          <a:prstGeom prst="arc">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ELO Sans Pro" panose="020B0503030403020204" pitchFamily="34" charset="0"/>
            </a:endParaRPr>
          </a:p>
        </p:txBody>
      </p:sp>
      <p:sp>
        <p:nvSpPr>
          <p:cNvPr id="66" name="Textfeld 65">
            <a:extLst>
              <a:ext uri="{FF2B5EF4-FFF2-40B4-BE49-F238E27FC236}">
                <a16:creationId xmlns:a16="http://schemas.microsoft.com/office/drawing/2014/main" id="{E5A1B861-5791-45F8-918E-812AB6009F45}"/>
              </a:ext>
            </a:extLst>
          </p:cNvPr>
          <p:cNvSpPr txBox="1"/>
          <p:nvPr/>
        </p:nvSpPr>
        <p:spPr>
          <a:xfrm>
            <a:off x="5868144" y="412082"/>
            <a:ext cx="1441613" cy="646331"/>
          </a:xfrm>
          <a:prstGeom prst="rect">
            <a:avLst/>
          </a:prstGeom>
          <a:noFill/>
        </p:spPr>
        <p:txBody>
          <a:bodyPr wrap="none" rtlCol="0">
            <a:spAutoFit/>
          </a:bodyPr>
          <a:lstStyle/>
          <a:p>
            <a:r>
              <a:rPr lang="de-DE" sz="3600" b="1" dirty="0">
                <a:solidFill>
                  <a:srgbClr val="C00000"/>
                </a:solidFill>
                <a:latin typeface="ELO Sans Pro" panose="020B0503030403020204" pitchFamily="34" charset="0"/>
              </a:rPr>
              <a:t>Maske</a:t>
            </a:r>
          </a:p>
        </p:txBody>
      </p:sp>
      <p:grpSp>
        <p:nvGrpSpPr>
          <p:cNvPr id="67" name="Gruppieren 66">
            <a:extLst>
              <a:ext uri="{FF2B5EF4-FFF2-40B4-BE49-F238E27FC236}">
                <a16:creationId xmlns:a16="http://schemas.microsoft.com/office/drawing/2014/main" id="{9CCFCC46-F8B8-4247-AB8F-39EAFC50B2D6}"/>
              </a:ext>
            </a:extLst>
          </p:cNvPr>
          <p:cNvGrpSpPr/>
          <p:nvPr/>
        </p:nvGrpSpPr>
        <p:grpSpPr>
          <a:xfrm>
            <a:off x="5004048" y="1419622"/>
            <a:ext cx="4139952" cy="1656184"/>
            <a:chOff x="693215" y="987574"/>
            <a:chExt cx="3889535" cy="1656184"/>
          </a:xfrm>
        </p:grpSpPr>
        <p:sp>
          <p:nvSpPr>
            <p:cNvPr id="68" name="Rechteck 67">
              <a:extLst>
                <a:ext uri="{FF2B5EF4-FFF2-40B4-BE49-F238E27FC236}">
                  <a16:creationId xmlns:a16="http://schemas.microsoft.com/office/drawing/2014/main" id="{37E9D60B-7C68-4397-BAA9-7286BB02C31B}"/>
                </a:ext>
              </a:extLst>
            </p:cNvPr>
            <p:cNvSpPr/>
            <p:nvPr/>
          </p:nvSpPr>
          <p:spPr>
            <a:xfrm>
              <a:off x="694318" y="987574"/>
              <a:ext cx="3888432" cy="514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2000" b="1" dirty="0">
                  <a:latin typeface="ELO Sans Pro" panose="020B0503030403020204" pitchFamily="34" charset="0"/>
                </a:rPr>
                <a:t>Kontakt</a:t>
              </a:r>
            </a:p>
          </p:txBody>
        </p:sp>
        <p:sp>
          <p:nvSpPr>
            <p:cNvPr id="69" name="Rechteck 68">
              <a:extLst>
                <a:ext uri="{FF2B5EF4-FFF2-40B4-BE49-F238E27FC236}">
                  <a16:creationId xmlns:a16="http://schemas.microsoft.com/office/drawing/2014/main" id="{7AD13DC4-18ED-4D0B-B0C2-C4A017D017E0}"/>
                </a:ext>
              </a:extLst>
            </p:cNvPr>
            <p:cNvSpPr/>
            <p:nvPr/>
          </p:nvSpPr>
          <p:spPr>
            <a:xfrm>
              <a:off x="693215" y="1502385"/>
              <a:ext cx="3888432" cy="1141373"/>
            </a:xfrm>
            <a:prstGeom prst="rect">
              <a:avLst/>
            </a:prstGeom>
            <a:solidFill>
              <a:srgbClr val="EC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b="1" dirty="0">
                  <a:solidFill>
                    <a:schemeClr val="accent2">
                      <a:lumMod val="50000"/>
                    </a:schemeClr>
                  </a:solidFill>
                  <a:latin typeface="ELO Sans Pro" panose="020B0503030403020204" pitchFamily="34" charset="0"/>
                </a:rPr>
                <a:t>Ansprechpartner  	</a:t>
              </a:r>
              <a:r>
                <a:rPr lang="de-DE" dirty="0">
                  <a:solidFill>
                    <a:schemeClr val="accent2">
                      <a:lumMod val="50000"/>
                    </a:schemeClr>
                  </a:solidFill>
                  <a:latin typeface="ELO Sans Pro" panose="020B0503030403020204" pitchFamily="34" charset="0"/>
                </a:rPr>
                <a:t>Person</a:t>
              </a:r>
            </a:p>
            <a:p>
              <a:r>
                <a:rPr lang="de-DE" b="1" dirty="0">
                  <a:solidFill>
                    <a:schemeClr val="accent2">
                      <a:lumMod val="50000"/>
                    </a:schemeClr>
                  </a:solidFill>
                  <a:latin typeface="ELO Sans Pro" panose="020B0503030403020204" pitchFamily="34" charset="0"/>
                </a:rPr>
                <a:t>Private</a:t>
              </a:r>
              <a:r>
                <a:rPr lang="de-DE" dirty="0">
                  <a:solidFill>
                    <a:schemeClr val="accent2">
                      <a:lumMod val="50000"/>
                    </a:schemeClr>
                  </a:solidFill>
                  <a:latin typeface="ELO Sans Pro" panose="020B0503030403020204" pitchFamily="34" charset="0"/>
                </a:rPr>
                <a:t>		Adresse</a:t>
              </a:r>
            </a:p>
            <a:p>
              <a:r>
                <a:rPr lang="de-DE" b="1" dirty="0">
                  <a:solidFill>
                    <a:schemeClr val="accent2">
                      <a:lumMod val="50000"/>
                    </a:schemeClr>
                  </a:solidFill>
                  <a:latin typeface="ELO Sans Pro" panose="020B0503030403020204" pitchFamily="34" charset="0"/>
                </a:rPr>
                <a:t>Business	  	</a:t>
              </a:r>
              <a:r>
                <a:rPr lang="de-DE" dirty="0">
                  <a:solidFill>
                    <a:schemeClr val="accent2">
                      <a:lumMod val="50000"/>
                    </a:schemeClr>
                  </a:solidFill>
                  <a:latin typeface="ELO Sans Pro" panose="020B0503030403020204" pitchFamily="34" charset="0"/>
                </a:rPr>
                <a:t>Adresse</a:t>
              </a:r>
            </a:p>
          </p:txBody>
        </p:sp>
      </p:grpSp>
      <p:sp>
        <p:nvSpPr>
          <p:cNvPr id="70" name="Bogen 69">
            <a:extLst>
              <a:ext uri="{FF2B5EF4-FFF2-40B4-BE49-F238E27FC236}">
                <a16:creationId xmlns:a16="http://schemas.microsoft.com/office/drawing/2014/main" id="{946F6B66-F5EA-425B-8054-D0230B4E493D}"/>
              </a:ext>
            </a:extLst>
          </p:cNvPr>
          <p:cNvSpPr/>
          <p:nvPr/>
        </p:nvSpPr>
        <p:spPr>
          <a:xfrm>
            <a:off x="6986421" y="703307"/>
            <a:ext cx="864096" cy="841746"/>
          </a:xfrm>
          <a:prstGeom prst="arc">
            <a:avLst>
              <a:gd name="adj1" fmla="val 16200000"/>
              <a:gd name="adj2" fmla="val 1917797"/>
            </a:avLst>
          </a:prstGeom>
          <a:ln w="762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ELO Sans Pro" panose="020B0503030403020204" pitchFamily="34" charset="0"/>
            </a:endParaRPr>
          </a:p>
        </p:txBody>
      </p:sp>
      <p:sp>
        <p:nvSpPr>
          <p:cNvPr id="71" name="Ellipse 70">
            <a:extLst>
              <a:ext uri="{FF2B5EF4-FFF2-40B4-BE49-F238E27FC236}">
                <a16:creationId xmlns:a16="http://schemas.microsoft.com/office/drawing/2014/main" id="{49BEF8CA-A6FE-403C-AC59-074FFB0B68E0}"/>
              </a:ext>
            </a:extLst>
          </p:cNvPr>
          <p:cNvSpPr/>
          <p:nvPr/>
        </p:nvSpPr>
        <p:spPr>
          <a:xfrm>
            <a:off x="4933125" y="2132541"/>
            <a:ext cx="144016" cy="15578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ELO Sans Pro" panose="020B0503030403020204" pitchFamily="34" charset="0"/>
            </a:endParaRPr>
          </a:p>
        </p:txBody>
      </p:sp>
      <p:grpSp>
        <p:nvGrpSpPr>
          <p:cNvPr id="72" name="Gruppieren 71">
            <a:extLst>
              <a:ext uri="{FF2B5EF4-FFF2-40B4-BE49-F238E27FC236}">
                <a16:creationId xmlns:a16="http://schemas.microsoft.com/office/drawing/2014/main" id="{6FE3EB28-1BAE-4305-ADC4-2B82156F578F}"/>
              </a:ext>
            </a:extLst>
          </p:cNvPr>
          <p:cNvGrpSpPr/>
          <p:nvPr/>
        </p:nvGrpSpPr>
        <p:grpSpPr>
          <a:xfrm>
            <a:off x="5015079" y="2081835"/>
            <a:ext cx="4021417" cy="2440405"/>
            <a:chOff x="5015079" y="2081835"/>
            <a:chExt cx="4021417" cy="2440405"/>
          </a:xfrm>
        </p:grpSpPr>
        <p:sp>
          <p:nvSpPr>
            <p:cNvPr id="73" name="Rechteck 72">
              <a:extLst>
                <a:ext uri="{FF2B5EF4-FFF2-40B4-BE49-F238E27FC236}">
                  <a16:creationId xmlns:a16="http://schemas.microsoft.com/office/drawing/2014/main" id="{D85F41EB-A711-4093-972C-A28C451CF44C}"/>
                </a:ext>
              </a:extLst>
            </p:cNvPr>
            <p:cNvSpPr/>
            <p:nvPr/>
          </p:nvSpPr>
          <p:spPr>
            <a:xfrm>
              <a:off x="8122449" y="2081835"/>
              <a:ext cx="914047" cy="2738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latin typeface="ELO Sans Pro" panose="020B0503030403020204" pitchFamily="34" charset="0"/>
                </a:rPr>
                <a:t>Kompakt</a:t>
              </a:r>
            </a:p>
          </p:txBody>
        </p:sp>
        <p:sp>
          <p:nvSpPr>
            <p:cNvPr id="74" name="Rechteck 73">
              <a:extLst>
                <a:ext uri="{FF2B5EF4-FFF2-40B4-BE49-F238E27FC236}">
                  <a16:creationId xmlns:a16="http://schemas.microsoft.com/office/drawing/2014/main" id="{26C3B3DD-3119-4F79-990B-AE0EBA2B9B70}"/>
                </a:ext>
              </a:extLst>
            </p:cNvPr>
            <p:cNvSpPr/>
            <p:nvPr/>
          </p:nvSpPr>
          <p:spPr>
            <a:xfrm>
              <a:off x="8121345" y="2354220"/>
              <a:ext cx="914047" cy="2738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latin typeface="ELO Sans Pro" panose="020B0503030403020204" pitchFamily="34" charset="0"/>
                </a:rPr>
                <a:t>Default</a:t>
              </a:r>
            </a:p>
          </p:txBody>
        </p:sp>
        <p:sp>
          <p:nvSpPr>
            <p:cNvPr id="75" name="Rechteck 74">
              <a:extLst>
                <a:ext uri="{FF2B5EF4-FFF2-40B4-BE49-F238E27FC236}">
                  <a16:creationId xmlns:a16="http://schemas.microsoft.com/office/drawing/2014/main" id="{2EF96454-8E81-4C72-8436-AD5DD10DD098}"/>
                </a:ext>
              </a:extLst>
            </p:cNvPr>
            <p:cNvSpPr/>
            <p:nvPr/>
          </p:nvSpPr>
          <p:spPr>
            <a:xfrm>
              <a:off x="8121346" y="2626605"/>
              <a:ext cx="914047" cy="2738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latin typeface="ELO Sans Pro" panose="020B0503030403020204" pitchFamily="34" charset="0"/>
                </a:rPr>
                <a:t>Default</a:t>
              </a:r>
            </a:p>
          </p:txBody>
        </p:sp>
        <p:sp>
          <p:nvSpPr>
            <p:cNvPr id="76" name="Rechteck 75">
              <a:extLst>
                <a:ext uri="{FF2B5EF4-FFF2-40B4-BE49-F238E27FC236}">
                  <a16:creationId xmlns:a16="http://schemas.microsoft.com/office/drawing/2014/main" id="{51FB5010-97D8-4C92-AB5B-0B58C371B96E}"/>
                </a:ext>
              </a:extLst>
            </p:cNvPr>
            <p:cNvSpPr/>
            <p:nvPr/>
          </p:nvSpPr>
          <p:spPr>
            <a:xfrm>
              <a:off x="5015079" y="3183113"/>
              <a:ext cx="3866369" cy="133912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ELO Sans Pro" panose="020B0503030403020204" pitchFamily="34" charset="0"/>
              </a:endParaRPr>
            </a:p>
          </p:txBody>
        </p:sp>
        <p:cxnSp>
          <p:nvCxnSpPr>
            <p:cNvPr id="77" name="Gerade Verbindung mit Pfeil 76">
              <a:extLst>
                <a:ext uri="{FF2B5EF4-FFF2-40B4-BE49-F238E27FC236}">
                  <a16:creationId xmlns:a16="http://schemas.microsoft.com/office/drawing/2014/main" id="{B7412EF3-4EEA-4014-BFBE-1C1AC8ECC3CE}"/>
                </a:ext>
              </a:extLst>
            </p:cNvPr>
            <p:cNvCxnSpPr>
              <a:stCxn id="75" idx="2"/>
            </p:cNvCxnSpPr>
            <p:nvPr/>
          </p:nvCxnSpPr>
          <p:spPr>
            <a:xfrm flipH="1">
              <a:off x="8578368" y="2900496"/>
              <a:ext cx="2" cy="27087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echteck 77">
              <a:extLst>
                <a:ext uri="{FF2B5EF4-FFF2-40B4-BE49-F238E27FC236}">
                  <a16:creationId xmlns:a16="http://schemas.microsoft.com/office/drawing/2014/main" id="{4D01B3A7-B2AB-4FD0-B8B5-31A15DB4371A}"/>
                </a:ext>
              </a:extLst>
            </p:cNvPr>
            <p:cNvSpPr/>
            <p:nvPr/>
          </p:nvSpPr>
          <p:spPr>
            <a:xfrm>
              <a:off x="5015080" y="3183113"/>
              <a:ext cx="3866365" cy="327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solidFill>
                  <a:latin typeface="ELO Sans Pro" panose="020B0503030403020204" pitchFamily="34" charset="0"/>
                </a:rPr>
                <a:t>Ansicht (Formular) </a:t>
              </a:r>
              <a:r>
                <a:rPr lang="de-DE" sz="1600" b="1" dirty="0">
                  <a:solidFill>
                    <a:schemeClr val="bg1"/>
                  </a:solidFill>
                  <a:latin typeface="ELO Sans Pro" panose="020B0503030403020204" pitchFamily="34" charset="0"/>
                </a:rPr>
                <a:t>Vorschau</a:t>
              </a:r>
            </a:p>
          </p:txBody>
        </p:sp>
        <p:pic>
          <p:nvPicPr>
            <p:cNvPr id="79" name="Grafik 78">
              <a:extLst>
                <a:ext uri="{FF2B5EF4-FFF2-40B4-BE49-F238E27FC236}">
                  <a16:creationId xmlns:a16="http://schemas.microsoft.com/office/drawing/2014/main" id="{A664CC5C-467E-4E9C-9FE5-66DCADE609B9}"/>
                </a:ext>
              </a:extLst>
            </p:cNvPr>
            <p:cNvPicPr>
              <a:picLocks noChangeAspect="1"/>
            </p:cNvPicPr>
            <p:nvPr/>
          </p:nvPicPr>
          <p:blipFill rotWithShape="1">
            <a:blip r:embed="rId2"/>
            <a:srcRect t="61940"/>
            <a:stretch/>
          </p:blipFill>
          <p:spPr>
            <a:xfrm>
              <a:off x="5190855" y="3559848"/>
              <a:ext cx="3532987" cy="283026"/>
            </a:xfrm>
            <a:prstGeom prst="rect">
              <a:avLst/>
            </a:prstGeom>
          </p:spPr>
        </p:pic>
        <p:pic>
          <p:nvPicPr>
            <p:cNvPr id="80" name="Grafik 79">
              <a:extLst>
                <a:ext uri="{FF2B5EF4-FFF2-40B4-BE49-F238E27FC236}">
                  <a16:creationId xmlns:a16="http://schemas.microsoft.com/office/drawing/2014/main" id="{296B6CF1-8A16-4A4C-AFFF-8B3A63B931EB}"/>
                </a:ext>
              </a:extLst>
            </p:cNvPr>
            <p:cNvPicPr>
              <a:picLocks noChangeAspect="1"/>
            </p:cNvPicPr>
            <p:nvPr/>
          </p:nvPicPr>
          <p:blipFill rotWithShape="1">
            <a:blip r:embed="rId3"/>
            <a:srcRect b="28162"/>
            <a:stretch/>
          </p:blipFill>
          <p:spPr>
            <a:xfrm>
              <a:off x="5208810" y="3795886"/>
              <a:ext cx="3528939" cy="685487"/>
            </a:xfrm>
            <a:prstGeom prst="rect">
              <a:avLst/>
            </a:prstGeom>
          </p:spPr>
        </p:pic>
      </p:grpSp>
    </p:spTree>
    <p:extLst>
      <p:ext uri="{BB962C8B-B14F-4D97-AF65-F5344CB8AC3E}">
        <p14:creationId xmlns:p14="http://schemas.microsoft.com/office/powerpoint/2010/main" val="33639820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Metadaten (Gen. 2)</a:t>
            </a:r>
          </a:p>
        </p:txBody>
      </p:sp>
      <p:sp>
        <p:nvSpPr>
          <p:cNvPr id="46" name="Inhaltsplatzhalter 45">
            <a:extLst>
              <a:ext uri="{FF2B5EF4-FFF2-40B4-BE49-F238E27FC236}">
                <a16:creationId xmlns:a16="http://schemas.microsoft.com/office/drawing/2014/main" id="{026DC315-17F0-485E-A986-E25C9289C1B2}"/>
              </a:ext>
            </a:extLst>
          </p:cNvPr>
          <p:cNvSpPr>
            <a:spLocks noGrp="1"/>
          </p:cNvSpPr>
          <p:nvPr>
            <p:ph sz="quarter" idx="14"/>
          </p:nvPr>
        </p:nvSpPr>
        <p:spPr>
          <a:xfrm>
            <a:off x="504056" y="1707654"/>
            <a:ext cx="8316416" cy="2664296"/>
          </a:xfrm>
        </p:spPr>
        <p:txBody>
          <a:bodyPr/>
          <a:lstStyle/>
          <a:p>
            <a:r>
              <a:rPr lang="de-DE" dirty="0"/>
              <a:t>Ein Formular ist eine Komposition von Formularbausteinen.</a:t>
            </a:r>
            <a:endParaRPr lang="de-DE" noProof="0" dirty="0"/>
          </a:p>
          <a:p>
            <a:r>
              <a:rPr lang="de-DE" noProof="0" dirty="0"/>
              <a:t>Ein Formularbaustein ist eine Komposition von Feldern.</a:t>
            </a:r>
          </a:p>
          <a:p>
            <a:r>
              <a:rPr lang="de-DE" dirty="0"/>
              <a:t>Zu einer Maske kann es beliebig viele Ansichten (Formulare) geben.</a:t>
            </a:r>
          </a:p>
          <a:p>
            <a:pPr lvl="1"/>
            <a:r>
              <a:rPr lang="de-DE" noProof="0" dirty="0"/>
              <a:t>Zur Anzeige, zum Anlegen eines Objektes, zur Bearbeitung einer Aufgabe</a:t>
            </a:r>
          </a:p>
          <a:p>
            <a:r>
              <a:rPr lang="de-DE" dirty="0"/>
              <a:t>Zu einem Aspekt kann es beliebig viele Ansichten (Formularbausteine) geben.</a:t>
            </a:r>
          </a:p>
          <a:p>
            <a:pPr lvl="1"/>
            <a:r>
              <a:rPr lang="de-DE" dirty="0"/>
              <a:t>Kompakt oder detaillierte Ansicht, Bearbeitungsansichten für spezielle Use-Cases</a:t>
            </a:r>
            <a:endParaRPr lang="de-DE" noProof="0" dirty="0"/>
          </a:p>
        </p:txBody>
      </p:sp>
      <p:sp>
        <p:nvSpPr>
          <p:cNvPr id="17" name="Rechteck: abgerundete Ecken 16">
            <a:extLst>
              <a:ext uri="{FF2B5EF4-FFF2-40B4-BE49-F238E27FC236}">
                <a16:creationId xmlns:a16="http://schemas.microsoft.com/office/drawing/2014/main" id="{4D180CBC-43E1-4158-9AB0-6C02F0CFE657}"/>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platzhalter 11">
            <a:extLst>
              <a:ext uri="{FF2B5EF4-FFF2-40B4-BE49-F238E27FC236}">
                <a16:creationId xmlns:a16="http://schemas.microsoft.com/office/drawing/2014/main" id="{BDF2687F-10D7-48DE-96D5-78F201B94F8E}"/>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kern="0" dirty="0"/>
              <a:t>1</a:t>
            </a:r>
          </a:p>
        </p:txBody>
      </p:sp>
      <p:sp>
        <p:nvSpPr>
          <p:cNvPr id="21" name="Textplatzhalter 13">
            <a:extLst>
              <a:ext uri="{FF2B5EF4-FFF2-40B4-BE49-F238E27FC236}">
                <a16:creationId xmlns:a16="http://schemas.microsoft.com/office/drawing/2014/main" id="{B748A1CE-5DAD-4AA5-8397-DBD5A4615AC4}"/>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Motivation</a:t>
            </a:r>
            <a:endParaRPr kern="0" dirty="0">
              <a:solidFill>
                <a:schemeClr val="accent2"/>
              </a:solidFill>
            </a:endParaRPr>
          </a:p>
        </p:txBody>
      </p:sp>
    </p:spTree>
    <p:extLst>
      <p:ext uri="{BB962C8B-B14F-4D97-AF65-F5344CB8AC3E}">
        <p14:creationId xmlns:p14="http://schemas.microsoft.com/office/powerpoint/2010/main" val="23031493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Ablösung der Formulare (Gen. 1)</a:t>
            </a:r>
          </a:p>
        </p:txBody>
      </p:sp>
      <p:sp>
        <p:nvSpPr>
          <p:cNvPr id="46" name="Inhaltsplatzhalter 45">
            <a:extLst>
              <a:ext uri="{FF2B5EF4-FFF2-40B4-BE49-F238E27FC236}">
                <a16:creationId xmlns:a16="http://schemas.microsoft.com/office/drawing/2014/main" id="{026DC315-17F0-485E-A986-E25C9289C1B2}"/>
              </a:ext>
            </a:extLst>
          </p:cNvPr>
          <p:cNvSpPr>
            <a:spLocks noGrp="1"/>
          </p:cNvSpPr>
          <p:nvPr>
            <p:ph sz="quarter" idx="14"/>
          </p:nvPr>
        </p:nvSpPr>
        <p:spPr>
          <a:xfrm>
            <a:off x="504056" y="1707654"/>
            <a:ext cx="8316416" cy="2664296"/>
          </a:xfrm>
        </p:spPr>
        <p:txBody>
          <a:bodyPr/>
          <a:lstStyle/>
          <a:p>
            <a:r>
              <a:rPr lang="de-DE" dirty="0"/>
              <a:t>Keine Trennung zwischen Beschreibung und Implementierung</a:t>
            </a:r>
          </a:p>
          <a:p>
            <a:pPr lvl="1"/>
            <a:r>
              <a:rPr lang="de-DE" noProof="0" dirty="0"/>
              <a:t>JSP-Rahmen- und Template-Dateien im Archiv werden direkt zur Formularseite.</a:t>
            </a:r>
          </a:p>
          <a:p>
            <a:r>
              <a:rPr lang="de-DE" noProof="0" dirty="0"/>
              <a:t>Statisches non-responsive Layout</a:t>
            </a:r>
          </a:p>
          <a:p>
            <a:pPr lvl="1"/>
            <a:r>
              <a:rPr lang="de-DE" dirty="0"/>
              <a:t>Tabelle als Layoutwerkzeug</a:t>
            </a:r>
            <a:endParaRPr lang="de-DE" noProof="0" dirty="0"/>
          </a:p>
          <a:p>
            <a:r>
              <a:rPr lang="de-DE" noProof="0" dirty="0"/>
              <a:t>Keine Abgrenzung im Scripting, direkte DOM-Manipulation</a:t>
            </a:r>
          </a:p>
          <a:p>
            <a:pPr lvl="1"/>
            <a:r>
              <a:rPr lang="de-DE" dirty="0"/>
              <a:t>„</a:t>
            </a:r>
            <a:r>
              <a:rPr lang="de-DE" dirty="0" err="1"/>
              <a:t>document.getElementById</a:t>
            </a:r>
            <a:r>
              <a:rPr lang="de-DE" dirty="0"/>
              <a:t>()“</a:t>
            </a:r>
            <a:endParaRPr lang="de-DE" noProof="0" dirty="0"/>
          </a:p>
          <a:p>
            <a:r>
              <a:rPr lang="de-DE" noProof="0" dirty="0"/>
              <a:t>Keine großen Erweiterungen möglich ohne Rückwärtskompatibilität zu missachten.</a:t>
            </a:r>
          </a:p>
        </p:txBody>
      </p:sp>
      <p:sp>
        <p:nvSpPr>
          <p:cNvPr id="17" name="Rechteck: abgerundete Ecken 16">
            <a:extLst>
              <a:ext uri="{FF2B5EF4-FFF2-40B4-BE49-F238E27FC236}">
                <a16:creationId xmlns:a16="http://schemas.microsoft.com/office/drawing/2014/main" id="{4D180CBC-43E1-4158-9AB0-6C02F0CFE657}"/>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platzhalter 11">
            <a:extLst>
              <a:ext uri="{FF2B5EF4-FFF2-40B4-BE49-F238E27FC236}">
                <a16:creationId xmlns:a16="http://schemas.microsoft.com/office/drawing/2014/main" id="{BDF2687F-10D7-48DE-96D5-78F201B94F8E}"/>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kern="0" dirty="0"/>
              <a:t>1</a:t>
            </a:r>
          </a:p>
        </p:txBody>
      </p:sp>
      <p:sp>
        <p:nvSpPr>
          <p:cNvPr id="21" name="Textplatzhalter 13">
            <a:extLst>
              <a:ext uri="{FF2B5EF4-FFF2-40B4-BE49-F238E27FC236}">
                <a16:creationId xmlns:a16="http://schemas.microsoft.com/office/drawing/2014/main" id="{B748A1CE-5DAD-4AA5-8397-DBD5A4615AC4}"/>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Motivation</a:t>
            </a:r>
            <a:endParaRPr kern="0" dirty="0">
              <a:solidFill>
                <a:schemeClr val="accent2"/>
              </a:solidFill>
            </a:endParaRPr>
          </a:p>
        </p:txBody>
      </p:sp>
      <p:sp>
        <p:nvSpPr>
          <p:cNvPr id="7" name="Textplatzhalter 6">
            <a:extLst>
              <a:ext uri="{FF2B5EF4-FFF2-40B4-BE49-F238E27FC236}">
                <a16:creationId xmlns:a16="http://schemas.microsoft.com/office/drawing/2014/main" id="{512F490C-CAD1-4008-811B-33AD2ADAE796}"/>
              </a:ext>
            </a:extLst>
          </p:cNvPr>
          <p:cNvSpPr>
            <a:spLocks noGrp="1"/>
          </p:cNvSpPr>
          <p:nvPr>
            <p:ph type="body" sz="quarter" idx="10"/>
          </p:nvPr>
        </p:nvSpPr>
        <p:spPr>
          <a:xfrm>
            <a:off x="217966" y="915566"/>
            <a:ext cx="5400600" cy="432048"/>
          </a:xfrm>
        </p:spPr>
        <p:txBody>
          <a:bodyPr/>
          <a:lstStyle/>
          <a:p>
            <a:r>
              <a:rPr lang="de-DE" noProof="0" dirty="0" err="1"/>
              <a:t>ELOwf</a:t>
            </a:r>
            <a:r>
              <a:rPr lang="de-DE" noProof="0" dirty="0"/>
              <a:t> Formulare</a:t>
            </a:r>
          </a:p>
        </p:txBody>
      </p:sp>
    </p:spTree>
    <p:extLst>
      <p:ext uri="{BB962C8B-B14F-4D97-AF65-F5344CB8AC3E}">
        <p14:creationId xmlns:p14="http://schemas.microsoft.com/office/powerpoint/2010/main" val="217028766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833677C-5AF6-4A9E-BBB8-B5E99D6E76A8}"/>
              </a:ext>
            </a:extLst>
          </p:cNvPr>
          <p:cNvSpPr>
            <a:spLocks noGrp="1"/>
          </p:cNvSpPr>
          <p:nvPr>
            <p:ph type="title"/>
          </p:nvPr>
        </p:nvSpPr>
        <p:spPr/>
        <p:txBody>
          <a:bodyPr/>
          <a:lstStyle/>
          <a:p>
            <a:r>
              <a:rPr lang="de-DE" noProof="0" dirty="0"/>
              <a:t>Parallele Lösung</a:t>
            </a:r>
          </a:p>
        </p:txBody>
      </p:sp>
      <p:sp>
        <p:nvSpPr>
          <p:cNvPr id="6" name="Inhaltsplatzhalter 5">
            <a:extLst>
              <a:ext uri="{FF2B5EF4-FFF2-40B4-BE49-F238E27FC236}">
                <a16:creationId xmlns:a16="http://schemas.microsoft.com/office/drawing/2014/main" id="{055F4C30-8195-44C2-812B-FAA534C2C8C1}"/>
              </a:ext>
            </a:extLst>
          </p:cNvPr>
          <p:cNvSpPr>
            <a:spLocks noGrp="1"/>
          </p:cNvSpPr>
          <p:nvPr>
            <p:ph idx="14"/>
          </p:nvPr>
        </p:nvSpPr>
        <p:spPr>
          <a:xfrm>
            <a:off x="504056" y="1563638"/>
            <a:ext cx="8316416" cy="2664296"/>
          </a:xfrm>
        </p:spPr>
        <p:txBody>
          <a:bodyPr/>
          <a:lstStyle/>
          <a:p>
            <a:pPr marL="0" indent="0">
              <a:buNone/>
            </a:pPr>
            <a:r>
              <a:rPr lang="de-DE" noProof="0" dirty="0"/>
              <a:t>Generation 1</a:t>
            </a:r>
          </a:p>
          <a:p>
            <a:r>
              <a:rPr lang="de-DE" noProof="0" dirty="0"/>
              <a:t>Formulare sind weit verbreitet (nahezu in jedem Projekt).</a:t>
            </a:r>
          </a:p>
          <a:p>
            <a:r>
              <a:rPr lang="de-DE" dirty="0"/>
              <a:t>Aktuelle Business Solutions sind abhängig von Formularen.</a:t>
            </a:r>
            <a:endParaRPr lang="de-DE" noProof="0" dirty="0"/>
          </a:p>
          <a:p>
            <a:r>
              <a:rPr lang="de-DE" dirty="0"/>
              <a:t>W</a:t>
            </a:r>
            <a:r>
              <a:rPr lang="de-DE" noProof="0" dirty="0"/>
              <a:t>erden noch einige Jahre unterstützt.</a:t>
            </a:r>
          </a:p>
          <a:p>
            <a:endParaRPr lang="de-DE" noProof="0" dirty="0"/>
          </a:p>
          <a:p>
            <a:pPr marL="0" indent="0">
              <a:buNone/>
            </a:pPr>
            <a:r>
              <a:rPr lang="de-DE" dirty="0"/>
              <a:t>Ablösung anhand des Metadatenmodells entsprechend ihrer Generation:</a:t>
            </a:r>
            <a:endParaRPr lang="de-DE" noProof="0" dirty="0"/>
          </a:p>
          <a:p>
            <a:r>
              <a:rPr lang="de-DE" noProof="0" dirty="0"/>
              <a:t>Formulare (Gen. 1) werden für Metadaten (Gen. 1) verwendet. </a:t>
            </a:r>
          </a:p>
          <a:p>
            <a:r>
              <a:rPr lang="de-DE" dirty="0"/>
              <a:t>Formulare (Gen. 2)</a:t>
            </a:r>
            <a:r>
              <a:rPr lang="de-DE" noProof="0" dirty="0"/>
              <a:t> werden für Metadaten (Gen. 2) verwendet.</a:t>
            </a:r>
          </a:p>
        </p:txBody>
      </p:sp>
      <p:sp>
        <p:nvSpPr>
          <p:cNvPr id="8" name="Rechteck: abgerundete Ecken 7">
            <a:extLst>
              <a:ext uri="{FF2B5EF4-FFF2-40B4-BE49-F238E27FC236}">
                <a16:creationId xmlns:a16="http://schemas.microsoft.com/office/drawing/2014/main" id="{695FD3F0-9B34-479F-B895-B86C9C0DAD27}"/>
              </a:ext>
            </a:extLst>
          </p:cNvPr>
          <p:cNvSpPr/>
          <p:nvPr/>
        </p:nvSpPr>
        <p:spPr>
          <a:xfrm>
            <a:off x="325447" y="4659982"/>
            <a:ext cx="288032" cy="288032"/>
          </a:xfrm>
          <a:prstGeom prst="roundRect">
            <a:avLst>
              <a:gd name="adj" fmla="val 124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platzhalter 11">
            <a:extLst>
              <a:ext uri="{FF2B5EF4-FFF2-40B4-BE49-F238E27FC236}">
                <a16:creationId xmlns:a16="http://schemas.microsoft.com/office/drawing/2014/main" id="{EB74085B-86C7-4CDC-B5EE-80721112F227}"/>
              </a:ext>
            </a:extLst>
          </p:cNvPr>
          <p:cNvSpPr txBox="1">
            <a:spLocks/>
          </p:cNvSpPr>
          <p:nvPr/>
        </p:nvSpPr>
        <p:spPr>
          <a:xfrm>
            <a:off x="330266" y="4648451"/>
            <a:ext cx="288032" cy="360040"/>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400" b="1">
                <a:solidFill>
                  <a:schemeClr val="bg1"/>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kern="0" dirty="0"/>
              <a:t>1</a:t>
            </a:r>
          </a:p>
        </p:txBody>
      </p:sp>
      <p:sp>
        <p:nvSpPr>
          <p:cNvPr id="10" name="Textplatzhalter 13">
            <a:extLst>
              <a:ext uri="{FF2B5EF4-FFF2-40B4-BE49-F238E27FC236}">
                <a16:creationId xmlns:a16="http://schemas.microsoft.com/office/drawing/2014/main" id="{AA47DFFE-B6D8-4FA4-B76E-D224DDA6EC22}"/>
              </a:ext>
            </a:extLst>
          </p:cNvPr>
          <p:cNvSpPr txBox="1">
            <a:spLocks/>
          </p:cNvSpPr>
          <p:nvPr/>
        </p:nvSpPr>
        <p:spPr>
          <a:xfrm>
            <a:off x="605144" y="4625038"/>
            <a:ext cx="2591643" cy="287684"/>
          </a:xfrm>
          <a:prstGeom prst="rect">
            <a:avLst/>
          </a:prstGeom>
        </p:spPr>
        <p:txBody>
          <a:bodyPr/>
          <a:lstStyle>
            <a:lvl1pPr marL="0" indent="0" algn="l" rtl="0" eaLnBrk="1" fontAlgn="base" hangingPunct="1">
              <a:spcBef>
                <a:spcPct val="20000"/>
              </a:spcBef>
              <a:spcAft>
                <a:spcPct val="0"/>
              </a:spcAft>
              <a:buClr>
                <a:srgbClr val="3E3E40"/>
              </a:buClr>
              <a:buSzPct val="75000"/>
              <a:buFont typeface="Wingdings 3" panose="05040102010807070707" pitchFamily="18" charset="2"/>
              <a:buNone/>
              <a:defRPr sz="1600">
                <a:solidFill>
                  <a:schemeClr val="accent3"/>
                </a:solidFill>
                <a:latin typeface="+mn-lt"/>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solidFill>
                  <a:schemeClr val="accent2"/>
                </a:solidFill>
              </a:rPr>
              <a:t>Motivation</a:t>
            </a:r>
            <a:endParaRPr kern="0" dirty="0">
              <a:solidFill>
                <a:schemeClr val="accent2"/>
              </a:solidFill>
            </a:endParaRPr>
          </a:p>
        </p:txBody>
      </p:sp>
      <p:sp>
        <p:nvSpPr>
          <p:cNvPr id="7" name="Textplatzhalter 6">
            <a:extLst>
              <a:ext uri="{FF2B5EF4-FFF2-40B4-BE49-F238E27FC236}">
                <a16:creationId xmlns:a16="http://schemas.microsoft.com/office/drawing/2014/main" id="{85ED0CD6-9FDB-4BC2-A7D6-1AE241F007ED}"/>
              </a:ext>
            </a:extLst>
          </p:cNvPr>
          <p:cNvSpPr>
            <a:spLocks noGrp="1"/>
          </p:cNvSpPr>
          <p:nvPr>
            <p:ph type="body" sz="quarter" idx="10"/>
          </p:nvPr>
        </p:nvSpPr>
        <p:spPr>
          <a:xfrm>
            <a:off x="217966" y="915566"/>
            <a:ext cx="5400600" cy="432048"/>
          </a:xfrm>
        </p:spPr>
        <p:txBody>
          <a:bodyPr/>
          <a:lstStyle/>
          <a:p>
            <a:r>
              <a:rPr lang="de-DE" noProof="0" dirty="0"/>
              <a:t>Generationen</a:t>
            </a:r>
          </a:p>
        </p:txBody>
      </p:sp>
    </p:spTree>
    <p:extLst>
      <p:ext uri="{BB962C8B-B14F-4D97-AF65-F5344CB8AC3E}">
        <p14:creationId xmlns:p14="http://schemas.microsoft.com/office/powerpoint/2010/main" val="290427975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platzhalter 47">
            <a:extLst>
              <a:ext uri="{FF2B5EF4-FFF2-40B4-BE49-F238E27FC236}">
                <a16:creationId xmlns:a16="http://schemas.microsoft.com/office/drawing/2014/main" id="{75E903A4-A83E-4845-8F7E-AC7102909980}"/>
              </a:ext>
            </a:extLst>
          </p:cNvPr>
          <p:cNvPicPr>
            <a:picLocks noGrp="1" noChangeAspect="1"/>
          </p:cNvPicPr>
          <p:nvPr>
            <p:ph type="pic" sz="quarter" idx="12"/>
          </p:nvPr>
        </p:nvPicPr>
        <p:blipFill>
          <a:blip r:embed="rId2"/>
          <a:srcRect/>
          <a:stretch/>
        </p:blipFill>
        <p:spPr>
          <a:xfrm>
            <a:off x="0" y="0"/>
            <a:ext cx="9144000" cy="5143500"/>
          </a:xfrm>
        </p:spPr>
      </p:pic>
      <p:sp>
        <p:nvSpPr>
          <p:cNvPr id="54" name="Titel 53">
            <a:extLst>
              <a:ext uri="{FF2B5EF4-FFF2-40B4-BE49-F238E27FC236}">
                <a16:creationId xmlns:a16="http://schemas.microsoft.com/office/drawing/2014/main" id="{2BEC3A00-4B56-4844-9E98-88DF1DBB2181}"/>
              </a:ext>
            </a:extLst>
          </p:cNvPr>
          <p:cNvSpPr>
            <a:spLocks noGrp="1"/>
          </p:cNvSpPr>
          <p:nvPr>
            <p:ph type="ctrTitle"/>
          </p:nvPr>
        </p:nvSpPr>
        <p:spPr>
          <a:xfrm>
            <a:off x="482716" y="3100648"/>
            <a:ext cx="5745468" cy="612068"/>
          </a:xfrm>
        </p:spPr>
        <p:txBody>
          <a:bodyPr/>
          <a:lstStyle/>
          <a:p>
            <a:r>
              <a:rPr lang="de-DE" dirty="0">
                <a:latin typeface="+mn-lt"/>
              </a:rPr>
              <a:t>Beschreibung</a:t>
            </a:r>
          </a:p>
        </p:txBody>
      </p:sp>
      <p:sp>
        <p:nvSpPr>
          <p:cNvPr id="36" name="Rechteck: abgerundete Ecken 35">
            <a:extLst>
              <a:ext uri="{FF2B5EF4-FFF2-40B4-BE49-F238E27FC236}">
                <a16:creationId xmlns:a16="http://schemas.microsoft.com/office/drawing/2014/main" id="{94F2C8DA-7E19-4F91-92A9-07B2FC8A3E5A}"/>
              </a:ext>
            </a:extLst>
          </p:cNvPr>
          <p:cNvSpPr/>
          <p:nvPr/>
        </p:nvSpPr>
        <p:spPr>
          <a:xfrm>
            <a:off x="611188" y="2216157"/>
            <a:ext cx="499609" cy="499609"/>
          </a:xfrm>
          <a:prstGeom prst="roundRect">
            <a:avLst>
              <a:gd name="adj" fmla="val 35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Textplatzhalter 11">
            <a:extLst>
              <a:ext uri="{FF2B5EF4-FFF2-40B4-BE49-F238E27FC236}">
                <a16:creationId xmlns:a16="http://schemas.microsoft.com/office/drawing/2014/main" id="{2E99F548-59F9-4A65-933F-9E2B3BBCCB6A}"/>
              </a:ext>
            </a:extLst>
          </p:cNvPr>
          <p:cNvSpPr txBox="1">
            <a:spLocks/>
          </p:cNvSpPr>
          <p:nvPr/>
        </p:nvSpPr>
        <p:spPr>
          <a:xfrm>
            <a:off x="611188" y="2213522"/>
            <a:ext cx="499609" cy="490052"/>
          </a:xfrm>
          <a:prstGeom prst="rect">
            <a:avLst/>
          </a:prstGeom>
        </p:spPr>
        <p:txBody>
          <a:bodyPr anchor="ctr"/>
          <a:lstStyle>
            <a:lvl1pPr marL="0" indent="0" algn="ctr" rtl="0" eaLnBrk="1" fontAlgn="base" hangingPunct="1">
              <a:spcBef>
                <a:spcPct val="20000"/>
              </a:spcBef>
              <a:spcAft>
                <a:spcPct val="0"/>
              </a:spcAft>
              <a:buClr>
                <a:srgbClr val="3E3E40"/>
              </a:buClr>
              <a:buSzPct val="75000"/>
              <a:buFont typeface="Wingdings 3" panose="05040102010807070707" pitchFamily="18" charset="2"/>
              <a:buNone/>
              <a:defRPr sz="2800" b="1">
                <a:solidFill>
                  <a:schemeClr val="bg1"/>
                </a:solidFill>
                <a:latin typeface="ELO Sans Pro" panose="020B0503030403020204" pitchFamily="34" charset="0"/>
                <a:ea typeface="+mn-ea"/>
                <a:cs typeface="+mn-cs"/>
              </a:defRPr>
            </a:lvl1pPr>
            <a:lvl2pPr marL="742950" indent="-28575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2pPr>
            <a:lvl3pPr marL="1143000" indent="-228600" algn="l" rtl="0" eaLnBrk="1" fontAlgn="base" hangingPunct="1">
              <a:spcBef>
                <a:spcPct val="20000"/>
              </a:spcBef>
              <a:spcAft>
                <a:spcPct val="0"/>
              </a:spcAft>
              <a:buClr>
                <a:srgbClr val="3E3E40"/>
              </a:buClr>
              <a:buSzPct val="75000"/>
              <a:buFont typeface="Wingdings 3" panose="05040102010807070707" pitchFamily="18" charset="2"/>
              <a:buChar char=""/>
              <a:defRPr sz="2000">
                <a:solidFill>
                  <a:schemeClr val="tx1"/>
                </a:solidFill>
                <a:latin typeface="Frutiger Neue LT W1G Light" panose="020B0403040304020203"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kern="0" dirty="0">
                <a:latin typeface="+mn-lt"/>
              </a:rPr>
              <a:t>2</a:t>
            </a:r>
          </a:p>
        </p:txBody>
      </p:sp>
      <p:cxnSp>
        <p:nvCxnSpPr>
          <p:cNvPr id="38" name="Gerader Verbinder 37">
            <a:extLst>
              <a:ext uri="{FF2B5EF4-FFF2-40B4-BE49-F238E27FC236}">
                <a16:creationId xmlns:a16="http://schemas.microsoft.com/office/drawing/2014/main" id="{744F96F8-0E1D-42EC-98FA-060DE7002EC5}"/>
              </a:ext>
            </a:extLst>
          </p:cNvPr>
          <p:cNvCxnSpPr/>
          <p:nvPr/>
        </p:nvCxnSpPr>
        <p:spPr>
          <a:xfrm>
            <a:off x="0" y="3723878"/>
            <a:ext cx="45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FB38D227-D781-4C16-8DAF-C7100E936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392" y="320400"/>
            <a:ext cx="731231" cy="419548"/>
          </a:xfrm>
          <a:prstGeom prst="rect">
            <a:avLst/>
          </a:prstGeom>
        </p:spPr>
      </p:pic>
    </p:spTree>
    <p:extLst>
      <p:ext uri="{BB962C8B-B14F-4D97-AF65-F5344CB8AC3E}">
        <p14:creationId xmlns:p14="http://schemas.microsoft.com/office/powerpoint/2010/main" val="3702506758"/>
      </p:ext>
    </p:extLst>
  </p:cSld>
  <p:clrMapOvr>
    <a:masterClrMapping/>
  </p:clrMapOvr>
  <p:transition spd="med"/>
</p:sld>
</file>

<file path=ppt/theme/theme1.xml><?xml version="1.0" encoding="utf-8"?>
<a:theme xmlns:a="http://schemas.openxmlformats.org/drawingml/2006/main" name="1_Default Theme">
  <a:themeElements>
    <a:clrScheme name="ELO">
      <a:dk1>
        <a:srgbClr val="000000"/>
      </a:dk1>
      <a:lt1>
        <a:srgbClr val="FFFFFF"/>
      </a:lt1>
      <a:dk2>
        <a:srgbClr val="444444"/>
      </a:dk2>
      <a:lt2>
        <a:srgbClr val="EEF0F0"/>
      </a:lt2>
      <a:accent1>
        <a:srgbClr val="F09100"/>
      </a:accent1>
      <a:accent2>
        <a:srgbClr val="0064A0"/>
      </a:accent2>
      <a:accent3>
        <a:srgbClr val="00AAAA"/>
      </a:accent3>
      <a:accent4>
        <a:srgbClr val="00A0DC"/>
      </a:accent4>
      <a:accent5>
        <a:srgbClr val="FCDCBB"/>
      </a:accent5>
      <a:accent6>
        <a:srgbClr val="575756"/>
      </a:accent6>
      <a:hlink>
        <a:srgbClr val="00A0DC"/>
      </a:hlink>
      <a:folHlink>
        <a:srgbClr val="0064A0"/>
      </a:folHlink>
    </a:clrScheme>
    <a:fontScheme name="ELO">
      <a:majorFont>
        <a:latin typeface="Arial Black"/>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lo_businesspartnertag2020.potx" id="{E0197D7A-396B-4996-8AA2-95966E750370}" vid="{D7AF592B-3F1F-4BEE-B510-9B4C48D5459D}"/>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elo_businesspartnertag2020</Template>
  <TotalTime>0</TotalTime>
  <Words>1328</Words>
  <Application>Microsoft Office PowerPoint</Application>
  <PresentationFormat>Bildschirmpräsentation (16:9)</PresentationFormat>
  <Paragraphs>325</Paragraphs>
  <Slides>34</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34</vt:i4>
      </vt:variant>
    </vt:vector>
  </HeadingPairs>
  <TitlesOfParts>
    <vt:vector size="42" baseType="lpstr">
      <vt:lpstr>Arial</vt:lpstr>
      <vt:lpstr>Arial Black</vt:lpstr>
      <vt:lpstr>Calibri</vt:lpstr>
      <vt:lpstr>Consolas</vt:lpstr>
      <vt:lpstr>ELO Sans Pro</vt:lpstr>
      <vt:lpstr>Frutiger Neue LT W1G Light</vt:lpstr>
      <vt:lpstr>Wingdings 3</vt:lpstr>
      <vt:lpstr>1_Default Theme</vt:lpstr>
      <vt:lpstr>PowerPoint-Präsentation</vt:lpstr>
      <vt:lpstr>Agenda</vt:lpstr>
      <vt:lpstr>Motivation</vt:lpstr>
      <vt:lpstr>Metadaten (Gen. 2)</vt:lpstr>
      <vt:lpstr>PowerPoint-Präsentation</vt:lpstr>
      <vt:lpstr>Metadaten (Gen. 2)</vt:lpstr>
      <vt:lpstr>Ablösung der Formulare (Gen. 1)</vt:lpstr>
      <vt:lpstr>Parallele Lösung</vt:lpstr>
      <vt:lpstr>Beschreibung</vt:lpstr>
      <vt:lpstr>Templatesystem</vt:lpstr>
      <vt:lpstr>Templatesystem</vt:lpstr>
      <vt:lpstr>Beschreibungsformat</vt:lpstr>
      <vt:lpstr>Beschreibungsformat</vt:lpstr>
      <vt:lpstr>Komponenten</vt:lpstr>
      <vt:lpstr>Felder</vt:lpstr>
      <vt:lpstr>Feldkomponenten </vt:lpstr>
      <vt:lpstr>Spezialisierte Textfelder</vt:lpstr>
      <vt:lpstr>Felder mit Stichwortlisten</vt:lpstr>
      <vt:lpstr>Tabelle</vt:lpstr>
      <vt:lpstr>Tabelle</vt:lpstr>
      <vt:lpstr>Tabelle</vt:lpstr>
      <vt:lpstr>Layout</vt:lpstr>
      <vt:lpstr>Responsive</vt:lpstr>
      <vt:lpstr>Responsive</vt:lpstr>
      <vt:lpstr>Weitere Layout-Komponenten</vt:lpstr>
      <vt:lpstr>Scripting</vt:lpstr>
      <vt:lpstr>Scripting</vt:lpstr>
      <vt:lpstr>Events</vt:lpstr>
      <vt:lpstr>Events</vt:lpstr>
      <vt:lpstr>API</vt:lpstr>
      <vt:lpstr>Zusammenfassung</vt:lpstr>
      <vt:lpstr>Zusammenfassung</vt:lpstr>
      <vt:lpstr>Danke für Ihre Aufmerksamkeit!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Nesbigall, Stefan</dc:creator>
  <cp:lastModifiedBy>Leipnitz, Mery</cp:lastModifiedBy>
  <cp:revision>71</cp:revision>
  <cp:lastPrinted>2012-11-27T10:03:13Z</cp:lastPrinted>
  <dcterms:created xsi:type="dcterms:W3CDTF">2020-11-20T05:01:34Z</dcterms:created>
  <dcterms:modified xsi:type="dcterms:W3CDTF">2021-01-21T12:39:30Z</dcterms:modified>
</cp:coreProperties>
</file>